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tiff" ContentType="image/tif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10.svg" ContentType="image/svg+xml"/>
  <Override PartName="/ppt/media/image11.svg" ContentType="image/svg+xml"/>
  <Override PartName="/ppt/media/image12.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19.svg" ContentType="image/svg+xml"/>
  <Override PartName="/ppt/media/image2.svg" ContentType="image/svg+xml"/>
  <Override PartName="/ppt/media/image20.svg" ContentType="image/svg+xml"/>
  <Override PartName="/ppt/media/image21.svg" ContentType="image/svg+xml"/>
  <Override PartName="/ppt/media/image22.svg" ContentType="image/svg+xml"/>
  <Override PartName="/ppt/media/image23.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756" r:id="rId3"/>
    <p:sldId id="781" r:id="rId4"/>
    <p:sldId id="867" r:id="rId6"/>
    <p:sldId id="1818" r:id="rId7"/>
    <p:sldId id="604" r:id="rId8"/>
    <p:sldId id="511" r:id="rId9"/>
    <p:sldId id="1820" r:id="rId10"/>
    <p:sldId id="1821" r:id="rId11"/>
    <p:sldId id="691" r:id="rId12"/>
    <p:sldId id="1838" r:id="rId13"/>
    <p:sldId id="514" r:id="rId14"/>
    <p:sldId id="861" r:id="rId15"/>
    <p:sldId id="572" r:id="rId16"/>
    <p:sldId id="1825" r:id="rId17"/>
    <p:sldId id="382" r:id="rId18"/>
    <p:sldId id="563" r:id="rId19"/>
    <p:sldId id="507" r:id="rId20"/>
    <p:sldId id="570" r:id="rId21"/>
    <p:sldId id="522" r:id="rId22"/>
    <p:sldId id="558" r:id="rId23"/>
    <p:sldId id="603" r:id="rId24"/>
    <p:sldId id="569" r:id="rId25"/>
    <p:sldId id="753" r:id="rId26"/>
    <p:sldId id="911" r:id="rId27"/>
    <p:sldId id="912" r:id="rId28"/>
    <p:sldId id="564" r:id="rId29"/>
    <p:sldId id="864" r:id="rId30"/>
    <p:sldId id="865" r:id="rId31"/>
    <p:sldId id="1829" r:id="rId32"/>
    <p:sldId id="862" r:id="rId33"/>
    <p:sldId id="1830" r:id="rId34"/>
    <p:sldId id="866" r:id="rId35"/>
    <p:sldId id="1840" r:id="rId36"/>
    <p:sldId id="1831" r:id="rId37"/>
    <p:sldId id="663" r:id="rId38"/>
    <p:sldId id="1833" r:id="rId39"/>
    <p:sldId id="1834" r:id="rId40"/>
    <p:sldId id="674" r:id="rId41"/>
    <p:sldId id="672" r:id="rId42"/>
    <p:sldId id="673" r:id="rId43"/>
    <p:sldId id="1828" r:id="rId44"/>
    <p:sldId id="1819" r:id="rId45"/>
    <p:sldId id="6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JC" initials="Z" lastIdx="8" clrIdx="0"/>
  <p:cmAuthor id="2" name="徐 德芳" initials="徐" lastIdx="19" clrIdx="1"/>
  <p:cmAuthor id="3" name="nilili" initials="n" lastIdx="3" clrIdx="2"/>
  <p:cmAuthor id="4" name="Becca Qu" initials="BQ"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8EA"/>
    <a:srgbClr val="1A5FA8"/>
    <a:srgbClr val="D6DDE6"/>
    <a:srgbClr val="B2D249"/>
    <a:srgbClr val="2872B2"/>
    <a:srgbClr val="1E5685"/>
    <a:srgbClr val="1F497D"/>
    <a:srgbClr val="595959"/>
    <a:srgbClr val="757070"/>
    <a:srgbClr val="195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5" autoAdjust="0"/>
    <p:restoredTop sz="87946" autoAdjust="0"/>
  </p:normalViewPr>
  <p:slideViewPr>
    <p:cSldViewPr snapToGrid="0">
      <p:cViewPr varScale="1">
        <p:scale>
          <a:sx n="82" d="100"/>
          <a:sy n="82" d="100"/>
        </p:scale>
        <p:origin x="168" y="496"/>
      </p:cViewPr>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89" d="100"/>
          <a:sy n="89" d="100"/>
        </p:scale>
        <p:origin x="2488" y="16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commentAuthors" Target="commentAuthors.xml"/><Relationship Id="rId5" Type="http://schemas.openxmlformats.org/officeDocument/2006/relationships/notesMaster" Target="notesMasters/notesMaster1.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charset="0"/>
                <a:ea typeface="等线" panose="02010600030101010101" pitchFamily="2" charset="-122"/>
                <a:cs typeface="Times New Roman" panose="02020603050405020304" charset="0"/>
              </a:rPr>
              <a:t>This immunoassay test uses a double antibody sandwich format. An antibody specific for pathogen is sprayed in a line on the surface of a membrane comprising a “test line”. A second antibody reagent, also recognizing pathogen and labeled with colloidal gold, is contained within a reagent pad upstream from the test line. As the sample moves from the filter pad, the antibody gold reagent specifically binds pathogen and moves with the liquid sample into the test membrane. The sample passes through the test line where the immobilized second antibody captures the protein–antibody–gold complex, causing the formation of an antibody–protein “sandwich” and development of red color at the test line. Antibody–protein sandwiches are not formed in the absence of the pathogen, resulting in no red color development at the test line. </a:t>
            </a:r>
            <a:endParaRPr lang="zh-CN" altLang="zh-CN" sz="1800" kern="100" dirty="0">
              <a:effectLst/>
              <a:latin typeface="等线" panose="02010600030101010101" pitchFamily="2" charset="-122"/>
              <a:ea typeface="等线" panose="02010600030101010101" pitchFamily="2" charset="-122"/>
              <a:cs typeface="Times New Roman" panose="02020603050405020304"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Matrix reference materials:</a:t>
            </a:r>
            <a:r>
              <a:rPr lang="zh-CN" altLang="en-US" dirty="0"/>
              <a:t>基质空白样品（为了消除基质干扰的）</a:t>
            </a:r>
            <a:endParaRPr lang="en-US" altLang="zh-CN"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a:solidFill>
                  <a:schemeClr val="accent1">
                    <a:lumMod val="75000"/>
                  </a:schemeClr>
                </a:solidFill>
                <a:latin typeface="微软雅黑" panose="020B0503020204020204" charset="-122"/>
                <a:ea typeface="微软雅黑" panose="020B0503020204020204" charset="-122"/>
                <a:sym typeface="+mn-ea"/>
              </a:rPr>
              <a:t>Cargill</a:t>
            </a:r>
            <a:r>
              <a:rPr lang="en-US" altLang="zh-CN" sz="1200" dirty="0">
                <a:solidFill>
                  <a:schemeClr val="bg2">
                    <a:lumMod val="25000"/>
                  </a:schemeClr>
                </a:solidFill>
                <a:latin typeface="微软雅黑" panose="020B0503020204020204" charset="-122"/>
                <a:ea typeface="微软雅黑" panose="020B0503020204020204" charset="-122"/>
                <a:sym typeface="+mn-ea"/>
              </a:rPr>
              <a:t>: MZ Key Account in China,</a:t>
            </a:r>
            <a:endParaRPr lang="en-US" altLang="zh-CN" sz="1200" dirty="0">
              <a:solidFill>
                <a:schemeClr val="bg2">
                  <a:lumMod val="25000"/>
                </a:schemeClr>
              </a:solidFill>
              <a:latin typeface="微软雅黑" panose="020B0503020204020204" charset="-122"/>
              <a:ea typeface="微软雅黑" panose="020B0503020204020204" charset="-122"/>
              <a:sym typeface="+mn-ea"/>
            </a:endParaRPr>
          </a:p>
          <a:p>
            <a:r>
              <a:rPr lang="en-US" altLang="zh-CN" sz="1200" b="1" dirty="0" err="1">
                <a:solidFill>
                  <a:schemeClr val="accent1">
                    <a:lumMod val="75000"/>
                  </a:schemeClr>
                </a:solidFill>
                <a:latin typeface="微软雅黑" panose="020B0503020204020204" charset="-122"/>
                <a:ea typeface="微软雅黑" panose="020B0503020204020204" charset="-122"/>
                <a:sym typeface="+mn-ea"/>
              </a:rPr>
              <a:t>Yili</a:t>
            </a:r>
            <a:r>
              <a:rPr lang="en-US" altLang="zh-CN" sz="1200" dirty="0">
                <a:solidFill>
                  <a:schemeClr val="bg2">
                    <a:lumMod val="25000"/>
                  </a:schemeClr>
                </a:solidFill>
                <a:latin typeface="微软雅黑" panose="020B0503020204020204" charset="-122"/>
                <a:ea typeface="微软雅黑" panose="020B0503020204020204" charset="-122"/>
                <a:sym typeface="+mn-ea"/>
              </a:rPr>
              <a:t>: world top20 dairy producer, no. 5 </a:t>
            </a:r>
            <a:endParaRPr lang="en-US" altLang="zh-CN" sz="1200" dirty="0">
              <a:solidFill>
                <a:schemeClr val="bg2">
                  <a:lumMod val="25000"/>
                </a:schemeClr>
              </a:solidFill>
              <a:latin typeface="微软雅黑" panose="020B0503020204020204" charset="-122"/>
              <a:ea typeface="微软雅黑" panose="020B0503020204020204" charset="-122"/>
              <a:sym typeface="+mn-ea"/>
            </a:endParaRPr>
          </a:p>
          <a:p>
            <a:r>
              <a:rPr lang="en-US" altLang="zh-CN" sz="1200" b="1" dirty="0">
                <a:solidFill>
                  <a:schemeClr val="accent1">
                    <a:lumMod val="75000"/>
                  </a:schemeClr>
                </a:solidFill>
                <a:latin typeface="微软雅黑" panose="020B0503020204020204" charset="-122"/>
                <a:ea typeface="微软雅黑" panose="020B0503020204020204" charset="-122"/>
                <a:sym typeface="+mn-ea"/>
              </a:rPr>
              <a:t>Mengniu</a:t>
            </a:r>
            <a:r>
              <a:rPr lang="en-US" altLang="zh-CN" sz="1200" dirty="0">
                <a:solidFill>
                  <a:schemeClr val="bg2">
                    <a:lumMod val="25000"/>
                  </a:schemeClr>
                </a:solidFill>
                <a:latin typeface="微软雅黑" panose="020B0503020204020204" charset="-122"/>
                <a:ea typeface="微软雅黑" panose="020B0503020204020204" charset="-122"/>
                <a:sym typeface="+mn-ea"/>
              </a:rPr>
              <a:t>: world top 20, no. 9</a:t>
            </a:r>
            <a:endParaRPr lang="en-US" altLang="zh-CN" sz="1050" dirty="0">
              <a:solidFill>
                <a:schemeClr val="bg2">
                  <a:lumMod val="25000"/>
                </a:schemeClr>
              </a:solidFill>
              <a:latin typeface="微软雅黑" panose="020B0503020204020204" charset="-122"/>
              <a:ea typeface="微软雅黑" panose="020B0503020204020204" charset="-122"/>
              <a:sym typeface="+mn-ea"/>
            </a:endParaRPr>
          </a:p>
          <a:p>
            <a:r>
              <a:rPr lang="en-US" altLang="zh-CN" sz="1200" b="1" dirty="0">
                <a:solidFill>
                  <a:schemeClr val="accent1">
                    <a:lumMod val="75000"/>
                  </a:schemeClr>
                </a:solidFill>
                <a:latin typeface="微软雅黑" panose="020B0503020204020204" charset="-122"/>
                <a:ea typeface="微软雅黑" panose="020B0503020204020204" charset="-122"/>
                <a:sym typeface="+mn-ea"/>
              </a:rPr>
              <a:t>ALS</a:t>
            </a:r>
            <a:r>
              <a:rPr lang="en-US" altLang="zh-CN" sz="1200" dirty="0">
                <a:solidFill>
                  <a:schemeClr val="bg2">
                    <a:lumMod val="25000"/>
                  </a:schemeClr>
                </a:solidFill>
                <a:latin typeface="微软雅黑" panose="020B0503020204020204" charset="-122"/>
                <a:ea typeface="微软雅黑" panose="020B0503020204020204" charset="-122"/>
                <a:sym typeface="+mn-ea"/>
              </a:rPr>
              <a:t>: validated MZ IAC with flying colors </a:t>
            </a:r>
            <a:endParaRPr lang="en-US" altLang="zh-CN" sz="1200" dirty="0">
              <a:solidFill>
                <a:schemeClr val="bg2">
                  <a:lumMod val="10000"/>
                </a:schemeClr>
              </a:solidFill>
              <a:latin typeface="微软雅黑" panose="020B0503020204020204" charset="-122"/>
              <a:ea typeface="微软雅黑" panose="020B0503020204020204" charset="-122"/>
              <a:sym typeface="+mn-ea"/>
            </a:endParaRPr>
          </a:p>
          <a:p>
            <a:r>
              <a:rPr lang="en-US" altLang="zh-CN" sz="1200" b="1" dirty="0" err="1">
                <a:solidFill>
                  <a:schemeClr val="accent1">
                    <a:lumMod val="75000"/>
                  </a:schemeClr>
                </a:solidFill>
                <a:latin typeface="微软雅黑" panose="020B0503020204020204" charset="-122"/>
                <a:ea typeface="微软雅黑" panose="020B0503020204020204" charset="-122"/>
                <a:sym typeface="+mn-ea"/>
              </a:rPr>
              <a:t>Lincosa</a:t>
            </a:r>
            <a:endParaRPr lang="en-US" altLang="zh-CN" sz="1200" b="1" dirty="0">
              <a:solidFill>
                <a:schemeClr val="accent1">
                  <a:lumMod val="75000"/>
                </a:schemeClr>
              </a:solidFill>
              <a:latin typeface="微软雅黑" panose="020B0503020204020204" charset="-122"/>
              <a:ea typeface="微软雅黑" panose="020B0503020204020204" charset="-122"/>
              <a:sym typeface="+mn-ea"/>
            </a:endParaRPr>
          </a:p>
          <a:p>
            <a:r>
              <a:rPr lang="en-US" altLang="zh-CN" sz="1200" b="1" dirty="0">
                <a:solidFill>
                  <a:schemeClr val="accent1">
                    <a:lumMod val="75000"/>
                  </a:schemeClr>
                </a:solidFill>
                <a:latin typeface="微软雅黑" panose="020B0503020204020204" charset="-122"/>
                <a:ea typeface="微软雅黑" panose="020B0503020204020204" charset="-122"/>
                <a:sym typeface="+mn-ea"/>
              </a:rPr>
              <a:t>Gloria</a:t>
            </a:r>
            <a:r>
              <a:rPr lang="en-US" altLang="zh-CN" sz="1200" dirty="0">
                <a:solidFill>
                  <a:schemeClr val="bg2">
                    <a:lumMod val="10000"/>
                  </a:schemeClr>
                </a:solidFill>
                <a:latin typeface="微软雅黑" panose="020B0503020204020204" charset="-122"/>
                <a:ea typeface="微软雅黑" panose="020B0503020204020204" charset="-122"/>
                <a:sym typeface="+mn-ea"/>
              </a:rPr>
              <a:t> Peru – main supplier of BTS kits</a:t>
            </a:r>
            <a:endParaRPr lang="en-US" altLang="zh-CN" sz="1200" dirty="0">
              <a:solidFill>
                <a:schemeClr val="bg2">
                  <a:lumMod val="10000"/>
                </a:schemeClr>
              </a:solidFill>
              <a:latin typeface="微软雅黑" panose="020B0503020204020204" charset="-122"/>
              <a:ea typeface="微软雅黑" panose="020B0503020204020204" charset="-122"/>
              <a:sym typeface="+mn-ea"/>
            </a:endParaRPr>
          </a:p>
          <a:p>
            <a:r>
              <a:rPr lang="en-US" altLang="zh-CN" sz="1200" b="1" dirty="0" err="1">
                <a:solidFill>
                  <a:schemeClr val="accent1">
                    <a:lumMod val="75000"/>
                  </a:schemeClr>
                </a:solidFill>
                <a:latin typeface="微软雅黑" panose="020B0503020204020204" charset="-122"/>
                <a:ea typeface="微软雅黑" panose="020B0503020204020204" charset="-122"/>
                <a:sym typeface="+mn-ea"/>
              </a:rPr>
              <a:t>Agrolab</a:t>
            </a:r>
            <a:r>
              <a:rPr lang="en-US" altLang="zh-CN" sz="1200" b="1" dirty="0">
                <a:solidFill>
                  <a:schemeClr val="accent1">
                    <a:lumMod val="75000"/>
                  </a:schemeClr>
                </a:solidFill>
                <a:latin typeface="微软雅黑" panose="020B0503020204020204" charset="-122"/>
                <a:ea typeface="微软雅黑" panose="020B0503020204020204" charset="-122"/>
                <a:sym typeface="+mn-ea"/>
              </a:rPr>
              <a:t> </a:t>
            </a:r>
            <a:r>
              <a:rPr lang="en-US" altLang="zh-CN" sz="1200" dirty="0">
                <a:solidFill>
                  <a:schemeClr val="bg2">
                    <a:lumMod val="10000"/>
                  </a:schemeClr>
                </a:solidFill>
                <a:latin typeface="微软雅黑" panose="020B0503020204020204" charset="-122"/>
                <a:ea typeface="微软雅黑" panose="020B0503020204020204" charset="-122"/>
                <a:sym typeface="+mn-ea"/>
              </a:rPr>
              <a:t>in Morocco – dairy kits</a:t>
            </a:r>
            <a:endParaRPr lang="en-US" altLang="zh-CN" sz="1200" dirty="0">
              <a:solidFill>
                <a:schemeClr val="bg2">
                  <a:lumMod val="10000"/>
                </a:schemeClr>
              </a:solidFill>
              <a:latin typeface="微软雅黑" panose="020B0503020204020204" charset="-122"/>
              <a:ea typeface="微软雅黑" panose="020B0503020204020204" charset="-122"/>
              <a:sym typeface="+mn-ea"/>
            </a:endParaRPr>
          </a:p>
          <a:p>
            <a:endParaRPr lang="en-US" altLang="zh-CN" sz="1200" dirty="0">
              <a:solidFill>
                <a:schemeClr val="bg2">
                  <a:lumMod val="10000"/>
                </a:schemeClr>
              </a:solidFill>
              <a:latin typeface="微软雅黑" panose="020B0503020204020204" charset="-122"/>
              <a:ea typeface="微软雅黑" panose="020B0503020204020204" charset="-122"/>
              <a:sym typeface="+mn-ea"/>
            </a:endParaRPr>
          </a:p>
          <a:p>
            <a:pPr marL="0" indent="0">
              <a:buNone/>
            </a:pPr>
            <a:r>
              <a:rPr lang="en-US" altLang="zh-CN" sz="1200" u="sng" dirty="0">
                <a:solidFill>
                  <a:schemeClr val="bg2">
                    <a:lumMod val="10000"/>
                  </a:schemeClr>
                </a:solidFill>
                <a:latin typeface="微软雅黑" panose="020B0503020204020204" charset="-122"/>
                <a:ea typeface="微软雅黑" panose="020B0503020204020204" charset="-122"/>
                <a:sym typeface="+mn-ea"/>
              </a:rPr>
              <a:t>Lactalis, Muller, Nestle, etc. on the way… </a:t>
            </a:r>
            <a:endParaRPr lang="en-US" altLang="zh-CN" sz="1200" u="sng" dirty="0">
              <a:solidFill>
                <a:schemeClr val="bg2">
                  <a:lumMod val="10000"/>
                </a:schemeClr>
              </a:solidFill>
              <a:latin typeface="微软雅黑" panose="020B0503020204020204" charset="-122"/>
              <a:ea typeface="微软雅黑" panose="020B0503020204020204" charset="-122"/>
              <a:sym typeface="+mn-ea"/>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Revenue % by region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595959"/>
                </a:solidFill>
                <a:effectLst/>
                <a:latin typeface="Microsoft YaHei" panose="020B0503020204020204" pitchFamily="34" charset="-122"/>
                <a:ea typeface="Microsoft YaHei" panose="020B0503020204020204" pitchFamily="34" charset="-122"/>
              </a:rPr>
              <a:t>PerkinElmer</a:t>
            </a:r>
            <a:r>
              <a:rPr lang="en-US" altLang="zh-CN" b="0" i="0" dirty="0">
                <a:solidFill>
                  <a:srgbClr val="595959"/>
                </a:solidFill>
                <a:effectLst/>
                <a:latin typeface="Microsoft YaHei" panose="020B0503020204020204" pitchFamily="34" charset="-122"/>
                <a:ea typeface="Microsoft YaHei" panose="020B0503020204020204" pitchFamily="34" charset="-122"/>
              </a:rPr>
              <a:t> enables scientists, researchers and clinicians to address their most critical challenges across science and healthcare. With a mission focused on </a:t>
            </a:r>
            <a:r>
              <a:rPr lang="en-US" altLang="zh-CN" b="1" i="1" dirty="0">
                <a:solidFill>
                  <a:srgbClr val="595959"/>
                </a:solidFill>
                <a:effectLst/>
                <a:latin typeface="Microsoft YaHei" panose="020B0503020204020204" pitchFamily="34" charset="-122"/>
                <a:ea typeface="Microsoft YaHei" panose="020B0503020204020204" pitchFamily="34" charset="-122"/>
              </a:rPr>
              <a:t>Innovating for a healthier world</a:t>
            </a:r>
            <a:r>
              <a:rPr lang="en-US" altLang="zh-CN" b="0" i="0" dirty="0">
                <a:solidFill>
                  <a:srgbClr val="595959"/>
                </a:solidFill>
                <a:effectLst/>
                <a:latin typeface="Microsoft YaHei" panose="020B0503020204020204" pitchFamily="34" charset="-122"/>
                <a:ea typeface="Microsoft YaHei" panose="020B0503020204020204" pitchFamily="34" charset="-122"/>
              </a:rPr>
              <a:t>, we deliver unique solutions to serve the diagnostics, life sciences, food and applied markets. We strategically partner with customers to enable earlier and more accurate insights supported by deep market knowledge and technical expertise. Our dedicated team of about 14,000 employees worldwide is passionate about helping customers work to create healthier families, improve the quality of life, and sustain the well-being and longevity of people globally.</a:t>
            </a:r>
            <a:endParaRPr lang="zh-CN" altLang="en-US" dirty="0">
              <a:solidFill>
                <a:srgbClr val="595959"/>
              </a:solidFill>
              <a:latin typeface="Microsoft YaHei" panose="020B0503020204020204" pitchFamily="34" charset="-122"/>
              <a:ea typeface="Microsoft YaHei" panose="020B0503020204020204" pitchFamily="34" charset="-122"/>
            </a:endParaRPr>
          </a:p>
          <a:p>
            <a:endParaRPr lang="en-US" dirty="0"/>
          </a:p>
        </p:txBody>
      </p:sp>
      <p:sp>
        <p:nvSpPr>
          <p:cNvPr id="4" name="Slide Number Placeholder 3"/>
          <p:cNvSpPr>
            <a:spLocks noGrp="1"/>
          </p:cNvSpPr>
          <p:nvPr>
            <p:ph type="sldNum" sz="quarter" idx="10"/>
          </p:nvPr>
        </p:nvSpPr>
        <p:spPr/>
        <p:txBody>
          <a:bodyPr/>
          <a:lstStyle/>
          <a:p>
            <a:pPr defTabSz="931545">
              <a:defRPr/>
            </a:pPr>
            <a:fld id="{149E7EF6-A4BD-B34A-9A87-85A16A362E3B}" type="slidenum">
              <a:rPr lang="en-US">
                <a:ea typeface="+mn-ea"/>
                <a:cs typeface="+mn-cs"/>
              </a:rPr>
            </a:fld>
            <a:endParaRPr lang="en-US" dirty="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Rapid</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Test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of</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Instrument,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Reagent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and</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Pretreatment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Solution</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endPar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endParaRP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Meizheng</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provides</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rapid</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and</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precise</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test</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solutions</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in</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various</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industries,</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covering</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Grain</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&amp;</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Feed,</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Dairy,</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Meat &amp; Poultry,</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Seafood,</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Processed</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Food,</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Vegetables</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&amp;</a:t>
            </a:r>
            <a:r>
              <a:rPr lang="zh-CN" altLang="en-US"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b="1"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Fruit</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a:t>
            </a:r>
            <a:r>
              <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 </a:t>
            </a:r>
            <a:r>
              <a:rPr lang="en-US" altLang="zh-CN"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rPr>
              <a:t>etc.</a:t>
            </a:r>
            <a:endParaRPr lang="zh-CN" altLang="en-US" sz="1200" i="0" kern="0" spc="0" dirty="0">
              <a:solidFill>
                <a:schemeClr val="tx1">
                  <a:lumMod val="65000"/>
                  <a:lumOff val="35000"/>
                </a:schemeClr>
              </a:solidFill>
              <a:effectLst>
                <a:outerShdw blurRad="193675" dist="38100" dir="2700000" sx="98000" sy="98000" algn="tl" rotWithShape="0">
                  <a:srgbClr val="000000">
                    <a:alpha val="8000"/>
                  </a:srgbClr>
                </a:outerShdw>
              </a:effectLst>
              <a:latin typeface="Microsoft YaHei" panose="020B0503020204020204" pitchFamily="34" charset="-122"/>
              <a:ea typeface="Microsoft YaHei" panose="020B0503020204020204" pitchFamily="34" charset="-122"/>
              <a:cs typeface="Arial" panose="020B0604020202020204"/>
              <a:sym typeface="+mn-ea"/>
            </a:endParaRP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RMP=Reference Material Producer</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Rapid</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Test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of</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Instrument,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Reagent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and</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Pretreatment</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Solution</a:t>
            </a:r>
            <a:r>
              <a:rPr lang="zh-CN" altLang="en-US"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endPar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10091738" y="328832"/>
            <a:ext cx="1389600" cy="3633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email"/>
          <a:stretch>
            <a:fillRect/>
          </a:stretch>
        </p:blipFill>
        <p:spPr>
          <a:xfrm>
            <a:off x="9546762" y="342449"/>
            <a:ext cx="2393686" cy="625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dirty="0"/>
              <a:t>Slide title</a:t>
            </a:r>
            <a:endParaRPr lang="en-US" dirty="0"/>
          </a:p>
        </p:txBody>
      </p:sp>
      <p:sp>
        <p:nvSpPr>
          <p:cNvPr id="3" name="Footer Placeholder 2"/>
          <p:cNvSpPr>
            <a:spLocks noGrp="1"/>
          </p:cNvSpPr>
          <p:nvPr>
            <p:ph type="ftr" sz="quarter" idx="10"/>
          </p:nvPr>
        </p:nvSpPr>
        <p:spPr/>
        <p:txBody>
          <a:bodyPr/>
          <a:lstStyle/>
          <a:p>
            <a:r>
              <a:rPr lang="nl-NL"/>
              <a:t>Footer text</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2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38" name="TextBox 37"/>
          <p:cNvSpPr txBox="1"/>
          <p:nvPr userDrawn="1"/>
        </p:nvSpPr>
        <p:spPr>
          <a:xfrm>
            <a:off x="593725" y="6311265"/>
            <a:ext cx="2957830" cy="252730"/>
          </a:xfrm>
          <a:prstGeom prst="rect">
            <a:avLst/>
          </a:prstGeom>
          <a:noFill/>
        </p:spPr>
        <p:txBody>
          <a:bodyPr wrap="square" rtlCol="0">
            <a:spAutoFit/>
          </a:bodyPr>
          <a:lstStyle/>
          <a:p>
            <a:pPr algn="l"/>
            <a:r>
              <a:rPr lang="en-US" sz="1050" spc="300" dirty="0" err="1">
                <a:solidFill>
                  <a:schemeClr val="bg1">
                    <a:lumMod val="75000"/>
                  </a:schemeClr>
                </a:solidFill>
              </a:rPr>
              <a:t>en.meizhengbio.com</a:t>
            </a:r>
            <a:endParaRPr lang="en-US" sz="1050" spc="300" dirty="0">
              <a:solidFill>
                <a:schemeClr val="bg1">
                  <a:lumMod val="75000"/>
                </a:schemeClr>
              </a:solidFill>
            </a:endParaRPr>
          </a:p>
        </p:txBody>
      </p:sp>
      <p:pic>
        <p:nvPicPr>
          <p:cNvPr id="6" name="图片 5"/>
          <p:cNvPicPr>
            <a:picLocks noChangeAspect="1"/>
          </p:cNvPicPr>
          <p:nvPr userDrawn="1"/>
        </p:nvPicPr>
        <p:blipFill>
          <a:blip r:embed="rId2" cstate="email"/>
          <a:stretch>
            <a:fillRect/>
          </a:stretch>
        </p:blipFill>
        <p:spPr>
          <a:xfrm>
            <a:off x="10096177" y="321150"/>
            <a:ext cx="1389600" cy="363318"/>
          </a:xfrm>
          <a:prstGeom prst="rect">
            <a:avLst/>
          </a:prstGeom>
        </p:spPr>
      </p:pic>
      <p:grpSp>
        <p:nvGrpSpPr>
          <p:cNvPr id="7" name="组合 6"/>
          <p:cNvGrpSpPr/>
          <p:nvPr userDrawn="1"/>
        </p:nvGrpSpPr>
        <p:grpSpPr>
          <a:xfrm>
            <a:off x="8502652" y="6311265"/>
            <a:ext cx="3311525" cy="259152"/>
            <a:chOff x="8286750" y="6304843"/>
            <a:chExt cx="3311525" cy="259152"/>
          </a:xfrm>
        </p:grpSpPr>
        <p:sp>
          <p:nvSpPr>
            <p:cNvPr id="8" name="Rectangle: Rounded Corners 29"/>
            <p:cNvSpPr/>
            <p:nvPr userDrawn="1"/>
          </p:nvSpPr>
          <p:spPr>
            <a:xfrm>
              <a:off x="8286750" y="6304843"/>
              <a:ext cx="3311525" cy="259152"/>
            </a:xfrm>
            <a:prstGeom prst="roundRect">
              <a:avLst>
                <a:gd name="adj" fmla="val 50000"/>
              </a:avLst>
            </a:prstGeom>
            <a:pattFill prst="ltDnDiag">
              <a:fgClr>
                <a:schemeClr val="bg2"/>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TextBox 36"/>
            <p:cNvSpPr txBox="1"/>
            <p:nvPr userDrawn="1"/>
          </p:nvSpPr>
          <p:spPr>
            <a:xfrm>
              <a:off x="8349615" y="6304843"/>
              <a:ext cx="3185794" cy="259152"/>
            </a:xfrm>
            <a:prstGeom prst="rect">
              <a:avLst/>
            </a:prstGeom>
            <a:noFill/>
          </p:spPr>
          <p:txBody>
            <a:bodyPr wrap="square" rtlCol="0">
              <a:spAutoFit/>
            </a:bodyPr>
            <a:lstStyle/>
            <a:p>
              <a:pPr algn="ctr"/>
              <a:r>
                <a:rPr lang="en-US" altLang="zh-CN" sz="1050" dirty="0">
                  <a:solidFill>
                    <a:schemeClr val="bg1">
                      <a:lumMod val="75000"/>
                    </a:schemeClr>
                  </a:solidFill>
                  <a:latin typeface="微软雅黑" panose="020B0503020204020204" charset="-122"/>
                  <a:ea typeface="微软雅黑" panose="020B0503020204020204" charset="-122"/>
                </a:rPr>
                <a:t>Committed</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to</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safeguarding</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global</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food</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health</a:t>
              </a:r>
              <a:endParaRPr lang="zh-CN" altLang="en-US" sz="1050" dirty="0">
                <a:solidFill>
                  <a:schemeClr val="bg1">
                    <a:lumMod val="7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2000" cy="5015691"/>
          </a:xfrm>
          <a:custGeom>
            <a:avLst/>
            <a:gdLst>
              <a:gd name="connsiteX0" fmla="*/ 0 w 12192000"/>
              <a:gd name="connsiteY0" fmla="*/ 0 h 5015691"/>
              <a:gd name="connsiteX1" fmla="*/ 12192000 w 12192000"/>
              <a:gd name="connsiteY1" fmla="*/ 0 h 5015691"/>
              <a:gd name="connsiteX2" fmla="*/ 12192000 w 12192000"/>
              <a:gd name="connsiteY2" fmla="*/ 2407127 h 5015691"/>
              <a:gd name="connsiteX3" fmla="*/ 12120323 w 12192000"/>
              <a:gd name="connsiteY3" fmla="*/ 2484219 h 5015691"/>
              <a:gd name="connsiteX4" fmla="*/ 10722930 w 12192000"/>
              <a:gd name="connsiteY4" fmla="*/ 2875710 h 5015691"/>
              <a:gd name="connsiteX5" fmla="*/ 8115993 w 12192000"/>
              <a:gd name="connsiteY5" fmla="*/ 3885995 h 5015691"/>
              <a:gd name="connsiteX6" fmla="*/ 5841049 w 12192000"/>
              <a:gd name="connsiteY6" fmla="*/ 3197096 h 5015691"/>
              <a:gd name="connsiteX7" fmla="*/ 3206082 w 12192000"/>
              <a:gd name="connsiteY7" fmla="*/ 4238250 h 5015691"/>
              <a:gd name="connsiteX8" fmla="*/ 1026609 w 12192000"/>
              <a:gd name="connsiteY8" fmla="*/ 4932827 h 5015691"/>
              <a:gd name="connsiteX9" fmla="*/ 76853 w 12192000"/>
              <a:gd name="connsiteY9" fmla="*/ 4927760 h 5015691"/>
              <a:gd name="connsiteX10" fmla="*/ 0 w 12192000"/>
              <a:gd name="connsiteY10" fmla="*/ 4900980 h 50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015691">
                <a:moveTo>
                  <a:pt x="0" y="0"/>
                </a:moveTo>
                <a:lnTo>
                  <a:pt x="12192000" y="0"/>
                </a:lnTo>
                <a:lnTo>
                  <a:pt x="12192000" y="2407127"/>
                </a:lnTo>
                <a:lnTo>
                  <a:pt x="12120323" y="2484219"/>
                </a:lnTo>
                <a:cubicBezTo>
                  <a:pt x="11866654" y="2732575"/>
                  <a:pt x="11434974" y="2959887"/>
                  <a:pt x="10722930" y="2875710"/>
                </a:cubicBezTo>
                <a:cubicBezTo>
                  <a:pt x="9298842" y="2707357"/>
                  <a:pt x="9116759" y="3838274"/>
                  <a:pt x="8115993" y="3885995"/>
                </a:cubicBezTo>
                <a:cubicBezTo>
                  <a:pt x="7115226" y="3933716"/>
                  <a:pt x="6630155" y="3041338"/>
                  <a:pt x="5841049" y="3197096"/>
                </a:cubicBezTo>
                <a:cubicBezTo>
                  <a:pt x="5051942" y="3352854"/>
                  <a:pt x="4726904" y="4579187"/>
                  <a:pt x="3206082" y="4238250"/>
                </a:cubicBezTo>
                <a:cubicBezTo>
                  <a:pt x="1685261" y="3897314"/>
                  <a:pt x="2188526" y="4552564"/>
                  <a:pt x="1026609" y="4932827"/>
                </a:cubicBezTo>
                <a:cubicBezTo>
                  <a:pt x="590890" y="5075426"/>
                  <a:pt x="311057" y="5007093"/>
                  <a:pt x="76853" y="4927760"/>
                </a:cubicBezTo>
                <a:lnTo>
                  <a:pt x="0" y="4900980"/>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lang="en-US"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pPr marL="0" lvl="0" indent="0">
              <a:buNone/>
            </a:pPr>
            <a:endParaRPr lang="en-US" dirty="0"/>
          </a:p>
        </p:txBody>
      </p:sp>
      <p:pic>
        <p:nvPicPr>
          <p:cNvPr id="5" name="图片 4"/>
          <p:cNvPicPr>
            <a:picLocks noChangeAspect="1"/>
          </p:cNvPicPr>
          <p:nvPr userDrawn="1"/>
        </p:nvPicPr>
        <p:blipFill>
          <a:blip r:embed="rId2" cstate="email"/>
          <a:stretch>
            <a:fillRect/>
          </a:stretch>
        </p:blipFill>
        <p:spPr>
          <a:xfrm>
            <a:off x="10096177" y="321150"/>
            <a:ext cx="1389600" cy="3633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pic>
        <p:nvPicPr>
          <p:cNvPr id="5" name="图片 4"/>
          <p:cNvPicPr>
            <a:picLocks noChangeAspect="1"/>
          </p:cNvPicPr>
          <p:nvPr userDrawn="1"/>
        </p:nvPicPr>
        <p:blipFill>
          <a:blip r:embed="rId2" cstate="email"/>
          <a:stretch>
            <a:fillRect/>
          </a:stretch>
        </p:blipFill>
        <p:spPr>
          <a:xfrm>
            <a:off x="10096177" y="321150"/>
            <a:ext cx="1389600" cy="3633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10096177" y="321150"/>
            <a:ext cx="1389600" cy="3633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2" name="Picture Placeholder 1"/>
          <p:cNvSpPr>
            <a:spLocks noGrp="1"/>
          </p:cNvSpPr>
          <p:nvPr>
            <p:ph type="pic" sz="quarter" idx="10" hasCustomPrompt="1"/>
          </p:nvPr>
        </p:nvSpPr>
        <p:spPr>
          <a:xfrm>
            <a:off x="0" y="1"/>
            <a:ext cx="7919884" cy="6858000"/>
          </a:xfrm>
          <a:custGeom>
            <a:avLst/>
            <a:gdLst>
              <a:gd name="connsiteX0" fmla="*/ 0 w 4262284"/>
              <a:gd name="connsiteY0" fmla="*/ 0 h 6858000"/>
              <a:gd name="connsiteX1" fmla="*/ 4262284 w 4262284"/>
              <a:gd name="connsiteY1" fmla="*/ 0 h 6858000"/>
              <a:gd name="connsiteX2" fmla="*/ 4262284 w 4262284"/>
              <a:gd name="connsiteY2" fmla="*/ 6858000 h 6858000"/>
              <a:gd name="connsiteX3" fmla="*/ 0 w 42622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62284" h="6858000">
                <a:moveTo>
                  <a:pt x="0" y="0"/>
                </a:moveTo>
                <a:lnTo>
                  <a:pt x="4262284" y="0"/>
                </a:lnTo>
                <a:lnTo>
                  <a:pt x="4262284" y="6858000"/>
                </a:lnTo>
                <a:lnTo>
                  <a:pt x="0" y="6858000"/>
                </a:lnTo>
                <a:close/>
              </a:path>
            </a:pathLst>
          </a:custGeom>
          <a:solidFill>
            <a:schemeClr val="bg1">
              <a:lumMod val="95000"/>
              <a:alpha val="30000"/>
            </a:schemeClr>
          </a:solidFill>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pic>
        <p:nvPicPr>
          <p:cNvPr id="4" name="图片 3"/>
          <p:cNvPicPr>
            <a:picLocks noChangeAspect="1"/>
          </p:cNvPicPr>
          <p:nvPr userDrawn="1"/>
        </p:nvPicPr>
        <p:blipFill>
          <a:blip r:embed="rId2" cstate="email"/>
          <a:stretch>
            <a:fillRect/>
          </a:stretch>
        </p:blipFill>
        <p:spPr>
          <a:xfrm>
            <a:off x="10096177" y="321150"/>
            <a:ext cx="1389600" cy="3633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FBFBFB"/>
        </a:solidFill>
        <a:effectLst/>
      </p:bgPr>
    </p:bg>
    <p:spTree>
      <p:nvGrpSpPr>
        <p:cNvPr id="1" name=""/>
        <p:cNvGrpSpPr/>
        <p:nvPr/>
      </p:nvGrpSpPr>
      <p:grpSpPr>
        <a:xfrm>
          <a:off x="0" y="0"/>
          <a:ext cx="0" cy="0"/>
          <a:chOff x="0" y="0"/>
          <a:chExt cx="0" cy="0"/>
        </a:xfrm>
      </p:grpSpPr>
      <p:sp>
        <p:nvSpPr>
          <p:cNvPr id="3" name="Picture Placeholder 5"/>
          <p:cNvSpPr>
            <a:spLocks noGrp="1"/>
          </p:cNvSpPr>
          <p:nvPr>
            <p:ph type="pic" sz="quarter" idx="12"/>
          </p:nvPr>
        </p:nvSpPr>
        <p:spPr>
          <a:xfrm>
            <a:off x="1190624" y="-1"/>
            <a:ext cx="2751186" cy="2746887"/>
          </a:xfrm>
          <a:custGeom>
            <a:avLst/>
            <a:gdLst>
              <a:gd name="connsiteX0" fmla="*/ 0 w 3716593"/>
              <a:gd name="connsiteY0" fmla="*/ 0 h 3716593"/>
              <a:gd name="connsiteX1" fmla="*/ 3716593 w 3716593"/>
              <a:gd name="connsiteY1" fmla="*/ 0 h 3716593"/>
              <a:gd name="connsiteX2" fmla="*/ 3716593 w 3716593"/>
              <a:gd name="connsiteY2" fmla="*/ 3716593 h 3716593"/>
              <a:gd name="connsiteX3" fmla="*/ 0 w 3716593"/>
              <a:gd name="connsiteY3" fmla="*/ 3716593 h 3716593"/>
            </a:gdLst>
            <a:ahLst/>
            <a:cxnLst>
              <a:cxn ang="0">
                <a:pos x="connsiteX0" y="connsiteY0"/>
              </a:cxn>
              <a:cxn ang="0">
                <a:pos x="connsiteX1" y="connsiteY1"/>
              </a:cxn>
              <a:cxn ang="0">
                <a:pos x="connsiteX2" y="connsiteY2"/>
              </a:cxn>
              <a:cxn ang="0">
                <a:pos x="connsiteX3" y="connsiteY3"/>
              </a:cxn>
            </a:cxnLst>
            <a:rect l="l" t="t" r="r" b="b"/>
            <a:pathLst>
              <a:path w="3716593" h="3716593">
                <a:moveTo>
                  <a:pt x="0" y="0"/>
                </a:moveTo>
                <a:lnTo>
                  <a:pt x="3716593" y="0"/>
                </a:lnTo>
                <a:lnTo>
                  <a:pt x="3716593" y="3716593"/>
                </a:lnTo>
                <a:lnTo>
                  <a:pt x="0" y="3716593"/>
                </a:lnTo>
                <a:close/>
              </a:path>
            </a:pathLst>
          </a:custGeom>
        </p:spPr>
        <p:txBody>
          <a:bodyPr wrap="square" anchor="ctr">
            <a:noAutofit/>
          </a:bodyPr>
          <a:lstStyle>
            <a:lvl1pPr marL="0" indent="0" algn="ctr">
              <a:buNone/>
              <a:defRPr sz="1500">
                <a:solidFill>
                  <a:schemeClr val="bg1">
                    <a:lumMod val="75000"/>
                  </a:schemeClr>
                </a:solidFill>
              </a:defRPr>
            </a:lvl1pPr>
          </a:lstStyle>
          <a:p>
            <a:endParaRPr lang="en-US"/>
          </a:p>
        </p:txBody>
      </p:sp>
      <p:sp>
        <p:nvSpPr>
          <p:cNvPr id="4" name="Picture Placeholder 5"/>
          <p:cNvSpPr>
            <a:spLocks noGrp="1"/>
          </p:cNvSpPr>
          <p:nvPr>
            <p:ph type="pic" sz="quarter" idx="13"/>
          </p:nvPr>
        </p:nvSpPr>
        <p:spPr>
          <a:xfrm>
            <a:off x="3941810" y="-1"/>
            <a:ext cx="2751186" cy="2746887"/>
          </a:xfrm>
          <a:custGeom>
            <a:avLst/>
            <a:gdLst>
              <a:gd name="connsiteX0" fmla="*/ 0 w 3716593"/>
              <a:gd name="connsiteY0" fmla="*/ 0 h 3716593"/>
              <a:gd name="connsiteX1" fmla="*/ 3716593 w 3716593"/>
              <a:gd name="connsiteY1" fmla="*/ 0 h 3716593"/>
              <a:gd name="connsiteX2" fmla="*/ 3716593 w 3716593"/>
              <a:gd name="connsiteY2" fmla="*/ 3716593 h 3716593"/>
              <a:gd name="connsiteX3" fmla="*/ 0 w 3716593"/>
              <a:gd name="connsiteY3" fmla="*/ 3716593 h 3716593"/>
            </a:gdLst>
            <a:ahLst/>
            <a:cxnLst>
              <a:cxn ang="0">
                <a:pos x="connsiteX0" y="connsiteY0"/>
              </a:cxn>
              <a:cxn ang="0">
                <a:pos x="connsiteX1" y="connsiteY1"/>
              </a:cxn>
              <a:cxn ang="0">
                <a:pos x="connsiteX2" y="connsiteY2"/>
              </a:cxn>
              <a:cxn ang="0">
                <a:pos x="connsiteX3" y="connsiteY3"/>
              </a:cxn>
            </a:cxnLst>
            <a:rect l="l" t="t" r="r" b="b"/>
            <a:pathLst>
              <a:path w="3716593" h="3716593">
                <a:moveTo>
                  <a:pt x="0" y="0"/>
                </a:moveTo>
                <a:lnTo>
                  <a:pt x="3716593" y="0"/>
                </a:lnTo>
                <a:lnTo>
                  <a:pt x="3716593" y="3716593"/>
                </a:lnTo>
                <a:lnTo>
                  <a:pt x="0" y="3716593"/>
                </a:lnTo>
                <a:close/>
              </a:path>
            </a:pathLst>
          </a:custGeom>
        </p:spPr>
        <p:txBody>
          <a:bodyPr wrap="square" anchor="ctr">
            <a:noAutofit/>
          </a:bodyPr>
          <a:lstStyle>
            <a:lvl1pPr marL="0" indent="0" algn="ctr">
              <a:buNone/>
              <a:defRPr sz="1500">
                <a:solidFill>
                  <a:schemeClr val="bg1">
                    <a:lumMod val="75000"/>
                  </a:schemeClr>
                </a:solidFill>
              </a:defRPr>
            </a:lvl1pPr>
          </a:lstStyle>
          <a:p>
            <a:endParaRPr lang="en-US"/>
          </a:p>
        </p:txBody>
      </p:sp>
      <p:sp>
        <p:nvSpPr>
          <p:cNvPr id="5" name="Picture Placeholder 5"/>
          <p:cNvSpPr>
            <a:spLocks noGrp="1"/>
          </p:cNvSpPr>
          <p:nvPr>
            <p:ph type="pic" sz="quarter" idx="14"/>
          </p:nvPr>
        </p:nvSpPr>
        <p:spPr>
          <a:xfrm>
            <a:off x="6692996" y="-1"/>
            <a:ext cx="2751186" cy="2746887"/>
          </a:xfrm>
          <a:custGeom>
            <a:avLst/>
            <a:gdLst>
              <a:gd name="connsiteX0" fmla="*/ 0 w 3716593"/>
              <a:gd name="connsiteY0" fmla="*/ 0 h 3716593"/>
              <a:gd name="connsiteX1" fmla="*/ 3716593 w 3716593"/>
              <a:gd name="connsiteY1" fmla="*/ 0 h 3716593"/>
              <a:gd name="connsiteX2" fmla="*/ 3716593 w 3716593"/>
              <a:gd name="connsiteY2" fmla="*/ 3716593 h 3716593"/>
              <a:gd name="connsiteX3" fmla="*/ 0 w 3716593"/>
              <a:gd name="connsiteY3" fmla="*/ 3716593 h 3716593"/>
            </a:gdLst>
            <a:ahLst/>
            <a:cxnLst>
              <a:cxn ang="0">
                <a:pos x="connsiteX0" y="connsiteY0"/>
              </a:cxn>
              <a:cxn ang="0">
                <a:pos x="connsiteX1" y="connsiteY1"/>
              </a:cxn>
              <a:cxn ang="0">
                <a:pos x="connsiteX2" y="connsiteY2"/>
              </a:cxn>
              <a:cxn ang="0">
                <a:pos x="connsiteX3" y="connsiteY3"/>
              </a:cxn>
            </a:cxnLst>
            <a:rect l="l" t="t" r="r" b="b"/>
            <a:pathLst>
              <a:path w="3716593" h="3716593">
                <a:moveTo>
                  <a:pt x="0" y="0"/>
                </a:moveTo>
                <a:lnTo>
                  <a:pt x="3716593" y="0"/>
                </a:lnTo>
                <a:lnTo>
                  <a:pt x="3716593" y="3716593"/>
                </a:lnTo>
                <a:lnTo>
                  <a:pt x="0" y="3716593"/>
                </a:lnTo>
                <a:close/>
              </a:path>
            </a:pathLst>
          </a:custGeom>
        </p:spPr>
        <p:txBody>
          <a:bodyPr wrap="square" anchor="ctr">
            <a:noAutofit/>
          </a:bodyPr>
          <a:lstStyle>
            <a:lvl1pPr marL="0" indent="0" algn="ctr">
              <a:buNone/>
              <a:defRPr sz="1500">
                <a:solidFill>
                  <a:schemeClr val="bg1">
                    <a:lumMod val="75000"/>
                  </a:schemeClr>
                </a:solidFill>
              </a:defRPr>
            </a:lvl1pPr>
          </a:lstStyle>
          <a:p>
            <a:endParaRPr lang="en-US"/>
          </a:p>
        </p:txBody>
      </p:sp>
      <p:sp>
        <p:nvSpPr>
          <p:cNvPr id="6" name="Picture Placeholder 5"/>
          <p:cNvSpPr>
            <a:spLocks noGrp="1"/>
          </p:cNvSpPr>
          <p:nvPr>
            <p:ph type="pic" sz="quarter" idx="15"/>
          </p:nvPr>
        </p:nvSpPr>
        <p:spPr>
          <a:xfrm>
            <a:off x="9444181" y="-1"/>
            <a:ext cx="2751186" cy="2746887"/>
          </a:xfrm>
          <a:custGeom>
            <a:avLst/>
            <a:gdLst>
              <a:gd name="connsiteX0" fmla="*/ 0 w 3716593"/>
              <a:gd name="connsiteY0" fmla="*/ 0 h 3716593"/>
              <a:gd name="connsiteX1" fmla="*/ 3716593 w 3716593"/>
              <a:gd name="connsiteY1" fmla="*/ 0 h 3716593"/>
              <a:gd name="connsiteX2" fmla="*/ 3716593 w 3716593"/>
              <a:gd name="connsiteY2" fmla="*/ 3716593 h 3716593"/>
              <a:gd name="connsiteX3" fmla="*/ 0 w 3716593"/>
              <a:gd name="connsiteY3" fmla="*/ 3716593 h 3716593"/>
            </a:gdLst>
            <a:ahLst/>
            <a:cxnLst>
              <a:cxn ang="0">
                <a:pos x="connsiteX0" y="connsiteY0"/>
              </a:cxn>
              <a:cxn ang="0">
                <a:pos x="connsiteX1" y="connsiteY1"/>
              </a:cxn>
              <a:cxn ang="0">
                <a:pos x="connsiteX2" y="connsiteY2"/>
              </a:cxn>
              <a:cxn ang="0">
                <a:pos x="connsiteX3" y="connsiteY3"/>
              </a:cxn>
            </a:cxnLst>
            <a:rect l="l" t="t" r="r" b="b"/>
            <a:pathLst>
              <a:path w="3716593" h="3716593">
                <a:moveTo>
                  <a:pt x="0" y="0"/>
                </a:moveTo>
                <a:lnTo>
                  <a:pt x="3716593" y="0"/>
                </a:lnTo>
                <a:lnTo>
                  <a:pt x="3716593" y="3716593"/>
                </a:lnTo>
                <a:lnTo>
                  <a:pt x="0" y="3716593"/>
                </a:lnTo>
                <a:close/>
              </a:path>
            </a:pathLst>
          </a:custGeom>
        </p:spPr>
        <p:txBody>
          <a:bodyPr wrap="square" anchor="ctr">
            <a:noAutofit/>
          </a:bodyPr>
          <a:lstStyle>
            <a:lvl1pPr marL="0" indent="0" algn="ctr">
              <a:buNone/>
              <a:defRPr sz="1500">
                <a:solidFill>
                  <a:schemeClr val="bg1">
                    <a:lumMod val="75000"/>
                  </a:schemeClr>
                </a:solidFill>
              </a:defRPr>
            </a:lvl1pPr>
          </a:lstStyle>
          <a:p>
            <a:endParaRPr lang="en-US"/>
          </a:p>
        </p:txBody>
      </p:sp>
      <p:sp>
        <p:nvSpPr>
          <p:cNvPr id="7" name="Rectangle 6"/>
          <p:cNvSpPr/>
          <p:nvPr userDrawn="1"/>
        </p:nvSpPr>
        <p:spPr>
          <a:xfrm>
            <a:off x="0" y="0"/>
            <a:ext cx="1187450" cy="5807075"/>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8" name="图片 7"/>
          <p:cNvPicPr>
            <a:picLocks noChangeAspect="1"/>
          </p:cNvPicPr>
          <p:nvPr userDrawn="1"/>
        </p:nvPicPr>
        <p:blipFill>
          <a:blip r:embed="rId2" cstate="email"/>
          <a:stretch>
            <a:fillRect/>
          </a:stretch>
        </p:blipFill>
        <p:spPr>
          <a:xfrm>
            <a:off x="10096177" y="321150"/>
            <a:ext cx="1389600" cy="3633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263512" y="405383"/>
            <a:ext cx="2951876" cy="499975"/>
          </a:xfrm>
          <a:gradFill>
            <a:gsLst>
              <a:gs pos="100000">
                <a:srgbClr val="0A64B6"/>
              </a:gs>
              <a:gs pos="89000">
                <a:srgbClr val="FFFFFF"/>
              </a:gs>
              <a:gs pos="92000">
                <a:srgbClr val="0A64B6"/>
              </a:gs>
              <a:gs pos="0">
                <a:schemeClr val="bg1"/>
              </a:gs>
            </a:gsLst>
            <a:lin ang="5400000" scaled="0"/>
          </a:gradFill>
        </p:spPr>
        <p:txBody>
          <a:bodyPr wrap="square" lIns="0" bIns="108000">
            <a:spAutoFit/>
          </a:bodyPr>
          <a:lstStyle>
            <a:lvl1pPr marL="0" indent="0" algn="l">
              <a:buNone/>
              <a:defRPr sz="2200">
                <a:solidFill>
                  <a:schemeClr val="bg2">
                    <a:lumMod val="25000"/>
                  </a:schemeClr>
                </a:solidFill>
                <a:latin typeface="微软雅黑" panose="020B0503020204020204" charset="-122"/>
                <a:ea typeface="微软雅黑" panose="020B0503020204020204" charset="-122"/>
              </a:defRPr>
            </a:lvl1pPr>
            <a:lvl2pPr marL="519430" indent="0" algn="ctr">
              <a:buNone/>
              <a:defRPr>
                <a:solidFill>
                  <a:schemeClr val="tx1">
                    <a:tint val="75000"/>
                  </a:schemeClr>
                </a:solidFill>
              </a:defRPr>
            </a:lvl2pPr>
            <a:lvl3pPr marL="1038860" indent="0" algn="ctr">
              <a:buNone/>
              <a:defRPr>
                <a:solidFill>
                  <a:schemeClr val="tx1">
                    <a:tint val="75000"/>
                  </a:schemeClr>
                </a:solidFill>
              </a:defRPr>
            </a:lvl3pPr>
            <a:lvl4pPr marL="1558290" indent="0" algn="ctr">
              <a:buNone/>
              <a:defRPr>
                <a:solidFill>
                  <a:schemeClr val="tx1">
                    <a:tint val="75000"/>
                  </a:schemeClr>
                </a:solidFill>
              </a:defRPr>
            </a:lvl4pPr>
            <a:lvl5pPr marL="2077720" indent="0" algn="ctr">
              <a:buNone/>
              <a:defRPr>
                <a:solidFill>
                  <a:schemeClr val="tx1">
                    <a:tint val="75000"/>
                  </a:schemeClr>
                </a:solidFill>
              </a:defRPr>
            </a:lvl5pPr>
            <a:lvl6pPr marL="2597150" indent="0" algn="ctr">
              <a:buNone/>
              <a:defRPr>
                <a:solidFill>
                  <a:schemeClr val="tx1">
                    <a:tint val="75000"/>
                  </a:schemeClr>
                </a:solidFill>
              </a:defRPr>
            </a:lvl6pPr>
            <a:lvl7pPr marL="3116580" indent="0" algn="ctr">
              <a:buNone/>
              <a:defRPr>
                <a:solidFill>
                  <a:schemeClr val="tx1">
                    <a:tint val="75000"/>
                  </a:schemeClr>
                </a:solidFill>
              </a:defRPr>
            </a:lvl7pPr>
            <a:lvl8pPr marL="3636010" indent="0" algn="ctr">
              <a:buNone/>
              <a:defRPr>
                <a:solidFill>
                  <a:schemeClr val="tx1">
                    <a:tint val="75000"/>
                  </a:schemeClr>
                </a:solidFill>
              </a:defRPr>
            </a:lvl8pPr>
            <a:lvl9pPr marL="4155440" indent="0" algn="ctr">
              <a:buNone/>
              <a:defRPr>
                <a:solidFill>
                  <a:schemeClr val="tx1">
                    <a:tint val="75000"/>
                  </a:schemeClr>
                </a:solidFill>
              </a:defRPr>
            </a:lvl9pPr>
          </a:lstStyle>
          <a:p>
            <a:endParaRPr lang="zh-CN" altLang="en-US" dirty="0"/>
          </a:p>
        </p:txBody>
      </p:sp>
      <p:pic>
        <p:nvPicPr>
          <p:cNvPr id="6" name="图片 5"/>
          <p:cNvPicPr>
            <a:picLocks noChangeAspect="1"/>
          </p:cNvPicPr>
          <p:nvPr userDrawn="1"/>
        </p:nvPicPr>
        <p:blipFill>
          <a:blip r:embed="rId2" cstate="email"/>
          <a:stretch>
            <a:fillRect/>
          </a:stretch>
        </p:blipFill>
        <p:spPr>
          <a:xfrm>
            <a:off x="9546762" y="342449"/>
            <a:ext cx="2393686" cy="625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TextBox 20"/>
          <p:cNvSpPr txBox="1"/>
          <p:nvPr userDrawn="1"/>
        </p:nvSpPr>
        <p:spPr>
          <a:xfrm>
            <a:off x="593725" y="6311265"/>
            <a:ext cx="3095625" cy="252730"/>
          </a:xfrm>
          <a:prstGeom prst="rect">
            <a:avLst/>
          </a:prstGeom>
          <a:noFill/>
        </p:spPr>
        <p:txBody>
          <a:bodyPr wrap="square" rtlCol="0">
            <a:spAutoFit/>
          </a:bodyPr>
          <a:lstStyle/>
          <a:p>
            <a:pPr algn="l"/>
            <a:r>
              <a:rPr lang="en-US" sz="1050" spc="300" dirty="0" err="1">
                <a:solidFill>
                  <a:schemeClr val="bg1">
                    <a:lumMod val="75000"/>
                  </a:schemeClr>
                </a:solidFill>
                <a:latin typeface="微软雅黑" panose="020B0503020204020204" charset="-122"/>
                <a:ea typeface="微软雅黑" panose="020B0503020204020204" charset="-122"/>
              </a:rPr>
              <a:t>en.meizhengbio.com</a:t>
            </a:r>
            <a:endParaRPr lang="en-US" sz="1050" spc="300" dirty="0">
              <a:solidFill>
                <a:schemeClr val="bg1">
                  <a:lumMod val="75000"/>
                </a:schemeClr>
              </a:solidFill>
              <a:latin typeface="微软雅黑" panose="020B0503020204020204" charset="-122"/>
              <a:ea typeface="微软雅黑" panose="020B0503020204020204" charset="-122"/>
            </a:endParaRPr>
          </a:p>
        </p:txBody>
      </p:sp>
      <p:grpSp>
        <p:nvGrpSpPr>
          <p:cNvPr id="5" name="组合 4"/>
          <p:cNvGrpSpPr/>
          <p:nvPr userDrawn="1"/>
        </p:nvGrpSpPr>
        <p:grpSpPr>
          <a:xfrm>
            <a:off x="8502652" y="6311265"/>
            <a:ext cx="3311525" cy="259152"/>
            <a:chOff x="8286750" y="6304843"/>
            <a:chExt cx="3311525" cy="259152"/>
          </a:xfrm>
        </p:grpSpPr>
        <p:sp>
          <p:nvSpPr>
            <p:cNvPr id="6" name="Rectangle: Rounded Corners 29"/>
            <p:cNvSpPr/>
            <p:nvPr userDrawn="1"/>
          </p:nvSpPr>
          <p:spPr>
            <a:xfrm>
              <a:off x="8286750" y="6304843"/>
              <a:ext cx="3311525" cy="259152"/>
            </a:xfrm>
            <a:prstGeom prst="roundRect">
              <a:avLst>
                <a:gd name="adj" fmla="val 50000"/>
              </a:avLst>
            </a:prstGeom>
            <a:pattFill prst="ltDnDiag">
              <a:fgClr>
                <a:schemeClr val="bg2"/>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TextBox 36"/>
            <p:cNvSpPr txBox="1"/>
            <p:nvPr userDrawn="1"/>
          </p:nvSpPr>
          <p:spPr>
            <a:xfrm>
              <a:off x="8349615" y="6304843"/>
              <a:ext cx="3185794" cy="259152"/>
            </a:xfrm>
            <a:prstGeom prst="rect">
              <a:avLst/>
            </a:prstGeom>
            <a:noFill/>
          </p:spPr>
          <p:txBody>
            <a:bodyPr wrap="square" rtlCol="0">
              <a:spAutoFit/>
            </a:bodyPr>
            <a:lstStyle/>
            <a:p>
              <a:pPr algn="ctr"/>
              <a:r>
                <a:rPr lang="en-US" altLang="zh-CN" sz="1050" dirty="0">
                  <a:solidFill>
                    <a:schemeClr val="bg1">
                      <a:lumMod val="75000"/>
                    </a:schemeClr>
                  </a:solidFill>
                  <a:latin typeface="微软雅黑" panose="020B0503020204020204" charset="-122"/>
                  <a:ea typeface="微软雅黑" panose="020B0503020204020204" charset="-122"/>
                </a:rPr>
                <a:t>Committed</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to</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safeguarding</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global</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food</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health</a:t>
              </a:r>
              <a:endParaRPr lang="zh-CN" altLang="en-US" sz="1050" dirty="0">
                <a:solidFill>
                  <a:schemeClr val="bg1">
                    <a:lumMod val="75000"/>
                  </a:schemeClr>
                </a:solidFill>
                <a:latin typeface="微软雅黑" panose="020B0503020204020204" charset="-122"/>
                <a:ea typeface="微软雅黑" panose="020B050302020402020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7.png"/><Relationship Id="rId7" Type="http://schemas.openxmlformats.org/officeDocument/2006/relationships/image" Target="../media/image46.jpeg"/><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41.png"/><Relationship Id="rId10" Type="http://schemas.openxmlformats.org/officeDocument/2006/relationships/notesSlide" Target="../notesSlides/notesSlide7.xml"/><Relationship Id="rId1" Type="http://schemas.openxmlformats.org/officeDocument/2006/relationships/tags" Target="../tags/tag143.xml"/></Relationships>
</file>

<file path=ppt/slides/_rels/slide11.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image" Target="../media/image51.png"/><Relationship Id="rId5" Type="http://schemas.openxmlformats.org/officeDocument/2006/relationships/tags" Target="../tags/tag145.xml"/><Relationship Id="rId49" Type="http://schemas.openxmlformats.org/officeDocument/2006/relationships/slideLayout" Target="../slideLayouts/slideLayout1.xml"/><Relationship Id="rId48" Type="http://schemas.openxmlformats.org/officeDocument/2006/relationships/tags" Target="../tags/tag168.xml"/><Relationship Id="rId47" Type="http://schemas.openxmlformats.org/officeDocument/2006/relationships/image" Target="../media/image68.png"/><Relationship Id="rId46" Type="http://schemas.openxmlformats.org/officeDocument/2006/relationships/tags" Target="../tags/tag167.xml"/><Relationship Id="rId45" Type="http://schemas.openxmlformats.org/officeDocument/2006/relationships/image" Target="../media/image67.jpeg"/><Relationship Id="rId44" Type="http://schemas.openxmlformats.org/officeDocument/2006/relationships/image" Target="../media/image66.png"/><Relationship Id="rId43" Type="http://schemas.openxmlformats.org/officeDocument/2006/relationships/image" Target="../media/image65.png"/><Relationship Id="rId42" Type="http://schemas.openxmlformats.org/officeDocument/2006/relationships/tags" Target="../tags/tag166.xml"/><Relationship Id="rId41" Type="http://schemas.openxmlformats.org/officeDocument/2006/relationships/image" Target="../media/image64.png"/><Relationship Id="rId40" Type="http://schemas.openxmlformats.org/officeDocument/2006/relationships/tags" Target="../tags/tag165.xml"/><Relationship Id="rId4" Type="http://schemas.openxmlformats.org/officeDocument/2006/relationships/image" Target="../media/image50.png"/><Relationship Id="rId39" Type="http://schemas.openxmlformats.org/officeDocument/2006/relationships/tags" Target="../tags/tag164.xml"/><Relationship Id="rId38" Type="http://schemas.openxmlformats.org/officeDocument/2006/relationships/image" Target="../media/image63.png"/><Relationship Id="rId37" Type="http://schemas.openxmlformats.org/officeDocument/2006/relationships/image" Target="../media/image62.png"/><Relationship Id="rId36" Type="http://schemas.openxmlformats.org/officeDocument/2006/relationships/image" Target="../media/image61.jpeg"/><Relationship Id="rId35" Type="http://schemas.openxmlformats.org/officeDocument/2006/relationships/image" Target="../media/image60.png"/><Relationship Id="rId34" Type="http://schemas.openxmlformats.org/officeDocument/2006/relationships/image" Target="../media/image59.png"/><Relationship Id="rId33" Type="http://schemas.openxmlformats.org/officeDocument/2006/relationships/image" Target="../media/image58.png"/><Relationship Id="rId32" Type="http://schemas.openxmlformats.org/officeDocument/2006/relationships/tags" Target="../tags/tag163.xml"/><Relationship Id="rId31" Type="http://schemas.openxmlformats.org/officeDocument/2006/relationships/image" Target="../media/image57.jpeg"/><Relationship Id="rId30" Type="http://schemas.openxmlformats.org/officeDocument/2006/relationships/tags" Target="../tags/tag162.xml"/><Relationship Id="rId3" Type="http://schemas.openxmlformats.org/officeDocument/2006/relationships/image" Target="../media/image49.png"/><Relationship Id="rId29" Type="http://schemas.openxmlformats.org/officeDocument/2006/relationships/image" Target="../media/image56.png"/><Relationship Id="rId28" Type="http://schemas.openxmlformats.org/officeDocument/2006/relationships/tags" Target="../tags/tag161.xml"/><Relationship Id="rId27" Type="http://schemas.openxmlformats.org/officeDocument/2006/relationships/image" Target="../media/image55.png"/><Relationship Id="rId26" Type="http://schemas.openxmlformats.org/officeDocument/2006/relationships/image" Target="../media/image54.png"/><Relationship Id="rId25" Type="http://schemas.openxmlformats.org/officeDocument/2006/relationships/tags" Target="../tags/tag160.xml"/><Relationship Id="rId24" Type="http://schemas.openxmlformats.org/officeDocument/2006/relationships/image" Target="../media/image14.tiff"/><Relationship Id="rId23" Type="http://schemas.openxmlformats.org/officeDocument/2006/relationships/tags" Target="../tags/tag159.xml"/><Relationship Id="rId22" Type="http://schemas.openxmlformats.org/officeDocument/2006/relationships/image" Target="../media/image13.tiff"/><Relationship Id="rId21" Type="http://schemas.openxmlformats.org/officeDocument/2006/relationships/image" Target="../media/image53.png"/><Relationship Id="rId20" Type="http://schemas.openxmlformats.org/officeDocument/2006/relationships/tags" Target="../tags/tag158.xml"/><Relationship Id="rId2" Type="http://schemas.openxmlformats.org/officeDocument/2006/relationships/image" Target="../media/image48.png"/><Relationship Id="rId19" Type="http://schemas.openxmlformats.org/officeDocument/2006/relationships/image" Target="../media/image52.jpeg"/><Relationship Id="rId18" Type="http://schemas.openxmlformats.org/officeDocument/2006/relationships/tags" Target="../tags/tag157.xml"/><Relationship Id="rId17" Type="http://schemas.openxmlformats.org/officeDocument/2006/relationships/tags" Target="../tags/tag156.xml"/><Relationship Id="rId16" Type="http://schemas.openxmlformats.org/officeDocument/2006/relationships/tags" Target="../tags/tag155.xml"/><Relationship Id="rId15" Type="http://schemas.openxmlformats.org/officeDocument/2006/relationships/tags" Target="../tags/tag154.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tags" Target="../tags/tag144.xml"/></Relationships>
</file>

<file path=ppt/slides/_rels/slide12.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png"/><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4" Type="http://schemas.openxmlformats.org/officeDocument/2006/relationships/notesSlide" Target="../notesSlides/notesSlide8.xml"/><Relationship Id="rId13" Type="http://schemas.openxmlformats.org/officeDocument/2006/relationships/slideLayout" Target="../slideLayouts/slideLayout1.xml"/><Relationship Id="rId12" Type="http://schemas.openxmlformats.org/officeDocument/2006/relationships/tags" Target="../tags/tag170.xml"/><Relationship Id="rId11" Type="http://schemas.openxmlformats.org/officeDocument/2006/relationships/image" Target="../media/image78.png"/><Relationship Id="rId10" Type="http://schemas.openxmlformats.org/officeDocument/2006/relationships/image" Target="../media/image77.png"/><Relationship Id="rId1" Type="http://schemas.openxmlformats.org/officeDocument/2006/relationships/tags" Target="../tags/tag169.xml"/></Relationships>
</file>

<file path=ppt/slides/_rels/slide13.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7" Type="http://schemas.openxmlformats.org/officeDocument/2006/relationships/slideLayout" Target="../slideLayouts/slideLayout2.xml"/><Relationship Id="rId46" Type="http://schemas.openxmlformats.org/officeDocument/2006/relationships/tags" Target="../tags/tag198.xml"/><Relationship Id="rId45" Type="http://schemas.openxmlformats.org/officeDocument/2006/relationships/tags" Target="../tags/tag197.xml"/><Relationship Id="rId44" Type="http://schemas.openxmlformats.org/officeDocument/2006/relationships/tags" Target="../tags/tag196.xml"/><Relationship Id="rId43" Type="http://schemas.openxmlformats.org/officeDocument/2006/relationships/tags" Target="../tags/tag195.xml"/><Relationship Id="rId42" Type="http://schemas.openxmlformats.org/officeDocument/2006/relationships/image" Target="../media/image23.svg"/><Relationship Id="rId41" Type="http://schemas.openxmlformats.org/officeDocument/2006/relationships/image" Target="../media/image87.png"/><Relationship Id="rId40" Type="http://schemas.openxmlformats.org/officeDocument/2006/relationships/tags" Target="../tags/tag194.xml"/><Relationship Id="rId4" Type="http://schemas.openxmlformats.org/officeDocument/2006/relationships/tags" Target="../tags/tag174.xml"/><Relationship Id="rId39" Type="http://schemas.openxmlformats.org/officeDocument/2006/relationships/image" Target="../media/image22.svg"/><Relationship Id="rId38" Type="http://schemas.openxmlformats.org/officeDocument/2006/relationships/image" Target="../media/image86.png"/><Relationship Id="rId37" Type="http://schemas.openxmlformats.org/officeDocument/2006/relationships/tags" Target="../tags/tag193.xml"/><Relationship Id="rId36" Type="http://schemas.openxmlformats.org/officeDocument/2006/relationships/image" Target="../media/image21.svg"/><Relationship Id="rId35" Type="http://schemas.openxmlformats.org/officeDocument/2006/relationships/image" Target="../media/image85.png"/><Relationship Id="rId34" Type="http://schemas.openxmlformats.org/officeDocument/2006/relationships/tags" Target="../tags/tag192.xml"/><Relationship Id="rId33" Type="http://schemas.openxmlformats.org/officeDocument/2006/relationships/image" Target="../media/image20.svg"/><Relationship Id="rId32" Type="http://schemas.openxmlformats.org/officeDocument/2006/relationships/image" Target="../media/image84.png"/><Relationship Id="rId31" Type="http://schemas.openxmlformats.org/officeDocument/2006/relationships/tags" Target="../tags/tag191.xml"/><Relationship Id="rId30" Type="http://schemas.openxmlformats.org/officeDocument/2006/relationships/image" Target="../media/image19.svg"/><Relationship Id="rId3" Type="http://schemas.openxmlformats.org/officeDocument/2006/relationships/tags" Target="../tags/tag173.xml"/><Relationship Id="rId29" Type="http://schemas.openxmlformats.org/officeDocument/2006/relationships/image" Target="../media/image83.png"/><Relationship Id="rId28" Type="http://schemas.openxmlformats.org/officeDocument/2006/relationships/tags" Target="../tags/tag190.xml"/><Relationship Id="rId27" Type="http://schemas.openxmlformats.org/officeDocument/2006/relationships/image" Target="../media/image18.svg"/><Relationship Id="rId26" Type="http://schemas.openxmlformats.org/officeDocument/2006/relationships/image" Target="../media/image82.png"/><Relationship Id="rId25" Type="http://schemas.openxmlformats.org/officeDocument/2006/relationships/tags" Target="../tags/tag189.xml"/><Relationship Id="rId24" Type="http://schemas.openxmlformats.org/officeDocument/2006/relationships/image" Target="../media/image17.svg"/><Relationship Id="rId23" Type="http://schemas.openxmlformats.org/officeDocument/2006/relationships/image" Target="../media/image81.png"/><Relationship Id="rId22" Type="http://schemas.openxmlformats.org/officeDocument/2006/relationships/tags" Target="../tags/tag188.xml"/><Relationship Id="rId21" Type="http://schemas.openxmlformats.org/officeDocument/2006/relationships/image" Target="../media/image16.svg"/><Relationship Id="rId20" Type="http://schemas.openxmlformats.org/officeDocument/2006/relationships/image" Target="../media/image80.png"/><Relationship Id="rId2" Type="http://schemas.openxmlformats.org/officeDocument/2006/relationships/tags" Target="../tags/tag172.xml"/><Relationship Id="rId19" Type="http://schemas.openxmlformats.org/officeDocument/2006/relationships/tags" Target="../tags/tag187.xml"/><Relationship Id="rId18" Type="http://schemas.openxmlformats.org/officeDocument/2006/relationships/image" Target="../media/image15.svg"/><Relationship Id="rId17" Type="http://schemas.openxmlformats.org/officeDocument/2006/relationships/image" Target="../media/image79.png"/><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1.xml"/></Relationships>
</file>

<file path=ppt/slides/_rels/slide14.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8" Type="http://schemas.openxmlformats.org/officeDocument/2006/relationships/notesSlide" Target="../notesSlides/notesSlide9.xml"/><Relationship Id="rId67" Type="http://schemas.openxmlformats.org/officeDocument/2006/relationships/slideLayout" Target="../slideLayouts/slideLayout2.xml"/><Relationship Id="rId66" Type="http://schemas.openxmlformats.org/officeDocument/2006/relationships/tags" Target="../tags/tag258.xml"/><Relationship Id="rId65" Type="http://schemas.openxmlformats.org/officeDocument/2006/relationships/tags" Target="../tags/tag257.xml"/><Relationship Id="rId64" Type="http://schemas.openxmlformats.org/officeDocument/2006/relationships/tags" Target="../tags/tag256.xml"/><Relationship Id="rId63" Type="http://schemas.openxmlformats.org/officeDocument/2006/relationships/tags" Target="../tags/tag255.xml"/><Relationship Id="rId62" Type="http://schemas.openxmlformats.org/officeDocument/2006/relationships/tags" Target="../tags/tag254.xml"/><Relationship Id="rId61" Type="http://schemas.openxmlformats.org/officeDocument/2006/relationships/tags" Target="../tags/tag253.xml"/><Relationship Id="rId60" Type="http://schemas.openxmlformats.org/officeDocument/2006/relationships/tags" Target="../tags/tag252.xml"/><Relationship Id="rId6" Type="http://schemas.openxmlformats.org/officeDocument/2006/relationships/tags" Target="../tags/tag204.xml"/><Relationship Id="rId59" Type="http://schemas.openxmlformats.org/officeDocument/2006/relationships/tags" Target="../tags/tag251.xml"/><Relationship Id="rId58" Type="http://schemas.openxmlformats.org/officeDocument/2006/relationships/tags" Target="../tags/tag250.xml"/><Relationship Id="rId57" Type="http://schemas.openxmlformats.org/officeDocument/2006/relationships/tags" Target="../tags/tag249.xml"/><Relationship Id="rId56" Type="http://schemas.openxmlformats.org/officeDocument/2006/relationships/tags" Target="../tags/tag248.xml"/><Relationship Id="rId55" Type="http://schemas.openxmlformats.org/officeDocument/2006/relationships/tags" Target="../tags/tag247.xml"/><Relationship Id="rId54" Type="http://schemas.openxmlformats.org/officeDocument/2006/relationships/tags" Target="../tags/tag246.xml"/><Relationship Id="rId53" Type="http://schemas.openxmlformats.org/officeDocument/2006/relationships/tags" Target="../tags/tag245.xml"/><Relationship Id="rId52" Type="http://schemas.openxmlformats.org/officeDocument/2006/relationships/tags" Target="../tags/tag244.xml"/><Relationship Id="rId51" Type="http://schemas.openxmlformats.org/officeDocument/2006/relationships/tags" Target="../tags/tag243.xml"/><Relationship Id="rId50" Type="http://schemas.openxmlformats.org/officeDocument/2006/relationships/tags" Target="../tags/tag242.xml"/><Relationship Id="rId5" Type="http://schemas.openxmlformats.org/officeDocument/2006/relationships/tags" Target="../tags/tag203.xml"/><Relationship Id="rId49" Type="http://schemas.openxmlformats.org/officeDocument/2006/relationships/tags" Target="../tags/tag241.xml"/><Relationship Id="rId48" Type="http://schemas.openxmlformats.org/officeDocument/2006/relationships/tags" Target="../tags/tag240.xml"/><Relationship Id="rId47" Type="http://schemas.openxmlformats.org/officeDocument/2006/relationships/tags" Target="../tags/tag239.xml"/><Relationship Id="rId46" Type="http://schemas.openxmlformats.org/officeDocument/2006/relationships/tags" Target="../tags/tag238.xml"/><Relationship Id="rId45" Type="http://schemas.openxmlformats.org/officeDocument/2006/relationships/tags" Target="../tags/tag237.xml"/><Relationship Id="rId44" Type="http://schemas.openxmlformats.org/officeDocument/2006/relationships/tags" Target="../tags/tag236.xml"/><Relationship Id="rId43" Type="http://schemas.openxmlformats.org/officeDocument/2006/relationships/tags" Target="../tags/tag235.xml"/><Relationship Id="rId42" Type="http://schemas.openxmlformats.org/officeDocument/2006/relationships/tags" Target="../tags/tag234.xml"/><Relationship Id="rId41" Type="http://schemas.openxmlformats.org/officeDocument/2006/relationships/tags" Target="../tags/tag233.xml"/><Relationship Id="rId40" Type="http://schemas.openxmlformats.org/officeDocument/2006/relationships/tags" Target="../tags/tag232.xml"/><Relationship Id="rId4" Type="http://schemas.openxmlformats.org/officeDocument/2006/relationships/tags" Target="../tags/tag202.xml"/><Relationship Id="rId39" Type="http://schemas.openxmlformats.org/officeDocument/2006/relationships/tags" Target="../tags/tag231.xml"/><Relationship Id="rId38" Type="http://schemas.openxmlformats.org/officeDocument/2006/relationships/tags" Target="../tags/tag230.xml"/><Relationship Id="rId37" Type="http://schemas.openxmlformats.org/officeDocument/2006/relationships/tags" Target="../tags/tag229.xml"/><Relationship Id="rId36" Type="http://schemas.openxmlformats.org/officeDocument/2006/relationships/tags" Target="../tags/tag228.xml"/><Relationship Id="rId35" Type="http://schemas.openxmlformats.org/officeDocument/2006/relationships/tags" Target="../tags/tag227.xml"/><Relationship Id="rId34" Type="http://schemas.openxmlformats.org/officeDocument/2006/relationships/tags" Target="../tags/tag226.xml"/><Relationship Id="rId33" Type="http://schemas.openxmlformats.org/officeDocument/2006/relationships/tags" Target="../tags/tag225.xml"/><Relationship Id="rId32" Type="http://schemas.openxmlformats.org/officeDocument/2006/relationships/tags" Target="../tags/tag224.xml"/><Relationship Id="rId31" Type="http://schemas.openxmlformats.org/officeDocument/2006/relationships/tags" Target="../tags/tag223.xml"/><Relationship Id="rId30" Type="http://schemas.openxmlformats.org/officeDocument/2006/relationships/tags" Target="../tags/tag222.xml"/><Relationship Id="rId3" Type="http://schemas.openxmlformats.org/officeDocument/2006/relationships/tags" Target="../tags/tag201.xml"/><Relationship Id="rId29" Type="http://schemas.openxmlformats.org/officeDocument/2006/relationships/tags" Target="../tags/tag221.xml"/><Relationship Id="rId28" Type="http://schemas.openxmlformats.org/officeDocument/2006/relationships/tags" Target="../tags/tag220.xml"/><Relationship Id="rId27" Type="http://schemas.openxmlformats.org/officeDocument/2006/relationships/image" Target="../media/image3.svg"/><Relationship Id="rId26" Type="http://schemas.openxmlformats.org/officeDocument/2006/relationships/image" Target="../media/image16.png"/><Relationship Id="rId25" Type="http://schemas.openxmlformats.org/officeDocument/2006/relationships/tags" Target="../tags/tag219.xml"/><Relationship Id="rId24" Type="http://schemas.openxmlformats.org/officeDocument/2006/relationships/tags" Target="../tags/tag218.xml"/><Relationship Id="rId23" Type="http://schemas.openxmlformats.org/officeDocument/2006/relationships/tags" Target="../tags/tag217.xml"/><Relationship Id="rId22" Type="http://schemas.openxmlformats.org/officeDocument/2006/relationships/tags" Target="../tags/tag216.xml"/><Relationship Id="rId21" Type="http://schemas.openxmlformats.org/officeDocument/2006/relationships/image" Target="../media/image2.svg"/><Relationship Id="rId20" Type="http://schemas.openxmlformats.org/officeDocument/2006/relationships/image" Target="../media/image15.png"/><Relationship Id="rId2" Type="http://schemas.openxmlformats.org/officeDocument/2006/relationships/tags" Target="../tags/tag200.xml"/><Relationship Id="rId19" Type="http://schemas.openxmlformats.org/officeDocument/2006/relationships/tags" Target="../tags/tag215.xml"/><Relationship Id="rId18" Type="http://schemas.openxmlformats.org/officeDocument/2006/relationships/tags" Target="../tags/tag214.xml"/><Relationship Id="rId17" Type="http://schemas.openxmlformats.org/officeDocument/2006/relationships/image" Target="../media/image1.svg"/><Relationship Id="rId16" Type="http://schemas.openxmlformats.org/officeDocument/2006/relationships/image" Target="../media/image14.png"/><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199.xml"/></Relationships>
</file>

<file path=ppt/slides/_rels/slide15.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image" Target="../media/image89.jpeg"/><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image" Target="../media/image88.jpeg"/><Relationship Id="rId18" Type="http://schemas.openxmlformats.org/officeDocument/2006/relationships/slideLayout" Target="../slideLayouts/slideLayout3.xml"/><Relationship Id="rId17" Type="http://schemas.openxmlformats.org/officeDocument/2006/relationships/tags" Target="../tags/tag270.xml"/><Relationship Id="rId16" Type="http://schemas.openxmlformats.org/officeDocument/2006/relationships/image" Target="../media/image92.png"/><Relationship Id="rId15" Type="http://schemas.openxmlformats.org/officeDocument/2006/relationships/image" Target="../media/image91.jpeg"/><Relationship Id="rId14" Type="http://schemas.openxmlformats.org/officeDocument/2006/relationships/tags" Target="../tags/tag269.xml"/><Relationship Id="rId13" Type="http://schemas.openxmlformats.org/officeDocument/2006/relationships/image" Target="../media/image90.jpeg"/><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tags" Target="../tags/tag25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image" Target="../media/image93.jpeg"/></Relationships>
</file>

<file path=ppt/slides/_rels/slide17.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image" Target="../media/image95.jpeg"/><Relationship Id="rId4" Type="http://schemas.openxmlformats.org/officeDocument/2006/relationships/tags" Target="../tags/tag275.xml"/><Relationship Id="rId3" Type="http://schemas.openxmlformats.org/officeDocument/2006/relationships/tags" Target="../tags/tag274.xml"/><Relationship Id="rId20" Type="http://schemas.openxmlformats.org/officeDocument/2006/relationships/notesSlide" Target="../notesSlides/notesSlide10.xml"/><Relationship Id="rId2" Type="http://schemas.openxmlformats.org/officeDocument/2006/relationships/tags" Target="../tags/tag273.xml"/><Relationship Id="rId19" Type="http://schemas.openxmlformats.org/officeDocument/2006/relationships/slideLayout" Target="../slideLayouts/slideLayout5.xml"/><Relationship Id="rId18" Type="http://schemas.openxmlformats.org/officeDocument/2006/relationships/tags" Target="../tags/tag286.xml"/><Relationship Id="rId17" Type="http://schemas.openxmlformats.org/officeDocument/2006/relationships/tags" Target="../tags/tag285.xml"/><Relationship Id="rId16" Type="http://schemas.openxmlformats.org/officeDocument/2006/relationships/tags" Target="../tags/tag284.xml"/><Relationship Id="rId15" Type="http://schemas.openxmlformats.org/officeDocument/2006/relationships/tags" Target="../tags/tag283.xml"/><Relationship Id="rId14" Type="http://schemas.openxmlformats.org/officeDocument/2006/relationships/image" Target="../media/image97.png"/><Relationship Id="rId13" Type="http://schemas.openxmlformats.org/officeDocument/2006/relationships/tags" Target="../tags/tag282.xml"/><Relationship Id="rId12" Type="http://schemas.openxmlformats.org/officeDocument/2006/relationships/tags" Target="../tags/tag281.xml"/><Relationship Id="rId11" Type="http://schemas.openxmlformats.org/officeDocument/2006/relationships/tags" Target="../tags/tag280.xml"/><Relationship Id="rId10" Type="http://schemas.openxmlformats.org/officeDocument/2006/relationships/image" Target="../media/image96.jpeg"/><Relationship Id="rId1" Type="http://schemas.openxmlformats.org/officeDocument/2006/relationships/image" Target="../media/image94.jpeg"/></Relationships>
</file>

<file path=ppt/slides/_rels/slide18.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5" Type="http://schemas.openxmlformats.org/officeDocument/2006/relationships/slideLayout" Target="../slideLayouts/slideLayout7.xml"/><Relationship Id="rId24" Type="http://schemas.openxmlformats.org/officeDocument/2006/relationships/image" Target="../media/image106.png"/><Relationship Id="rId23" Type="http://schemas.openxmlformats.org/officeDocument/2006/relationships/image" Target="../media/image105.png"/><Relationship Id="rId22" Type="http://schemas.openxmlformats.org/officeDocument/2006/relationships/image" Target="../media/image104.png"/><Relationship Id="rId21" Type="http://schemas.openxmlformats.org/officeDocument/2006/relationships/image" Target="../media/image103.png"/><Relationship Id="rId20" Type="http://schemas.openxmlformats.org/officeDocument/2006/relationships/image" Target="../media/image102.png"/><Relationship Id="rId2" Type="http://schemas.openxmlformats.org/officeDocument/2006/relationships/tags" Target="../tags/tag287.xml"/><Relationship Id="rId19" Type="http://schemas.openxmlformats.org/officeDocument/2006/relationships/image" Target="../media/image101.png"/><Relationship Id="rId18" Type="http://schemas.openxmlformats.org/officeDocument/2006/relationships/tags" Target="../tags/tag300.xml"/><Relationship Id="rId17" Type="http://schemas.openxmlformats.org/officeDocument/2006/relationships/tags" Target="../tags/tag299.xml"/><Relationship Id="rId16" Type="http://schemas.openxmlformats.org/officeDocument/2006/relationships/image" Target="../media/image24.tiff"/><Relationship Id="rId15" Type="http://schemas.openxmlformats.org/officeDocument/2006/relationships/tags" Target="../tags/tag298.xml"/><Relationship Id="rId14" Type="http://schemas.openxmlformats.org/officeDocument/2006/relationships/tags" Target="../tags/tag297.xml"/><Relationship Id="rId13" Type="http://schemas.openxmlformats.org/officeDocument/2006/relationships/tags" Target="../tags/tag296.xml"/><Relationship Id="rId12" Type="http://schemas.openxmlformats.org/officeDocument/2006/relationships/image" Target="../media/image100.png"/><Relationship Id="rId11" Type="http://schemas.openxmlformats.org/officeDocument/2006/relationships/tags" Target="../tags/tag295.xml"/><Relationship Id="rId10" Type="http://schemas.openxmlformats.org/officeDocument/2006/relationships/image" Target="../media/image99.png"/><Relationship Id="rId1" Type="http://schemas.openxmlformats.org/officeDocument/2006/relationships/image" Target="../media/image98.png"/></Relationships>
</file>

<file path=ppt/slides/_rels/slide19.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0" Type="http://schemas.openxmlformats.org/officeDocument/2006/relationships/slideLayout" Target="../slideLayouts/slideLayout7.xml"/><Relationship Id="rId2" Type="http://schemas.openxmlformats.org/officeDocument/2006/relationships/tags" Target="../tags/tag302.xml"/><Relationship Id="rId19" Type="http://schemas.openxmlformats.org/officeDocument/2006/relationships/image" Target="../media/image92.png"/><Relationship Id="rId18" Type="http://schemas.openxmlformats.org/officeDocument/2006/relationships/tags" Target="../tags/tag314.xml"/><Relationship Id="rId17" Type="http://schemas.openxmlformats.org/officeDocument/2006/relationships/tags" Target="../tags/tag313.xml"/><Relationship Id="rId16" Type="http://schemas.openxmlformats.org/officeDocument/2006/relationships/image" Target="../media/image110.jpeg"/><Relationship Id="rId15" Type="http://schemas.openxmlformats.org/officeDocument/2006/relationships/tags" Target="../tags/tag312.xml"/><Relationship Id="rId14" Type="http://schemas.openxmlformats.org/officeDocument/2006/relationships/image" Target="../media/image109.jpeg"/><Relationship Id="rId13" Type="http://schemas.openxmlformats.org/officeDocument/2006/relationships/tags" Target="../tags/tag311.xml"/><Relationship Id="rId12" Type="http://schemas.openxmlformats.org/officeDocument/2006/relationships/image" Target="../media/image108.jpeg"/><Relationship Id="rId11" Type="http://schemas.openxmlformats.org/officeDocument/2006/relationships/tags" Target="../tags/tag310.xml"/><Relationship Id="rId10" Type="http://schemas.openxmlformats.org/officeDocument/2006/relationships/image" Target="../media/image107.jpeg"/><Relationship Id="rId1" Type="http://schemas.openxmlformats.org/officeDocument/2006/relationships/tags" Target="../tags/tag30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tags" Target="../tags/tag321.xml"/><Relationship Id="rId6" Type="http://schemas.openxmlformats.org/officeDocument/2006/relationships/tags" Target="../tags/tag320.xml"/><Relationship Id="rId5" Type="http://schemas.openxmlformats.org/officeDocument/2006/relationships/tags" Target="../tags/tag319.xml"/><Relationship Id="rId4" Type="http://schemas.openxmlformats.org/officeDocument/2006/relationships/tags" Target="../tags/tag318.xml"/><Relationship Id="rId3" Type="http://schemas.openxmlformats.org/officeDocument/2006/relationships/tags" Target="../tags/tag317.xml"/><Relationship Id="rId20" Type="http://schemas.openxmlformats.org/officeDocument/2006/relationships/slideLayout" Target="../slideLayouts/slideLayout7.xml"/><Relationship Id="rId2" Type="http://schemas.openxmlformats.org/officeDocument/2006/relationships/tags" Target="../tags/tag316.xml"/><Relationship Id="rId19" Type="http://schemas.openxmlformats.org/officeDocument/2006/relationships/image" Target="../media/image92.png"/><Relationship Id="rId18" Type="http://schemas.openxmlformats.org/officeDocument/2006/relationships/image" Target="../media/image114.jpeg"/><Relationship Id="rId17" Type="http://schemas.openxmlformats.org/officeDocument/2006/relationships/tags" Target="../tags/tag328.xml"/><Relationship Id="rId16" Type="http://schemas.openxmlformats.org/officeDocument/2006/relationships/image" Target="../media/image113.png"/><Relationship Id="rId15" Type="http://schemas.openxmlformats.org/officeDocument/2006/relationships/tags" Target="../tags/tag327.xml"/><Relationship Id="rId14" Type="http://schemas.openxmlformats.org/officeDocument/2006/relationships/image" Target="../media/image112.jpeg"/><Relationship Id="rId13" Type="http://schemas.openxmlformats.org/officeDocument/2006/relationships/tags" Target="../tags/tag326.xml"/><Relationship Id="rId12" Type="http://schemas.openxmlformats.org/officeDocument/2006/relationships/image" Target="../media/image111.png"/><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tags" Target="../tags/tag315.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29.xml"/><Relationship Id="rId5" Type="http://schemas.openxmlformats.org/officeDocument/2006/relationships/image" Target="../media/image119.jpeg"/><Relationship Id="rId4" Type="http://schemas.openxmlformats.org/officeDocument/2006/relationships/image" Target="../media/image118.jpeg"/><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2.png"/><Relationship Id="rId7" Type="http://schemas.openxmlformats.org/officeDocument/2006/relationships/image" Target="../media/image123.jpeg"/><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s>
</file>

<file path=ppt/slides/_rels/slide23.xml.rels><?xml version="1.0" encoding="UTF-8" standalone="yes"?>
<Relationships xmlns="http://schemas.openxmlformats.org/package/2006/relationships"><Relationship Id="rId9" Type="http://schemas.openxmlformats.org/officeDocument/2006/relationships/image" Target="../media/image128.png"/><Relationship Id="rId8" Type="http://schemas.openxmlformats.org/officeDocument/2006/relationships/image" Target="../media/image127.png"/><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image" Target="../media/image126.jpeg"/><Relationship Id="rId4" Type="http://schemas.openxmlformats.org/officeDocument/2006/relationships/tags" Target="../tags/tag334.xml"/><Relationship Id="rId3" Type="http://schemas.openxmlformats.org/officeDocument/2006/relationships/image" Target="../media/image125.jpeg"/><Relationship Id="rId2" Type="http://schemas.openxmlformats.org/officeDocument/2006/relationships/tags" Target="../tags/tag333.xml"/><Relationship Id="rId17" Type="http://schemas.openxmlformats.org/officeDocument/2006/relationships/notesSlide" Target="../notesSlides/notesSlide11.xml"/><Relationship Id="rId16" Type="http://schemas.openxmlformats.org/officeDocument/2006/relationships/slideLayout" Target="../slideLayouts/slideLayout7.xml"/><Relationship Id="rId15" Type="http://schemas.openxmlformats.org/officeDocument/2006/relationships/image" Target="../media/image92.png"/><Relationship Id="rId14" Type="http://schemas.openxmlformats.org/officeDocument/2006/relationships/image" Target="../media/image132.jpeg"/><Relationship Id="rId13" Type="http://schemas.openxmlformats.org/officeDocument/2006/relationships/image" Target="../media/image131.jpeg"/><Relationship Id="rId12" Type="http://schemas.openxmlformats.org/officeDocument/2006/relationships/image" Target="../media/image130.jpeg"/><Relationship Id="rId11" Type="http://schemas.openxmlformats.org/officeDocument/2006/relationships/tags" Target="../tags/tag337.xml"/><Relationship Id="rId10" Type="http://schemas.openxmlformats.org/officeDocument/2006/relationships/image" Target="../media/image129.jpeg"/><Relationship Id="rId1" Type="http://schemas.openxmlformats.org/officeDocument/2006/relationships/image" Target="../media/image1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33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9.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42.xml"/><Relationship Id="rId3" Type="http://schemas.openxmlformats.org/officeDocument/2006/relationships/tags" Target="../tags/tag341.xml"/><Relationship Id="rId2" Type="http://schemas.openxmlformats.org/officeDocument/2006/relationships/image" Target="../media/image133.jpeg"/><Relationship Id="rId1" Type="http://schemas.openxmlformats.org/officeDocument/2006/relationships/tags" Target="../tags/tag340.xml"/></Relationships>
</file>

<file path=ppt/slides/_rels/slide27.xml.rels><?xml version="1.0" encoding="UTF-8" standalone="yes"?>
<Relationships xmlns="http://schemas.openxmlformats.org/package/2006/relationships"><Relationship Id="rId9" Type="http://schemas.openxmlformats.org/officeDocument/2006/relationships/image" Target="../media/image137.png"/><Relationship Id="rId8" Type="http://schemas.openxmlformats.org/officeDocument/2006/relationships/tags" Target="../tags/tag347.xml"/><Relationship Id="rId7" Type="http://schemas.openxmlformats.org/officeDocument/2006/relationships/image" Target="../media/image136.png"/><Relationship Id="rId6" Type="http://schemas.openxmlformats.org/officeDocument/2006/relationships/tags" Target="../tags/tag346.xml"/><Relationship Id="rId5" Type="http://schemas.openxmlformats.org/officeDocument/2006/relationships/image" Target="../media/image135.png"/><Relationship Id="rId4" Type="http://schemas.openxmlformats.org/officeDocument/2006/relationships/tags" Target="../tags/tag345.xml"/><Relationship Id="rId3" Type="http://schemas.openxmlformats.org/officeDocument/2006/relationships/tags" Target="../tags/tag344.xml"/><Relationship Id="rId25" Type="http://schemas.openxmlformats.org/officeDocument/2006/relationships/notesSlide" Target="../notesSlides/notesSlide13.xml"/><Relationship Id="rId24" Type="http://schemas.openxmlformats.org/officeDocument/2006/relationships/slideLayout" Target="../slideLayouts/slideLayout1.xml"/><Relationship Id="rId23" Type="http://schemas.openxmlformats.org/officeDocument/2006/relationships/image" Target="../media/image142.jpeg"/><Relationship Id="rId22" Type="http://schemas.openxmlformats.org/officeDocument/2006/relationships/tags" Target="../tags/tag356.xml"/><Relationship Id="rId21" Type="http://schemas.openxmlformats.org/officeDocument/2006/relationships/image" Target="../media/image141.jpeg"/><Relationship Id="rId20" Type="http://schemas.openxmlformats.org/officeDocument/2006/relationships/tags" Target="../tags/tag355.xml"/><Relationship Id="rId2" Type="http://schemas.openxmlformats.org/officeDocument/2006/relationships/tags" Target="../tags/tag343.xml"/><Relationship Id="rId19" Type="http://schemas.openxmlformats.org/officeDocument/2006/relationships/image" Target="../media/image140.jpeg"/><Relationship Id="rId18" Type="http://schemas.openxmlformats.org/officeDocument/2006/relationships/tags" Target="../tags/tag354.xml"/><Relationship Id="rId17" Type="http://schemas.openxmlformats.org/officeDocument/2006/relationships/image" Target="../media/image139.jpeg"/><Relationship Id="rId16" Type="http://schemas.openxmlformats.org/officeDocument/2006/relationships/tags" Target="../tags/tag353.xml"/><Relationship Id="rId15" Type="http://schemas.openxmlformats.org/officeDocument/2006/relationships/tags" Target="../tags/tag352.xml"/><Relationship Id="rId14" Type="http://schemas.openxmlformats.org/officeDocument/2006/relationships/tags" Target="../tags/tag351.xml"/><Relationship Id="rId13" Type="http://schemas.openxmlformats.org/officeDocument/2006/relationships/tags" Target="../tags/tag350.xml"/><Relationship Id="rId12" Type="http://schemas.openxmlformats.org/officeDocument/2006/relationships/tags" Target="../tags/tag349.xml"/><Relationship Id="rId11" Type="http://schemas.openxmlformats.org/officeDocument/2006/relationships/tags" Target="../tags/tag348.xml"/><Relationship Id="rId10" Type="http://schemas.openxmlformats.org/officeDocument/2006/relationships/image" Target="../media/image138.png"/><Relationship Id="rId1" Type="http://schemas.openxmlformats.org/officeDocument/2006/relationships/image" Target="../media/image134.png"/></Relationships>
</file>

<file path=ppt/slides/_rels/slide28.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image" Target="../media/image145.png"/><Relationship Id="rId7" Type="http://schemas.openxmlformats.org/officeDocument/2006/relationships/tags" Target="../tags/tag361.xml"/><Relationship Id="rId6" Type="http://schemas.openxmlformats.org/officeDocument/2006/relationships/image" Target="../media/image144.png"/><Relationship Id="rId5" Type="http://schemas.openxmlformats.org/officeDocument/2006/relationships/tags" Target="../tags/tag360.xml"/><Relationship Id="rId4" Type="http://schemas.openxmlformats.org/officeDocument/2006/relationships/image" Target="../media/image143.png"/><Relationship Id="rId3" Type="http://schemas.openxmlformats.org/officeDocument/2006/relationships/tags" Target="../tags/tag359.xml"/><Relationship Id="rId26" Type="http://schemas.openxmlformats.org/officeDocument/2006/relationships/slideLayout" Target="../slideLayouts/slideLayout8.xml"/><Relationship Id="rId25" Type="http://schemas.openxmlformats.org/officeDocument/2006/relationships/image" Target="../media/image153.png"/><Relationship Id="rId24" Type="http://schemas.openxmlformats.org/officeDocument/2006/relationships/image" Target="../media/image152.png"/><Relationship Id="rId23" Type="http://schemas.openxmlformats.org/officeDocument/2006/relationships/image" Target="../media/image1.png"/><Relationship Id="rId22" Type="http://schemas.openxmlformats.org/officeDocument/2006/relationships/tags" Target="../tags/tag369.xml"/><Relationship Id="rId21" Type="http://schemas.openxmlformats.org/officeDocument/2006/relationships/image" Target="../media/image151.png"/><Relationship Id="rId20" Type="http://schemas.openxmlformats.org/officeDocument/2006/relationships/tags" Target="../tags/tag368.xml"/><Relationship Id="rId2" Type="http://schemas.openxmlformats.org/officeDocument/2006/relationships/tags" Target="../tags/tag358.xml"/><Relationship Id="rId19" Type="http://schemas.openxmlformats.org/officeDocument/2006/relationships/image" Target="../media/image150.png"/><Relationship Id="rId18" Type="http://schemas.openxmlformats.org/officeDocument/2006/relationships/tags" Target="../tags/tag367.xml"/><Relationship Id="rId17" Type="http://schemas.openxmlformats.org/officeDocument/2006/relationships/image" Target="../media/image149.png"/><Relationship Id="rId16" Type="http://schemas.openxmlformats.org/officeDocument/2006/relationships/tags" Target="../tags/tag366.xml"/><Relationship Id="rId15" Type="http://schemas.openxmlformats.org/officeDocument/2006/relationships/tags" Target="../tags/tag365.xml"/><Relationship Id="rId14" Type="http://schemas.openxmlformats.org/officeDocument/2006/relationships/image" Target="../media/image148.png"/><Relationship Id="rId13" Type="http://schemas.openxmlformats.org/officeDocument/2006/relationships/tags" Target="../tags/tag364.xml"/><Relationship Id="rId12" Type="http://schemas.openxmlformats.org/officeDocument/2006/relationships/image" Target="../media/image147.png"/><Relationship Id="rId11" Type="http://schemas.openxmlformats.org/officeDocument/2006/relationships/tags" Target="../tags/tag363.xml"/><Relationship Id="rId10" Type="http://schemas.openxmlformats.org/officeDocument/2006/relationships/image" Target="../media/image146.png"/><Relationship Id="rId1" Type="http://schemas.openxmlformats.org/officeDocument/2006/relationships/tags" Target="../tags/tag357.xml"/></Relationships>
</file>

<file path=ppt/slides/_rels/slide29.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image" Target="../media/image158.png"/><Relationship Id="rId7" Type="http://schemas.openxmlformats.org/officeDocument/2006/relationships/image" Target="../media/image157.png"/><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png"/><Relationship Id="rId3" Type="http://schemas.openxmlformats.org/officeDocument/2006/relationships/tags" Target="../tags/tag371.xml"/><Relationship Id="rId2" Type="http://schemas.openxmlformats.org/officeDocument/2006/relationships/tags" Target="../tags/tag370.xml"/><Relationship Id="rId15" Type="http://schemas.openxmlformats.org/officeDocument/2006/relationships/slideLayout" Target="../slideLayouts/slideLayout8.xml"/><Relationship Id="rId14" Type="http://schemas.openxmlformats.org/officeDocument/2006/relationships/image" Target="../media/image163.png"/><Relationship Id="rId13" Type="http://schemas.openxmlformats.org/officeDocument/2006/relationships/image" Target="../media/image162.png"/><Relationship Id="rId12" Type="http://schemas.openxmlformats.org/officeDocument/2006/relationships/image" Target="../media/image161.png"/><Relationship Id="rId11" Type="http://schemas.openxmlformats.org/officeDocument/2006/relationships/image" Target="../media/image160.png"/><Relationship Id="rId10" Type="http://schemas.openxmlformats.org/officeDocument/2006/relationships/image" Target="../media/image159.png"/><Relationship Id="rId1" Type="http://schemas.openxmlformats.org/officeDocument/2006/relationships/image" Target="../media/image15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5.jpeg"/><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9" Type="http://schemas.openxmlformats.org/officeDocument/2006/relationships/image" Target="../media/image168.jpeg"/><Relationship Id="rId8" Type="http://schemas.openxmlformats.org/officeDocument/2006/relationships/image" Target="../media/image167.emf"/><Relationship Id="rId7" Type="http://schemas.openxmlformats.org/officeDocument/2006/relationships/image" Target="../media/image1.png"/><Relationship Id="rId6" Type="http://schemas.openxmlformats.org/officeDocument/2006/relationships/tags" Target="../tags/tag374.xml"/><Relationship Id="rId5" Type="http://schemas.openxmlformats.org/officeDocument/2006/relationships/tags" Target="../tags/tag373.xml"/><Relationship Id="rId4" Type="http://schemas.openxmlformats.org/officeDocument/2006/relationships/image" Target="../media/image154.png"/><Relationship Id="rId3" Type="http://schemas.openxmlformats.org/officeDocument/2006/relationships/image" Target="../media/image166.png"/><Relationship Id="rId2" Type="http://schemas.openxmlformats.org/officeDocument/2006/relationships/image" Target="../media/image165.jpeg"/><Relationship Id="rId10" Type="http://schemas.openxmlformats.org/officeDocument/2006/relationships/slideLayout" Target="../slideLayouts/slideLayout8.xml"/><Relationship Id="rId1" Type="http://schemas.openxmlformats.org/officeDocument/2006/relationships/image" Target="../media/image164.emf"/></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8.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png"/><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image" Target="../media/image154.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152.png"/><Relationship Id="rId5" Type="http://schemas.openxmlformats.org/officeDocument/2006/relationships/image" Target="../media/image171.jpeg"/><Relationship Id="rId4" Type="http://schemas.openxmlformats.org/officeDocument/2006/relationships/image" Target="../media/image1.png"/><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image" Target="../media/image154.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image" Target="../media/image154.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image" Target="../media/image172.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5.xml"/><Relationship Id="rId4" Type="http://schemas.openxmlformats.org/officeDocument/2006/relationships/image" Target="../media/image176.png"/><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image" Target="../media/image173.png"/></Relationships>
</file>

<file path=ppt/slides/_rels/slide36.xml.rels><?xml version="1.0" encoding="UTF-8" standalone="yes"?>
<Relationships xmlns="http://schemas.openxmlformats.org/package/2006/relationships"><Relationship Id="rId9" Type="http://schemas.openxmlformats.org/officeDocument/2006/relationships/image" Target="../media/image185.png"/><Relationship Id="rId8" Type="http://schemas.openxmlformats.org/officeDocument/2006/relationships/image" Target="../media/image184.png"/><Relationship Id="rId7" Type="http://schemas.openxmlformats.org/officeDocument/2006/relationships/image" Target="../media/image183.png"/><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3" Type="http://schemas.openxmlformats.org/officeDocument/2006/relationships/image" Target="../media/image179.png"/><Relationship Id="rId2" Type="http://schemas.openxmlformats.org/officeDocument/2006/relationships/image" Target="../media/image178.png"/><Relationship Id="rId15" Type="http://schemas.openxmlformats.org/officeDocument/2006/relationships/notesSlide" Target="../notesSlides/notesSlide16.xml"/><Relationship Id="rId14" Type="http://schemas.openxmlformats.org/officeDocument/2006/relationships/slideLayout" Target="../slideLayouts/slideLayout1.xml"/><Relationship Id="rId13" Type="http://schemas.openxmlformats.org/officeDocument/2006/relationships/image" Target="../media/image189.png"/><Relationship Id="rId12" Type="http://schemas.openxmlformats.org/officeDocument/2006/relationships/image" Target="../media/image188.png"/><Relationship Id="rId11" Type="http://schemas.openxmlformats.org/officeDocument/2006/relationships/image" Target="../media/image187.png"/><Relationship Id="rId10" Type="http://schemas.openxmlformats.org/officeDocument/2006/relationships/image" Target="../media/image186.png"/><Relationship Id="rId1" Type="http://schemas.openxmlformats.org/officeDocument/2006/relationships/image" Target="../media/image177.jpeg"/></Relationships>
</file>

<file path=ppt/slides/_rels/slide37.xml.rels><?xml version="1.0" encoding="UTF-8" standalone="yes"?>
<Relationships xmlns="http://schemas.openxmlformats.org/package/2006/relationships"><Relationship Id="rId9" Type="http://schemas.openxmlformats.org/officeDocument/2006/relationships/image" Target="../media/image195.jpeg"/><Relationship Id="rId8" Type="http://schemas.openxmlformats.org/officeDocument/2006/relationships/image" Target="../media/image194.jpeg"/><Relationship Id="rId7" Type="http://schemas.openxmlformats.org/officeDocument/2006/relationships/image" Target="../media/image193.jpeg"/><Relationship Id="rId6" Type="http://schemas.openxmlformats.org/officeDocument/2006/relationships/image" Target="../media/image192.png"/><Relationship Id="rId5" Type="http://schemas.openxmlformats.org/officeDocument/2006/relationships/tags" Target="../tags/tag385.xml"/><Relationship Id="rId4" Type="http://schemas.openxmlformats.org/officeDocument/2006/relationships/image" Target="../media/image191.jpeg"/><Relationship Id="rId3" Type="http://schemas.openxmlformats.org/officeDocument/2006/relationships/tags" Target="../tags/tag384.xml"/><Relationship Id="rId2" Type="http://schemas.openxmlformats.org/officeDocument/2006/relationships/image" Target="../media/image190.jpeg"/><Relationship Id="rId11" Type="http://schemas.openxmlformats.org/officeDocument/2006/relationships/slideLayout" Target="../slideLayouts/slideLayout1.xml"/><Relationship Id="rId10" Type="http://schemas.openxmlformats.org/officeDocument/2006/relationships/tags" Target="../tags/tag386.xml"/><Relationship Id="rId1" Type="http://schemas.openxmlformats.org/officeDocument/2006/relationships/tags" Target="../tags/tag383.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image" Target="../media/image1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vmlDrawing" Target="../drawings/vmlDrawing1.vml"/><Relationship Id="rId7"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tags" Target="../tags/tag6.xml"/><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image" Target="../media/image199.png"/></Relationships>
</file>

<file path=ppt/slides/_rels/slide41.xml.rels><?xml version="1.0" encoding="UTF-8" standalone="yes"?>
<Relationships xmlns="http://schemas.openxmlformats.org/package/2006/relationships"><Relationship Id="rId9" Type="http://schemas.openxmlformats.org/officeDocument/2006/relationships/image" Target="../media/image208.png"/><Relationship Id="rId8" Type="http://schemas.openxmlformats.org/officeDocument/2006/relationships/image" Target="../media/image207.png"/><Relationship Id="rId7" Type="http://schemas.openxmlformats.org/officeDocument/2006/relationships/image" Target="../media/image206.png"/><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 Id="rId3" Type="http://schemas.openxmlformats.org/officeDocument/2006/relationships/image" Target="../media/image202.png"/><Relationship Id="rId2" Type="http://schemas.openxmlformats.org/officeDocument/2006/relationships/image" Target="../media/image201.png"/><Relationship Id="rId12" Type="http://schemas.openxmlformats.org/officeDocument/2006/relationships/notesSlide" Target="../notesSlides/notesSlide18.xml"/><Relationship Id="rId11" Type="http://schemas.openxmlformats.org/officeDocument/2006/relationships/slideLayout" Target="../slideLayouts/slideLayout1.xml"/><Relationship Id="rId10" Type="http://schemas.openxmlformats.org/officeDocument/2006/relationships/image" Target="../media/image209.png"/><Relationship Id="rId1" Type="http://schemas.openxmlformats.org/officeDocument/2006/relationships/image" Target="../media/image200.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11.wdp"/><Relationship Id="rId1" Type="http://schemas.openxmlformats.org/officeDocument/2006/relationships/image" Target="../media/image210.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213.jpeg"/><Relationship Id="rId1" Type="http://schemas.openxmlformats.org/officeDocument/2006/relationships/image" Target="../media/image212.jpeg"/></Relationships>
</file>

<file path=ppt/slides/_rels/slide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1" Type="http://schemas.openxmlformats.org/officeDocument/2006/relationships/notesSlide" Target="../notesSlides/notesSlide3.xml"/><Relationship Id="rId40" Type="http://schemas.openxmlformats.org/officeDocument/2006/relationships/slideLayout" Target="../slideLayouts/slideLayout1.xml"/><Relationship Id="rId4" Type="http://schemas.openxmlformats.org/officeDocument/2006/relationships/tags" Target="../tags/tag10.xml"/><Relationship Id="rId39" Type="http://schemas.openxmlformats.org/officeDocument/2006/relationships/tags" Target="../tags/tag40.xml"/><Relationship Id="rId38" Type="http://schemas.openxmlformats.org/officeDocument/2006/relationships/tags" Target="../tags/tag39.xml"/><Relationship Id="rId37" Type="http://schemas.openxmlformats.org/officeDocument/2006/relationships/tags" Target="../tags/tag38.xml"/><Relationship Id="rId36" Type="http://schemas.openxmlformats.org/officeDocument/2006/relationships/tags" Target="../tags/tag37.xml"/><Relationship Id="rId35" Type="http://schemas.openxmlformats.org/officeDocument/2006/relationships/tags" Target="../tags/tag36.xml"/><Relationship Id="rId34" Type="http://schemas.openxmlformats.org/officeDocument/2006/relationships/tags" Target="../tags/tag35.xml"/><Relationship Id="rId33" Type="http://schemas.openxmlformats.org/officeDocument/2006/relationships/image" Target="../media/image13.jpeg"/><Relationship Id="rId32" Type="http://schemas.openxmlformats.org/officeDocument/2006/relationships/tags" Target="../tags/tag34.xml"/><Relationship Id="rId31" Type="http://schemas.openxmlformats.org/officeDocument/2006/relationships/image" Target="../media/image12.jpeg"/><Relationship Id="rId30" Type="http://schemas.openxmlformats.org/officeDocument/2006/relationships/tags" Target="../tags/tag33.xml"/><Relationship Id="rId3" Type="http://schemas.openxmlformats.org/officeDocument/2006/relationships/tags" Target="../tags/tag9.xml"/><Relationship Id="rId29" Type="http://schemas.openxmlformats.org/officeDocument/2006/relationships/image" Target="../media/image11.jpeg"/><Relationship Id="rId28" Type="http://schemas.openxmlformats.org/officeDocument/2006/relationships/image" Target="../media/image10.jpeg"/><Relationship Id="rId27" Type="http://schemas.openxmlformats.org/officeDocument/2006/relationships/tags" Target="../tags/tag32.xml"/><Relationship Id="rId26" Type="http://schemas.openxmlformats.org/officeDocument/2006/relationships/image" Target="../media/image9.jpeg"/><Relationship Id="rId25" Type="http://schemas.openxmlformats.org/officeDocument/2006/relationships/tags" Target="../tags/tag31.xml"/><Relationship Id="rId24" Type="http://schemas.openxmlformats.org/officeDocument/2006/relationships/tags" Target="../tags/tag30.xml"/><Relationship Id="rId23" Type="http://schemas.openxmlformats.org/officeDocument/2006/relationships/tags" Target="../tags/tag29.xml"/><Relationship Id="rId22" Type="http://schemas.openxmlformats.org/officeDocument/2006/relationships/tags" Target="../tags/tag28.xml"/><Relationship Id="rId21" Type="http://schemas.openxmlformats.org/officeDocument/2006/relationships/tags" Target="../tags/tag27.xml"/><Relationship Id="rId20" Type="http://schemas.openxmlformats.org/officeDocument/2006/relationships/tags" Target="../tags/tag26.xml"/><Relationship Id="rId2" Type="http://schemas.openxmlformats.org/officeDocument/2006/relationships/tags" Target="../tags/tag8.xml"/><Relationship Id="rId19" Type="http://schemas.openxmlformats.org/officeDocument/2006/relationships/tags" Target="../tags/tag25.xml"/><Relationship Id="rId18" Type="http://schemas.openxmlformats.org/officeDocument/2006/relationships/tags" Target="../tags/tag24.xml"/><Relationship Id="rId17" Type="http://schemas.openxmlformats.org/officeDocument/2006/relationships/tags" Target="../tags/tag23.xml"/><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4" Type="http://schemas.openxmlformats.org/officeDocument/2006/relationships/notesSlide" Target="../notesSlides/notesSlide4.xml"/><Relationship Id="rId43" Type="http://schemas.openxmlformats.org/officeDocument/2006/relationships/slideLayout" Target="../slideLayouts/slideLayout2.xml"/><Relationship Id="rId42" Type="http://schemas.openxmlformats.org/officeDocument/2006/relationships/tags" Target="../tags/tag69.xml"/><Relationship Id="rId41" Type="http://schemas.openxmlformats.org/officeDocument/2006/relationships/image" Target="../media/image21.png"/><Relationship Id="rId40" Type="http://schemas.openxmlformats.org/officeDocument/2006/relationships/tags" Target="../tags/tag68.xml"/><Relationship Id="rId4" Type="http://schemas.openxmlformats.org/officeDocument/2006/relationships/tags" Target="../tags/tag44.xml"/><Relationship Id="rId39" Type="http://schemas.openxmlformats.org/officeDocument/2006/relationships/tags" Target="../tags/tag67.xml"/><Relationship Id="rId38" Type="http://schemas.openxmlformats.org/officeDocument/2006/relationships/image" Target="../media/image5.svg"/><Relationship Id="rId37" Type="http://schemas.openxmlformats.org/officeDocument/2006/relationships/image" Target="../media/image20.png"/><Relationship Id="rId36" Type="http://schemas.openxmlformats.org/officeDocument/2006/relationships/tags" Target="../tags/tag66.xml"/><Relationship Id="rId35" Type="http://schemas.openxmlformats.org/officeDocument/2006/relationships/tags" Target="../tags/tag65.xml"/><Relationship Id="rId34" Type="http://schemas.openxmlformats.org/officeDocument/2006/relationships/image" Target="../media/image4.svg"/><Relationship Id="rId33" Type="http://schemas.openxmlformats.org/officeDocument/2006/relationships/image" Target="../media/image19.png"/><Relationship Id="rId32" Type="http://schemas.openxmlformats.org/officeDocument/2006/relationships/tags" Target="../tags/tag64.xml"/><Relationship Id="rId31" Type="http://schemas.openxmlformats.org/officeDocument/2006/relationships/tags" Target="../tags/tag63.xml"/><Relationship Id="rId30" Type="http://schemas.microsoft.com/office/2007/relationships/hdphoto" Target="../media/image18.wdp"/><Relationship Id="rId3" Type="http://schemas.openxmlformats.org/officeDocument/2006/relationships/tags" Target="../tags/tag43.xml"/><Relationship Id="rId29" Type="http://schemas.openxmlformats.org/officeDocument/2006/relationships/image" Target="../media/image17.png"/><Relationship Id="rId28" Type="http://schemas.openxmlformats.org/officeDocument/2006/relationships/tags" Target="../tags/tag62.xml"/><Relationship Id="rId27" Type="http://schemas.openxmlformats.org/officeDocument/2006/relationships/tags" Target="../tags/tag61.xml"/><Relationship Id="rId26" Type="http://schemas.openxmlformats.org/officeDocument/2006/relationships/image" Target="../media/image3.svg"/><Relationship Id="rId25" Type="http://schemas.openxmlformats.org/officeDocument/2006/relationships/image" Target="../media/image16.png"/><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image" Target="../media/image2.svg"/><Relationship Id="rId2" Type="http://schemas.openxmlformats.org/officeDocument/2006/relationships/tags" Target="../tags/tag42.xml"/><Relationship Id="rId19" Type="http://schemas.openxmlformats.org/officeDocument/2006/relationships/image" Target="../media/image15.png"/><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image" Target="../media/image1.svg"/><Relationship Id="rId15" Type="http://schemas.openxmlformats.org/officeDocument/2006/relationships/image" Target="../media/image14.png"/><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7.xml.rels><?xml version="1.0" encoding="UTF-8" standalone="yes"?>
<Relationships xmlns="http://schemas.openxmlformats.org/package/2006/relationships"><Relationship Id="rId9" Type="http://schemas.openxmlformats.org/officeDocument/2006/relationships/tags" Target="../tags/tag78.xml"/><Relationship Id="rId86" Type="http://schemas.openxmlformats.org/officeDocument/2006/relationships/slideLayout" Target="../slideLayouts/slideLayout4.xml"/><Relationship Id="rId85" Type="http://schemas.openxmlformats.org/officeDocument/2006/relationships/image" Target="../media/image12.svg"/><Relationship Id="rId84" Type="http://schemas.openxmlformats.org/officeDocument/2006/relationships/image" Target="../media/image28.png"/><Relationship Id="rId83" Type="http://schemas.openxmlformats.org/officeDocument/2006/relationships/tags" Target="../tags/tag140.xml"/><Relationship Id="rId82" Type="http://schemas.openxmlformats.org/officeDocument/2006/relationships/image" Target="../media/image11.svg"/><Relationship Id="rId81" Type="http://schemas.openxmlformats.org/officeDocument/2006/relationships/image" Target="../media/image27.png"/><Relationship Id="rId80" Type="http://schemas.openxmlformats.org/officeDocument/2006/relationships/tags" Target="../tags/tag139.xml"/><Relationship Id="rId8" Type="http://schemas.openxmlformats.org/officeDocument/2006/relationships/tags" Target="../tags/tag77.xml"/><Relationship Id="rId79" Type="http://schemas.openxmlformats.org/officeDocument/2006/relationships/image" Target="../media/image10.svg"/><Relationship Id="rId78" Type="http://schemas.openxmlformats.org/officeDocument/2006/relationships/image" Target="../media/image26.png"/><Relationship Id="rId77" Type="http://schemas.openxmlformats.org/officeDocument/2006/relationships/tags" Target="../tags/tag138.xml"/><Relationship Id="rId76" Type="http://schemas.openxmlformats.org/officeDocument/2006/relationships/tags" Target="../tags/tag137.xml"/><Relationship Id="rId75" Type="http://schemas.openxmlformats.org/officeDocument/2006/relationships/tags" Target="../tags/tag136.xml"/><Relationship Id="rId74" Type="http://schemas.openxmlformats.org/officeDocument/2006/relationships/tags" Target="../tags/tag135.xml"/><Relationship Id="rId73" Type="http://schemas.openxmlformats.org/officeDocument/2006/relationships/tags" Target="../tags/tag134.xml"/><Relationship Id="rId72" Type="http://schemas.openxmlformats.org/officeDocument/2006/relationships/tags" Target="../tags/tag133.xml"/><Relationship Id="rId71" Type="http://schemas.openxmlformats.org/officeDocument/2006/relationships/tags" Target="../tags/tag132.xml"/><Relationship Id="rId70" Type="http://schemas.openxmlformats.org/officeDocument/2006/relationships/tags" Target="../tags/tag131.xml"/><Relationship Id="rId7" Type="http://schemas.openxmlformats.org/officeDocument/2006/relationships/tags" Target="../tags/tag76.xml"/><Relationship Id="rId69" Type="http://schemas.openxmlformats.org/officeDocument/2006/relationships/tags" Target="../tags/tag130.xml"/><Relationship Id="rId68" Type="http://schemas.openxmlformats.org/officeDocument/2006/relationships/tags" Target="../tags/tag129.xml"/><Relationship Id="rId67" Type="http://schemas.openxmlformats.org/officeDocument/2006/relationships/tags" Target="../tags/tag128.xml"/><Relationship Id="rId66" Type="http://schemas.openxmlformats.org/officeDocument/2006/relationships/tags" Target="../tags/tag127.xml"/><Relationship Id="rId65" Type="http://schemas.openxmlformats.org/officeDocument/2006/relationships/tags" Target="../tags/tag126.xml"/><Relationship Id="rId64" Type="http://schemas.openxmlformats.org/officeDocument/2006/relationships/tags" Target="../tags/tag125.xml"/><Relationship Id="rId63" Type="http://schemas.openxmlformats.org/officeDocument/2006/relationships/tags" Target="../tags/tag124.xml"/><Relationship Id="rId62" Type="http://schemas.openxmlformats.org/officeDocument/2006/relationships/tags" Target="../tags/tag123.xml"/><Relationship Id="rId61" Type="http://schemas.openxmlformats.org/officeDocument/2006/relationships/tags" Target="../tags/tag122.xml"/><Relationship Id="rId60" Type="http://schemas.openxmlformats.org/officeDocument/2006/relationships/tags" Target="../tags/tag121.xml"/><Relationship Id="rId6" Type="http://schemas.openxmlformats.org/officeDocument/2006/relationships/tags" Target="../tags/tag75.xml"/><Relationship Id="rId59" Type="http://schemas.openxmlformats.org/officeDocument/2006/relationships/tags" Target="../tags/tag120.xml"/><Relationship Id="rId58" Type="http://schemas.openxmlformats.org/officeDocument/2006/relationships/tags" Target="../tags/tag119.xml"/><Relationship Id="rId57" Type="http://schemas.openxmlformats.org/officeDocument/2006/relationships/tags" Target="../tags/tag118.xml"/><Relationship Id="rId56" Type="http://schemas.openxmlformats.org/officeDocument/2006/relationships/tags" Target="../tags/tag117.xml"/><Relationship Id="rId55" Type="http://schemas.openxmlformats.org/officeDocument/2006/relationships/tags" Target="../tags/tag116.xml"/><Relationship Id="rId54" Type="http://schemas.openxmlformats.org/officeDocument/2006/relationships/tags" Target="../tags/tag115.xml"/><Relationship Id="rId53" Type="http://schemas.openxmlformats.org/officeDocument/2006/relationships/tags" Target="../tags/tag114.xml"/><Relationship Id="rId52" Type="http://schemas.openxmlformats.org/officeDocument/2006/relationships/tags" Target="../tags/tag113.xml"/><Relationship Id="rId51" Type="http://schemas.openxmlformats.org/officeDocument/2006/relationships/tags" Target="../tags/tag112.xml"/><Relationship Id="rId50" Type="http://schemas.openxmlformats.org/officeDocument/2006/relationships/tags" Target="../tags/tag111.xml"/><Relationship Id="rId5" Type="http://schemas.openxmlformats.org/officeDocument/2006/relationships/tags" Target="../tags/tag74.xml"/><Relationship Id="rId49" Type="http://schemas.openxmlformats.org/officeDocument/2006/relationships/image" Target="../media/image9.svg"/><Relationship Id="rId48" Type="http://schemas.openxmlformats.org/officeDocument/2006/relationships/image" Target="../media/image25.png"/><Relationship Id="rId47" Type="http://schemas.openxmlformats.org/officeDocument/2006/relationships/tags" Target="../tags/tag110.xml"/><Relationship Id="rId46" Type="http://schemas.openxmlformats.org/officeDocument/2006/relationships/tags" Target="../tags/tag109.xml"/><Relationship Id="rId45" Type="http://schemas.openxmlformats.org/officeDocument/2006/relationships/tags" Target="../tags/tag108.xml"/><Relationship Id="rId44" Type="http://schemas.openxmlformats.org/officeDocument/2006/relationships/image" Target="../media/image8.svg"/><Relationship Id="rId43" Type="http://schemas.openxmlformats.org/officeDocument/2006/relationships/image" Target="../media/image24.png"/><Relationship Id="rId42" Type="http://schemas.openxmlformats.org/officeDocument/2006/relationships/tags" Target="../tags/tag107.xml"/><Relationship Id="rId41" Type="http://schemas.openxmlformats.org/officeDocument/2006/relationships/image" Target="../media/image7.svg"/><Relationship Id="rId40" Type="http://schemas.openxmlformats.org/officeDocument/2006/relationships/image" Target="../media/image23.png"/><Relationship Id="rId4" Type="http://schemas.openxmlformats.org/officeDocument/2006/relationships/tags" Target="../tags/tag73.xml"/><Relationship Id="rId39" Type="http://schemas.openxmlformats.org/officeDocument/2006/relationships/tags" Target="../tags/tag106.xml"/><Relationship Id="rId38" Type="http://schemas.openxmlformats.org/officeDocument/2006/relationships/tags" Target="../tags/tag105.xml"/><Relationship Id="rId37" Type="http://schemas.openxmlformats.org/officeDocument/2006/relationships/image" Target="../media/image6.svg"/><Relationship Id="rId36" Type="http://schemas.openxmlformats.org/officeDocument/2006/relationships/image" Target="../media/image22.png"/><Relationship Id="rId35" Type="http://schemas.openxmlformats.org/officeDocument/2006/relationships/tags" Target="../tags/tag104.xml"/><Relationship Id="rId34" Type="http://schemas.openxmlformats.org/officeDocument/2006/relationships/tags" Target="../tags/tag103.xml"/><Relationship Id="rId33" Type="http://schemas.openxmlformats.org/officeDocument/2006/relationships/tags" Target="../tags/tag102.xml"/><Relationship Id="rId32" Type="http://schemas.openxmlformats.org/officeDocument/2006/relationships/tags" Target="../tags/tag101.xml"/><Relationship Id="rId31" Type="http://schemas.openxmlformats.org/officeDocument/2006/relationships/tags" Target="../tags/tag100.xml"/><Relationship Id="rId30" Type="http://schemas.openxmlformats.org/officeDocument/2006/relationships/tags" Target="../tags/tag99.xml"/><Relationship Id="rId3" Type="http://schemas.openxmlformats.org/officeDocument/2006/relationships/tags" Target="../tags/tag72.xml"/><Relationship Id="rId29" Type="http://schemas.openxmlformats.org/officeDocument/2006/relationships/tags" Target="../tags/tag98.xml"/><Relationship Id="rId28" Type="http://schemas.openxmlformats.org/officeDocument/2006/relationships/tags" Target="../tags/tag97.xml"/><Relationship Id="rId27" Type="http://schemas.openxmlformats.org/officeDocument/2006/relationships/tags" Target="../tags/tag96.xml"/><Relationship Id="rId26" Type="http://schemas.openxmlformats.org/officeDocument/2006/relationships/tags" Target="../tags/tag95.xml"/><Relationship Id="rId25" Type="http://schemas.openxmlformats.org/officeDocument/2006/relationships/tags" Target="../tags/tag94.xml"/><Relationship Id="rId24" Type="http://schemas.openxmlformats.org/officeDocument/2006/relationships/tags" Target="../tags/tag93.xml"/><Relationship Id="rId23" Type="http://schemas.openxmlformats.org/officeDocument/2006/relationships/tags" Target="../tags/tag92.xml"/><Relationship Id="rId22" Type="http://schemas.openxmlformats.org/officeDocument/2006/relationships/tags" Target="../tags/tag91.xml"/><Relationship Id="rId21" Type="http://schemas.openxmlformats.org/officeDocument/2006/relationships/tags" Target="../tags/tag90.xml"/><Relationship Id="rId20" Type="http://schemas.openxmlformats.org/officeDocument/2006/relationships/tags" Target="../tags/tag89.xml"/><Relationship Id="rId2" Type="http://schemas.openxmlformats.org/officeDocument/2006/relationships/tags" Target="../tags/tag71.xml"/><Relationship Id="rId19" Type="http://schemas.openxmlformats.org/officeDocument/2006/relationships/tags" Target="../tags/tag88.xml"/><Relationship Id="rId18" Type="http://schemas.openxmlformats.org/officeDocument/2006/relationships/tags" Target="../tags/tag87.xml"/><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jpeg"/><Relationship Id="rId7" Type="http://schemas.openxmlformats.org/officeDocument/2006/relationships/image" Target="../media/image34.jpe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jpeg"/><Relationship Id="rId2" Type="http://schemas.openxmlformats.org/officeDocument/2006/relationships/image" Target="../media/image29.jpeg"/><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tags" Target="../tags/tag141.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tags" Target="../tags/tag142.xml"/><Relationship Id="rId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email"/>
          <a:stretch>
            <a:fillRect/>
          </a:stretch>
        </p:blipFill>
        <p:spPr>
          <a:xfrm>
            <a:off x="0" y="0"/>
            <a:ext cx="12192000" cy="6858000"/>
          </a:xfrm>
          <a:prstGeom prst="rect">
            <a:avLst/>
          </a:prstGeom>
        </p:spPr>
      </p:pic>
      <p:pic>
        <p:nvPicPr>
          <p:cNvPr id="7" name="图片 6"/>
          <p:cNvPicPr>
            <a:picLocks noChangeAspect="1"/>
          </p:cNvPicPr>
          <p:nvPr/>
        </p:nvPicPr>
        <p:blipFill>
          <a:blip r:embed="rId2" cstate="email"/>
          <a:stretch>
            <a:fillRect/>
          </a:stretch>
        </p:blipFill>
        <p:spPr>
          <a:xfrm>
            <a:off x="9449221" y="306382"/>
            <a:ext cx="2224820" cy="581691"/>
          </a:xfrm>
          <a:prstGeom prst="rect">
            <a:avLst/>
          </a:prstGeom>
        </p:spPr>
      </p:pic>
      <p:sp>
        <p:nvSpPr>
          <p:cNvPr id="9" name="TextBox 20"/>
          <p:cNvSpPr txBox="1"/>
          <p:nvPr/>
        </p:nvSpPr>
        <p:spPr>
          <a:xfrm>
            <a:off x="593725" y="6311265"/>
            <a:ext cx="3095625" cy="252730"/>
          </a:xfrm>
          <a:prstGeom prst="rect">
            <a:avLst/>
          </a:prstGeom>
          <a:noFill/>
        </p:spPr>
        <p:txBody>
          <a:bodyPr wrap="square" rtlCol="0">
            <a:spAutoFit/>
          </a:bodyPr>
          <a:lstStyle/>
          <a:p>
            <a:pPr algn="l"/>
            <a:r>
              <a:rPr lang="en-US" altLang="zh-CN" sz="1050" spc="300" dirty="0" err="1">
                <a:solidFill>
                  <a:schemeClr val="bg1">
                    <a:lumMod val="75000"/>
                  </a:schemeClr>
                </a:solidFill>
                <a:latin typeface="微软雅黑" panose="020B0503020204020204" charset="-122"/>
                <a:ea typeface="微软雅黑" panose="020B0503020204020204" charset="-122"/>
              </a:rPr>
              <a:t>en.</a:t>
            </a:r>
            <a:r>
              <a:rPr lang="en-US" sz="1050" spc="300" dirty="0" err="1">
                <a:solidFill>
                  <a:schemeClr val="bg1">
                    <a:lumMod val="75000"/>
                  </a:schemeClr>
                </a:solidFill>
                <a:latin typeface="微软雅黑" panose="020B0503020204020204" charset="-122"/>
                <a:ea typeface="微软雅黑" panose="020B0503020204020204" charset="-122"/>
              </a:rPr>
              <a:t>meizheng</a:t>
            </a:r>
            <a:r>
              <a:rPr lang="en-US" altLang="zh-CN" sz="1050" spc="300" dirty="0" err="1">
                <a:solidFill>
                  <a:schemeClr val="bg1">
                    <a:lumMod val="75000"/>
                  </a:schemeClr>
                </a:solidFill>
                <a:latin typeface="微软雅黑" panose="020B0503020204020204" charset="-122"/>
                <a:ea typeface="微软雅黑" panose="020B0503020204020204" charset="-122"/>
              </a:rPr>
              <a:t>bio</a:t>
            </a:r>
            <a:r>
              <a:rPr lang="en-US" sz="1050" spc="300" dirty="0" err="1">
                <a:solidFill>
                  <a:schemeClr val="bg1">
                    <a:lumMod val="75000"/>
                  </a:schemeClr>
                </a:solidFill>
                <a:latin typeface="微软雅黑" panose="020B0503020204020204" charset="-122"/>
                <a:ea typeface="微软雅黑" panose="020B0503020204020204" charset="-122"/>
              </a:rPr>
              <a:t>.com</a:t>
            </a:r>
            <a:endParaRPr lang="en-US" sz="1050" spc="300" dirty="0">
              <a:solidFill>
                <a:schemeClr val="bg1">
                  <a:lumMod val="75000"/>
                </a:schemeClr>
              </a:solidFill>
              <a:latin typeface="微软雅黑" panose="020B0503020204020204" charset="-122"/>
              <a:ea typeface="微软雅黑" panose="020B0503020204020204" charset="-122"/>
            </a:endParaRPr>
          </a:p>
        </p:txBody>
      </p:sp>
      <p:grpSp>
        <p:nvGrpSpPr>
          <p:cNvPr id="10" name="组合 9"/>
          <p:cNvGrpSpPr/>
          <p:nvPr/>
        </p:nvGrpSpPr>
        <p:grpSpPr>
          <a:xfrm>
            <a:off x="8502652" y="6311265"/>
            <a:ext cx="3311525" cy="259152"/>
            <a:chOff x="8286750" y="6304843"/>
            <a:chExt cx="3311525" cy="259152"/>
          </a:xfrm>
        </p:grpSpPr>
        <p:sp>
          <p:nvSpPr>
            <p:cNvPr id="11" name="Rectangle: Rounded Corners 29"/>
            <p:cNvSpPr/>
            <p:nvPr userDrawn="1"/>
          </p:nvSpPr>
          <p:spPr>
            <a:xfrm>
              <a:off x="8286750" y="6304843"/>
              <a:ext cx="3311525" cy="259152"/>
            </a:xfrm>
            <a:prstGeom prst="roundRect">
              <a:avLst>
                <a:gd name="adj" fmla="val 50000"/>
              </a:avLst>
            </a:prstGeom>
            <a:pattFill prst="ltDnDiag">
              <a:fgClr>
                <a:schemeClr val="bg2"/>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TextBox 36"/>
            <p:cNvSpPr txBox="1"/>
            <p:nvPr userDrawn="1"/>
          </p:nvSpPr>
          <p:spPr>
            <a:xfrm>
              <a:off x="8349615" y="6304843"/>
              <a:ext cx="3185794" cy="259152"/>
            </a:xfrm>
            <a:prstGeom prst="rect">
              <a:avLst/>
            </a:prstGeom>
            <a:noFill/>
          </p:spPr>
          <p:txBody>
            <a:bodyPr wrap="square" rtlCol="0">
              <a:spAutoFit/>
            </a:bodyPr>
            <a:lstStyle/>
            <a:p>
              <a:pPr algn="ctr"/>
              <a:r>
                <a:rPr lang="en-US" altLang="zh-CN" sz="1050" dirty="0">
                  <a:solidFill>
                    <a:schemeClr val="bg1">
                      <a:lumMod val="75000"/>
                    </a:schemeClr>
                  </a:solidFill>
                  <a:latin typeface="微软雅黑" panose="020B0503020204020204" charset="-122"/>
                  <a:ea typeface="微软雅黑" panose="020B0503020204020204" charset="-122"/>
                </a:rPr>
                <a:t>Committed</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to</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safeguarding</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global</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food</a:t>
              </a:r>
              <a:r>
                <a:rPr lang="zh-CN" altLang="en-US" sz="1050" dirty="0">
                  <a:solidFill>
                    <a:schemeClr val="bg1">
                      <a:lumMod val="75000"/>
                    </a:schemeClr>
                  </a:solidFill>
                  <a:latin typeface="微软雅黑" panose="020B0503020204020204" charset="-122"/>
                  <a:ea typeface="微软雅黑" panose="020B0503020204020204" charset="-122"/>
                </a:rPr>
                <a:t> </a:t>
              </a:r>
              <a:r>
                <a:rPr lang="en-US" altLang="zh-CN" sz="1050" dirty="0">
                  <a:solidFill>
                    <a:schemeClr val="bg1">
                      <a:lumMod val="75000"/>
                    </a:schemeClr>
                  </a:solidFill>
                  <a:latin typeface="微软雅黑" panose="020B0503020204020204" charset="-122"/>
                  <a:ea typeface="微软雅黑" panose="020B0503020204020204" charset="-122"/>
                </a:rPr>
                <a:t>health</a:t>
              </a:r>
              <a:endParaRPr lang="zh-CN" altLang="en-US" sz="1050" dirty="0">
                <a:solidFill>
                  <a:schemeClr val="bg1">
                    <a:lumMod val="75000"/>
                  </a:schemeClr>
                </a:solidFill>
                <a:latin typeface="微软雅黑" panose="020B0503020204020204" charset="-122"/>
                <a:ea typeface="微软雅黑" panose="020B0503020204020204" charset="-122"/>
              </a:endParaRPr>
            </a:p>
          </p:txBody>
        </p:sp>
      </p:grpSp>
      <p:sp>
        <p:nvSpPr>
          <p:cNvPr id="13" name="Title 2"/>
          <p:cNvSpPr txBox="1"/>
          <p:nvPr>
            <p:custDataLst>
              <p:tags r:id="rId3"/>
            </p:custDataLst>
          </p:nvPr>
        </p:nvSpPr>
        <p:spPr>
          <a:xfrm>
            <a:off x="6293489" y="3551866"/>
            <a:ext cx="5605749" cy="155863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2000"/>
              </a:spcBef>
            </a:pPr>
            <a:r>
              <a:rPr lang="en-US" altLang="zh-CN" sz="4000" b="1" dirty="0">
                <a:solidFill>
                  <a:srgbClr val="1A5FA8"/>
                </a:solidFill>
                <a:latin typeface="Microsoft YaHei" panose="020B0503020204020204" pitchFamily="34" charset="-122"/>
                <a:ea typeface="Microsoft YaHei" panose="020B0503020204020204" pitchFamily="34" charset="-122"/>
                <a:sym typeface="Gill Sans" charset="0"/>
              </a:rPr>
              <a:t>Meizheng</a:t>
            </a:r>
            <a:r>
              <a:rPr lang="zh-CN" altLang="en-US" sz="4000" b="1" dirty="0">
                <a:solidFill>
                  <a:srgbClr val="1A5FA8"/>
                </a:solidFill>
                <a:latin typeface="Microsoft YaHei" panose="020B0503020204020204" pitchFamily="34" charset="-122"/>
                <a:ea typeface="Microsoft YaHei" panose="020B0503020204020204" pitchFamily="34" charset="-122"/>
                <a:sym typeface="Gill Sans" charset="0"/>
              </a:rPr>
              <a:t> </a:t>
            </a:r>
            <a:r>
              <a:rPr lang="en-US" altLang="zh-CN" sz="4000" b="1" dirty="0">
                <a:solidFill>
                  <a:srgbClr val="1A5FA8"/>
                </a:solidFill>
                <a:latin typeface="Microsoft YaHei" panose="020B0503020204020204" pitchFamily="34" charset="-122"/>
                <a:ea typeface="Microsoft YaHei" panose="020B0503020204020204" pitchFamily="34" charset="-122"/>
                <a:sym typeface="Gill Sans" charset="0"/>
              </a:rPr>
              <a:t>Bio-Tech</a:t>
            </a:r>
            <a:r>
              <a:rPr lang="zh-CN" altLang="en-US" sz="4000" b="1" dirty="0">
                <a:solidFill>
                  <a:srgbClr val="1A5FA8"/>
                </a:solidFill>
                <a:latin typeface="Microsoft YaHei" panose="020B0503020204020204" pitchFamily="34" charset="-122"/>
                <a:ea typeface="Microsoft YaHei" panose="020B0503020204020204" pitchFamily="34" charset="-122"/>
                <a:sym typeface="Gill Sans" charset="0"/>
              </a:rPr>
              <a:t> </a:t>
            </a:r>
            <a:endParaRPr lang="en-US" altLang="zh-CN" sz="4000" b="1" dirty="0">
              <a:solidFill>
                <a:srgbClr val="1A5FA8"/>
              </a:solidFill>
              <a:latin typeface="Microsoft YaHei" panose="020B0503020204020204" pitchFamily="34" charset="-122"/>
              <a:ea typeface="Microsoft YaHei" panose="020B0503020204020204" pitchFamily="34" charset="-122"/>
              <a:sym typeface="Gill Sans" charset="0"/>
            </a:endParaRPr>
          </a:p>
          <a:p>
            <a:pPr>
              <a:lnSpc>
                <a:spcPct val="100000"/>
              </a:lnSpc>
              <a:spcBef>
                <a:spcPts val="1000"/>
              </a:spcBef>
            </a:pPr>
            <a:r>
              <a:rPr lang="en-US" altLang="zh-CN" sz="3200" b="1" dirty="0">
                <a:solidFill>
                  <a:schemeClr val="tx1">
                    <a:lumMod val="65000"/>
                    <a:lumOff val="35000"/>
                  </a:schemeClr>
                </a:solidFill>
                <a:latin typeface="Microsoft YaHei" panose="020B0503020204020204" pitchFamily="34" charset="-122"/>
                <a:ea typeface="Microsoft YaHei" panose="020B0503020204020204" pitchFamily="34" charset="-122"/>
                <a:sym typeface="Gill Sans" charset="0"/>
              </a:rPr>
              <a:t>Company</a:t>
            </a:r>
            <a:r>
              <a:rPr lang="zh-CN" altLang="en-US" sz="3200" b="1" dirty="0">
                <a:solidFill>
                  <a:schemeClr val="tx1">
                    <a:lumMod val="65000"/>
                    <a:lumOff val="35000"/>
                  </a:schemeClr>
                </a:solidFill>
                <a:latin typeface="Microsoft YaHei" panose="020B0503020204020204" pitchFamily="34" charset="-122"/>
                <a:ea typeface="Microsoft YaHei" panose="020B0503020204020204" pitchFamily="34" charset="-122"/>
                <a:sym typeface="Gill Sans" charset="0"/>
              </a:rPr>
              <a:t> </a:t>
            </a:r>
            <a:r>
              <a:rPr lang="en-US" altLang="zh-CN" sz="3200" b="1" dirty="0">
                <a:solidFill>
                  <a:schemeClr val="tx1">
                    <a:lumMod val="65000"/>
                    <a:lumOff val="35000"/>
                  </a:schemeClr>
                </a:solidFill>
                <a:latin typeface="Microsoft YaHei" panose="020B0503020204020204" pitchFamily="34" charset="-122"/>
                <a:ea typeface="Microsoft YaHei" panose="020B0503020204020204" pitchFamily="34" charset="-122"/>
                <a:sym typeface="Gill Sans" charset="0"/>
              </a:rPr>
              <a:t>Overview</a:t>
            </a:r>
            <a:endParaRPr lang="zh-CN" altLang="en-US" sz="4000" b="1" dirty="0">
              <a:solidFill>
                <a:schemeClr val="tx1">
                  <a:lumMod val="65000"/>
                  <a:lumOff val="35000"/>
                </a:schemeClr>
              </a:solidFill>
              <a:latin typeface="Microsoft YaHei" panose="020B0503020204020204" pitchFamily="34" charset="-122"/>
              <a:ea typeface="Microsoft YaHei" panose="020B0503020204020204" pitchFamily="34" charset="-122"/>
              <a:sym typeface="Gill Sans" charset="0"/>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7"/>
          <p:cNvSpPr/>
          <p:nvPr>
            <p:custDataLst>
              <p:tags r:id="rId1"/>
            </p:custDataLst>
          </p:nvPr>
        </p:nvSpPr>
        <p:spPr>
          <a:xfrm>
            <a:off x="-481540" y="362022"/>
            <a:ext cx="9647574"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Scientific</a:t>
            </a:r>
            <a:r>
              <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a:t>
            </a:r>
            <a:r>
              <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Research and Quality Management Input</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2" cstate="print"/>
          <a:srcRect t="20131"/>
          <a:stretch>
            <a:fillRect/>
          </a:stretch>
        </p:blipFill>
        <p:spPr>
          <a:xfrm>
            <a:off x="0" y="1363757"/>
            <a:ext cx="2992582" cy="2065244"/>
          </a:xfrm>
          <a:prstGeom prst="rect">
            <a:avLst/>
          </a:prstGeom>
        </p:spPr>
      </p:pic>
      <p:pic>
        <p:nvPicPr>
          <p:cNvPr id="4" name="图片 3"/>
          <p:cNvPicPr>
            <a:picLocks noChangeAspect="1"/>
          </p:cNvPicPr>
          <p:nvPr/>
        </p:nvPicPr>
        <p:blipFill>
          <a:blip r:embed="rId3" cstate="print"/>
          <a:srcRect l="6723"/>
          <a:stretch>
            <a:fillRect/>
          </a:stretch>
        </p:blipFill>
        <p:spPr>
          <a:xfrm>
            <a:off x="1" y="3429000"/>
            <a:ext cx="2992296" cy="2140340"/>
          </a:xfrm>
          <a:prstGeom prst="rect">
            <a:avLst/>
          </a:prstGeom>
        </p:spPr>
      </p:pic>
      <p:pic>
        <p:nvPicPr>
          <p:cNvPr id="5" name="图片 4"/>
          <p:cNvPicPr/>
          <p:nvPr/>
        </p:nvPicPr>
        <p:blipFill>
          <a:blip r:embed="rId4"/>
          <a:srcRect/>
          <a:stretch>
            <a:fillRect/>
          </a:stretch>
        </p:blipFill>
        <p:spPr>
          <a:xfrm>
            <a:off x="6135430" y="1240502"/>
            <a:ext cx="2705018" cy="2068625"/>
          </a:xfrm>
          <a:prstGeom prst="rect">
            <a:avLst/>
          </a:prstGeom>
          <a:noFill/>
          <a:ln w="9525">
            <a:noFill/>
          </a:ln>
        </p:spPr>
      </p:pic>
      <p:pic>
        <p:nvPicPr>
          <p:cNvPr id="6" name="图片 5"/>
          <p:cNvPicPr>
            <a:picLocks noChangeAspect="1"/>
          </p:cNvPicPr>
          <p:nvPr/>
        </p:nvPicPr>
        <p:blipFill>
          <a:blip r:embed="rId5"/>
          <a:stretch>
            <a:fillRect/>
          </a:stretch>
        </p:blipFill>
        <p:spPr>
          <a:xfrm>
            <a:off x="3445544" y="2136300"/>
            <a:ext cx="2887585" cy="1969982"/>
          </a:xfrm>
          <a:prstGeom prst="rect">
            <a:avLst/>
          </a:prstGeom>
        </p:spPr>
      </p:pic>
      <p:pic>
        <p:nvPicPr>
          <p:cNvPr id="7" name="图片 6" descr="E53A9C87FE1025D30E314E288CCCF6D3"/>
          <p:cNvPicPr/>
          <p:nvPr/>
        </p:nvPicPr>
        <p:blipFill>
          <a:blip r:embed="rId6"/>
          <a:stretch>
            <a:fillRect/>
          </a:stretch>
        </p:blipFill>
        <p:spPr>
          <a:xfrm>
            <a:off x="6096000" y="3693802"/>
            <a:ext cx="2705018" cy="1805555"/>
          </a:xfrm>
          <a:prstGeom prst="rect">
            <a:avLst/>
          </a:prstGeom>
          <a:noFill/>
          <a:ln>
            <a:noFill/>
          </a:ln>
        </p:spPr>
      </p:pic>
      <p:pic>
        <p:nvPicPr>
          <p:cNvPr id="8" name="图片 7" descr="图片包含 室内, 建筑, 充满, 房间&#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3695" y="1255270"/>
            <a:ext cx="2898305" cy="2173729"/>
          </a:xfrm>
          <a:prstGeom prst="rect">
            <a:avLst/>
          </a:prstGeom>
          <a:ln>
            <a:noFill/>
          </a:ln>
          <a:effectLst/>
        </p:spPr>
      </p:pic>
      <p:pic>
        <p:nvPicPr>
          <p:cNvPr id="9" name="图片 8"/>
          <p:cNvPicPr>
            <a:picLocks noChangeAspect="1"/>
          </p:cNvPicPr>
          <p:nvPr/>
        </p:nvPicPr>
        <p:blipFill rotWithShape="1">
          <a:blip r:embed="rId8" cstate="print"/>
          <a:srcRect t="-33" b="-33"/>
          <a:stretch>
            <a:fillRect/>
          </a:stretch>
        </p:blipFill>
        <p:spPr bwMode="auto">
          <a:xfrm>
            <a:off x="9293694" y="3404660"/>
            <a:ext cx="2898306" cy="1933467"/>
          </a:xfrm>
          <a:prstGeom prst="roundRect">
            <a:avLst>
              <a:gd name="adj" fmla="val 0"/>
            </a:avLst>
          </a:prstGeom>
          <a:noFill/>
          <a:ln>
            <a:noFill/>
          </a:ln>
        </p:spPr>
      </p:pic>
      <p:sp>
        <p:nvSpPr>
          <p:cNvPr id="13" name="文本框 12"/>
          <p:cNvSpPr txBox="1"/>
          <p:nvPr/>
        </p:nvSpPr>
        <p:spPr>
          <a:xfrm>
            <a:off x="420970" y="5847900"/>
            <a:ext cx="2150355" cy="448720"/>
          </a:xfrm>
          <a:prstGeom prst="round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defRPr kumimoji="0" sz="2400" b="1"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zh-CN" sz="1600" dirty="0"/>
              <a:t>R&amp;D lab</a:t>
            </a:r>
            <a:endParaRPr lang="zh-CN" altLang="en-US" sz="1600" dirty="0"/>
          </a:p>
        </p:txBody>
      </p:sp>
      <p:sp>
        <p:nvSpPr>
          <p:cNvPr id="14" name="文本框 13"/>
          <p:cNvSpPr txBox="1"/>
          <p:nvPr/>
        </p:nvSpPr>
        <p:spPr>
          <a:xfrm>
            <a:off x="4011717" y="5847900"/>
            <a:ext cx="3799242" cy="491008"/>
          </a:xfrm>
          <a:prstGeom prst="round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defRPr kumimoji="0" sz="2400" b="1"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zh-CN" sz="1600" dirty="0"/>
              <a:t>Manufacture facilities</a:t>
            </a:r>
            <a:endParaRPr lang="zh-CN" altLang="en-US" sz="1600" dirty="0"/>
          </a:p>
        </p:txBody>
      </p:sp>
      <p:sp>
        <p:nvSpPr>
          <p:cNvPr id="15" name="文本框 14"/>
          <p:cNvSpPr txBox="1"/>
          <p:nvPr/>
        </p:nvSpPr>
        <p:spPr>
          <a:xfrm>
            <a:off x="9520763" y="5847900"/>
            <a:ext cx="2444168" cy="605790"/>
          </a:xfrm>
          <a:prstGeom prst="round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fontAlgn="auto">
              <a:lnSpc>
                <a:spcPct val="100000"/>
              </a:lnSpc>
              <a:spcBef>
                <a:spcPts val="0"/>
              </a:spcBef>
              <a:spcAft>
                <a:spcPts val="0"/>
              </a:spcAft>
              <a:buClrTx/>
              <a:buSzTx/>
              <a:buFontTx/>
              <a:buNone/>
              <a:defRPr kumimoji="0" sz="2400" b="1" i="0" u="none" strike="noStrike" cap="none" spc="0" normalizeH="0" baseline="0">
                <a:ln>
                  <a:noFill/>
                </a:ln>
                <a:solidFill>
                  <a:schemeClr val="bg1"/>
                </a:solidFill>
                <a:effectLst/>
                <a:uLnTx/>
                <a:uFillTx/>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zh-CN" sz="1600" dirty="0"/>
              <a:t>Logistic Management</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94080" y="2279650"/>
            <a:ext cx="1619354" cy="3562985"/>
            <a:chOff x="1239" y="2518"/>
            <a:chExt cx="2984" cy="5611"/>
          </a:xfrm>
        </p:grpSpPr>
        <p:grpSp>
          <p:nvGrpSpPr>
            <p:cNvPr id="2" name="Group 1"/>
            <p:cNvGrpSpPr/>
            <p:nvPr/>
          </p:nvGrpSpPr>
          <p:grpSpPr>
            <a:xfrm>
              <a:off x="1239" y="2518"/>
              <a:ext cx="2984" cy="5611"/>
              <a:chOff x="1320696" y="2182446"/>
              <a:chExt cx="2221925" cy="2643814"/>
            </a:xfrm>
          </p:grpSpPr>
          <p:sp>
            <p:nvSpPr>
              <p:cNvPr id="21" name="Rectangle: Rounded Corners 20"/>
              <p:cNvSpPr/>
              <p:nvPr>
                <p:custDataLst>
                  <p:tags r:id="rId1"/>
                </p:custDataLst>
              </p:nvPr>
            </p:nvSpPr>
            <p:spPr>
              <a:xfrm>
                <a:off x="1935139" y="2182446"/>
                <a:ext cx="993040" cy="258646"/>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Raleway" panose="020B0503030101060003" pitchFamily="34" charset="0"/>
                </a:endParaRPr>
              </a:p>
            </p:txBody>
          </p:sp>
          <p:sp>
            <p:nvSpPr>
              <p:cNvPr id="65" name="Rectangle: Rounded Corners 64"/>
              <p:cNvSpPr/>
              <p:nvPr/>
            </p:nvSpPr>
            <p:spPr>
              <a:xfrm>
                <a:off x="1320696" y="2318519"/>
                <a:ext cx="2221925" cy="2507741"/>
              </a:xfrm>
              <a:prstGeom prst="roundRect">
                <a:avLst>
                  <a:gd name="adj" fmla="val 0"/>
                </a:avLst>
              </a:prstGeom>
              <a:solidFill>
                <a:schemeClr val="bg1"/>
              </a:solidFill>
              <a:ln>
                <a:noFill/>
              </a:ln>
              <a:effectLst>
                <a:outerShdw blurRad="762000" sx="90000" sy="9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pic>
          <p:nvPicPr>
            <p:cNvPr id="9" name="Picture 7" descr="C:\Users\lx\Desktop\粮油ppt\产品和仪器照片\HF6000.tif"/>
            <p:cNvPicPr>
              <a:picLocks noChangeAspect="1" noChangeArrowheads="1"/>
            </p:cNvPicPr>
            <p:nvPr/>
          </p:nvPicPr>
          <p:blipFill>
            <a:blip r:embed="rId2" cstate="email"/>
            <a:srcRect/>
            <a:stretch>
              <a:fillRect/>
            </a:stretch>
          </p:blipFill>
          <p:spPr bwMode="auto">
            <a:xfrm>
              <a:off x="2678" y="3361"/>
              <a:ext cx="1419" cy="1098"/>
            </a:xfrm>
            <a:prstGeom prst="rect">
              <a:avLst/>
            </a:prstGeom>
            <a:solidFill>
              <a:srgbClr val="0068A5"/>
            </a:solidFill>
          </p:spPr>
        </p:pic>
        <p:pic>
          <p:nvPicPr>
            <p:cNvPr id="16" name="图片 15" descr="玉米赤酶醇快速检测试纸条"/>
            <p:cNvPicPr>
              <a:picLocks noChangeAspect="1"/>
            </p:cNvPicPr>
            <p:nvPr/>
          </p:nvPicPr>
          <p:blipFill>
            <a:blip r:embed="rId3" cstate="email"/>
            <a:stretch>
              <a:fillRect/>
            </a:stretch>
          </p:blipFill>
          <p:spPr>
            <a:xfrm>
              <a:off x="1458" y="4587"/>
              <a:ext cx="1507" cy="1066"/>
            </a:xfrm>
            <a:prstGeom prst="rect">
              <a:avLst/>
            </a:prstGeom>
          </p:spPr>
        </p:pic>
        <p:pic>
          <p:nvPicPr>
            <p:cNvPr id="18" name="图片 17"/>
            <p:cNvPicPr>
              <a:picLocks noChangeAspect="1"/>
            </p:cNvPicPr>
            <p:nvPr/>
          </p:nvPicPr>
          <p:blipFill>
            <a:blip r:embed="rId4" cstate="email"/>
            <a:stretch>
              <a:fillRect/>
            </a:stretch>
          </p:blipFill>
          <p:spPr>
            <a:xfrm>
              <a:off x="1399" y="3474"/>
              <a:ext cx="1368" cy="872"/>
            </a:xfrm>
            <a:prstGeom prst="rect">
              <a:avLst/>
            </a:prstGeom>
            <a:solidFill>
              <a:srgbClr val="0068A5"/>
            </a:solidFill>
          </p:spPr>
        </p:pic>
        <p:pic>
          <p:nvPicPr>
            <p:cNvPr id="33" name="图片 32"/>
            <p:cNvPicPr>
              <a:picLocks noChangeAspect="1"/>
            </p:cNvPicPr>
            <p:nvPr>
              <p:custDataLst>
                <p:tags r:id="rId5"/>
              </p:custDataLst>
            </p:nvPr>
          </p:nvPicPr>
          <p:blipFill>
            <a:blip r:embed="rId6" cstate="email"/>
            <a:stretch>
              <a:fillRect/>
            </a:stretch>
          </p:blipFill>
          <p:spPr>
            <a:xfrm>
              <a:off x="2951" y="4722"/>
              <a:ext cx="1118" cy="931"/>
            </a:xfrm>
            <a:prstGeom prst="rect">
              <a:avLst/>
            </a:prstGeom>
          </p:spPr>
        </p:pic>
        <p:sp>
          <p:nvSpPr>
            <p:cNvPr id="6" name="矩形 5"/>
            <p:cNvSpPr/>
            <p:nvPr/>
          </p:nvSpPr>
          <p:spPr>
            <a:xfrm>
              <a:off x="1267" y="6369"/>
              <a:ext cx="2955" cy="176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23"/>
            <p:cNvSpPr/>
            <p:nvPr>
              <p:custDataLst>
                <p:tags r:id="rId7"/>
              </p:custDataLst>
            </p:nvPr>
          </p:nvSpPr>
          <p:spPr>
            <a:xfrm>
              <a:off x="1422" y="6669"/>
              <a:ext cx="2647" cy="1103"/>
            </a:xfrm>
            <a:prstGeom prst="rect">
              <a:avLst/>
            </a:prstGeom>
          </p:spPr>
          <p:txBody>
            <a:bodyPr wrap="square">
              <a:spAutoFit/>
            </a:bodyPr>
            <a:lstStyle/>
            <a:p>
              <a:pPr algn="ctr" defTabSz="1038225">
                <a:lnSpc>
                  <a:spcPct val="150000"/>
                </a:lnSpc>
              </a:pPr>
              <a:r>
                <a:rPr lang="en-US" altLang="zh-CN" sz="1400" b="1" dirty="0">
                  <a:solidFill>
                    <a:schemeClr val="bg1"/>
                  </a:solidFill>
                  <a:latin typeface="微软雅黑" panose="020B0503020204020204" charset="-122"/>
                  <a:ea typeface="微软雅黑" panose="020B0503020204020204" charset="-122"/>
                  <a:sym typeface="+mn-ea"/>
                </a:rPr>
                <a:t>Lateral</a:t>
              </a:r>
              <a:r>
                <a:rPr lang="zh-CN" altLang="en-US" sz="1400" b="1" dirty="0">
                  <a:solidFill>
                    <a:schemeClr val="bg1"/>
                  </a:solidFill>
                  <a:latin typeface="微软雅黑" panose="020B0503020204020204" charset="-122"/>
                  <a:ea typeface="微软雅黑" panose="020B0503020204020204" charset="-122"/>
                  <a:sym typeface="+mn-ea"/>
                </a:rPr>
                <a:t> </a:t>
              </a:r>
              <a:r>
                <a:rPr lang="en-US" altLang="zh-CN" sz="1400" b="1" dirty="0">
                  <a:solidFill>
                    <a:schemeClr val="bg1"/>
                  </a:solidFill>
                  <a:latin typeface="微软雅黑" panose="020B0503020204020204" charset="-122"/>
                  <a:ea typeface="微软雅黑" panose="020B0503020204020204" charset="-122"/>
                  <a:sym typeface="+mn-ea"/>
                </a:rPr>
                <a:t>Flow</a:t>
              </a:r>
              <a:r>
                <a:rPr lang="zh-CN" altLang="en-US" sz="1400" b="1" dirty="0">
                  <a:solidFill>
                    <a:schemeClr val="bg1"/>
                  </a:solidFill>
                  <a:latin typeface="微软雅黑" panose="020B0503020204020204" charset="-122"/>
                  <a:ea typeface="微软雅黑" panose="020B0503020204020204" charset="-122"/>
                  <a:sym typeface="+mn-ea"/>
                </a:rPr>
                <a:t> </a:t>
              </a:r>
              <a:r>
                <a:rPr lang="en-US" altLang="zh-CN" sz="1400" b="1" dirty="0">
                  <a:solidFill>
                    <a:schemeClr val="bg1"/>
                  </a:solidFill>
                  <a:latin typeface="微软雅黑" panose="020B0503020204020204" charset="-122"/>
                  <a:ea typeface="微软雅黑" panose="020B0503020204020204" charset="-122"/>
                  <a:sym typeface="+mn-ea"/>
                </a:rPr>
                <a:t>Test</a:t>
              </a:r>
              <a:r>
                <a:rPr lang="zh-CN" altLang="en-US" sz="1400" b="1" dirty="0">
                  <a:solidFill>
                    <a:schemeClr val="bg1"/>
                  </a:solidFill>
                  <a:latin typeface="微软雅黑" panose="020B0503020204020204" charset="-122"/>
                  <a:ea typeface="微软雅黑" panose="020B0503020204020204" charset="-122"/>
                  <a:sym typeface="+mn-ea"/>
                </a:rPr>
                <a:t> </a:t>
              </a:r>
              <a:r>
                <a:rPr lang="en-US" altLang="zh-CN" sz="1400" b="1" dirty="0">
                  <a:solidFill>
                    <a:schemeClr val="bg1"/>
                  </a:solidFill>
                  <a:latin typeface="微软雅黑" panose="020B0503020204020204" charset="-122"/>
                  <a:ea typeface="微软雅黑" panose="020B0503020204020204" charset="-122"/>
                  <a:sym typeface="+mn-ea"/>
                </a:rPr>
                <a:t>Platform</a:t>
              </a:r>
              <a:endParaRPr lang="zh-CN" altLang="en-US" sz="1400" b="1" dirty="0">
                <a:solidFill>
                  <a:schemeClr val="bg1"/>
                </a:solidFill>
                <a:latin typeface="微软雅黑" panose="020B0503020204020204" charset="-122"/>
                <a:ea typeface="微软雅黑" panose="020B0503020204020204" charset="-122"/>
                <a:cs typeface="Open Sans" panose="020B0606030504020204" pitchFamily="34" charset="0"/>
                <a:sym typeface="+mn-ea"/>
              </a:endParaRPr>
            </a:p>
          </p:txBody>
        </p:sp>
      </p:grpSp>
      <p:grpSp>
        <p:nvGrpSpPr>
          <p:cNvPr id="80" name="Group 1"/>
          <p:cNvGrpSpPr/>
          <p:nvPr/>
        </p:nvGrpSpPr>
        <p:grpSpPr>
          <a:xfrm>
            <a:off x="2672080" y="2279650"/>
            <a:ext cx="1619250" cy="3562985"/>
            <a:chOff x="1320696" y="2182446"/>
            <a:chExt cx="2221925" cy="2643814"/>
          </a:xfrm>
        </p:grpSpPr>
        <p:sp>
          <p:nvSpPr>
            <p:cNvPr id="81" name="Rectangle: Rounded Corners 20"/>
            <p:cNvSpPr/>
            <p:nvPr>
              <p:custDataLst>
                <p:tags r:id="rId8"/>
              </p:custDataLst>
            </p:nvPr>
          </p:nvSpPr>
          <p:spPr>
            <a:xfrm>
              <a:off x="1935139" y="2182446"/>
              <a:ext cx="993040" cy="258646"/>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Raleway" panose="020B0503030101060003" pitchFamily="34" charset="0"/>
              </a:endParaRPr>
            </a:p>
          </p:txBody>
        </p:sp>
        <p:sp>
          <p:nvSpPr>
            <p:cNvPr id="82" name="Rectangle: Rounded Corners 64"/>
            <p:cNvSpPr/>
            <p:nvPr/>
          </p:nvSpPr>
          <p:spPr>
            <a:xfrm>
              <a:off x="1320696" y="2318519"/>
              <a:ext cx="2221925" cy="2507741"/>
            </a:xfrm>
            <a:prstGeom prst="roundRect">
              <a:avLst>
                <a:gd name="adj" fmla="val 0"/>
              </a:avLst>
            </a:prstGeom>
            <a:solidFill>
              <a:schemeClr val="bg1"/>
            </a:solidFill>
            <a:ln>
              <a:noFill/>
            </a:ln>
            <a:effectLst>
              <a:outerShdw blurRad="762000" sx="90000" sy="9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sp>
        <p:nvSpPr>
          <p:cNvPr id="87" name="矩形 86"/>
          <p:cNvSpPr/>
          <p:nvPr>
            <p:custDataLst>
              <p:tags r:id="rId9"/>
            </p:custDataLst>
          </p:nvPr>
        </p:nvSpPr>
        <p:spPr>
          <a:xfrm>
            <a:off x="2664460" y="4725035"/>
            <a:ext cx="1618615" cy="111760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Rectangle 23"/>
          <p:cNvSpPr/>
          <p:nvPr>
            <p:custDataLst>
              <p:tags r:id="rId10"/>
            </p:custDataLst>
          </p:nvPr>
        </p:nvSpPr>
        <p:spPr>
          <a:xfrm>
            <a:off x="2763520" y="4915535"/>
            <a:ext cx="1436370" cy="700576"/>
          </a:xfrm>
          <a:prstGeom prst="rect">
            <a:avLst/>
          </a:prstGeom>
        </p:spPr>
        <p:txBody>
          <a:bodyPr wrap="square">
            <a:spAutoFit/>
          </a:bodyPr>
          <a:lstStyle/>
          <a:p>
            <a:pPr algn="ctr" defTabSz="1038225">
              <a:lnSpc>
                <a:spcPct val="150000"/>
              </a:lnSpc>
            </a:pPr>
            <a:r>
              <a:rPr lang="en-US" altLang="zh-CN" sz="1400" b="1" dirty="0">
                <a:solidFill>
                  <a:prstClr val="white"/>
                </a:solidFill>
                <a:latin typeface="微软雅黑" panose="020B0503020204020204" charset="-122"/>
                <a:ea typeface="微软雅黑" panose="020B0503020204020204" charset="-122"/>
                <a:cs typeface="微软雅黑" panose="020B0503020204020204" charset="-122"/>
                <a:sym typeface="+mn-ea"/>
              </a:rPr>
              <a:t>ELISA</a:t>
            </a:r>
            <a:r>
              <a:rPr lang="zh-CN" altLang="en-US" sz="1400" b="1" dirty="0">
                <a:solidFill>
                  <a:prstClr val="white"/>
                </a:solidFill>
                <a:latin typeface="微软雅黑" panose="020B0503020204020204" charset="-122"/>
                <a:ea typeface="微软雅黑" panose="020B0503020204020204" charset="-122"/>
                <a:cs typeface="微软雅黑" panose="020B0503020204020204" charset="-122"/>
                <a:sym typeface="+mn-ea"/>
              </a:rPr>
              <a:t> </a:t>
            </a:r>
            <a:endParaRPr lang="en-US" altLang="zh-CN" sz="1400" b="1" dirty="0">
              <a:solidFill>
                <a:prstClr val="white"/>
              </a:solidFill>
              <a:latin typeface="微软雅黑" panose="020B0503020204020204" charset="-122"/>
              <a:ea typeface="微软雅黑" panose="020B0503020204020204" charset="-122"/>
              <a:cs typeface="微软雅黑" panose="020B0503020204020204" charset="-122"/>
              <a:sym typeface="+mn-ea"/>
            </a:endParaRPr>
          </a:p>
          <a:p>
            <a:pPr algn="ctr" defTabSz="1038225">
              <a:lnSpc>
                <a:spcPct val="150000"/>
              </a:lnSpc>
            </a:pPr>
            <a:r>
              <a:rPr lang="en-US" altLang="zh-CN" sz="1400" b="1" dirty="0">
                <a:solidFill>
                  <a:prstClr val="white"/>
                </a:solidFill>
                <a:latin typeface="微软雅黑" panose="020B0503020204020204" charset="-122"/>
                <a:ea typeface="微软雅黑" panose="020B0503020204020204" charset="-122"/>
                <a:cs typeface="微软雅黑" panose="020B0503020204020204" charset="-122"/>
                <a:sym typeface="+mn-ea"/>
              </a:rPr>
              <a:t>Test</a:t>
            </a:r>
            <a:r>
              <a:rPr lang="zh-CN" altLang="en-US" sz="1400" b="1" dirty="0">
                <a:solidFill>
                  <a:prstClr val="white"/>
                </a:solidFill>
                <a:latin typeface="微软雅黑" panose="020B0503020204020204" charset="-122"/>
                <a:ea typeface="微软雅黑" panose="020B0503020204020204" charset="-122"/>
                <a:cs typeface="微软雅黑" panose="020B0503020204020204" charset="-122"/>
                <a:sym typeface="+mn-ea"/>
              </a:rPr>
              <a:t> </a:t>
            </a:r>
            <a:r>
              <a:rPr lang="en-US" altLang="zh-CN" sz="1400" b="1" dirty="0">
                <a:solidFill>
                  <a:prstClr val="white"/>
                </a:solidFill>
                <a:latin typeface="微软雅黑" panose="020B0503020204020204" charset="-122"/>
                <a:ea typeface="微软雅黑" panose="020B0503020204020204" charset="-122"/>
                <a:cs typeface="微软雅黑" panose="020B0503020204020204" charset="-122"/>
                <a:sym typeface="+mn-ea"/>
              </a:rPr>
              <a:t>Platform</a:t>
            </a:r>
            <a:endParaRPr lang="zh-CN" altLang="en-US" sz="1400" b="1" dirty="0">
              <a:solidFill>
                <a:schemeClr val="bg1"/>
              </a:solidFill>
              <a:latin typeface="微软雅黑" panose="020B0503020204020204" charset="-122"/>
              <a:ea typeface="微软雅黑" panose="020B0503020204020204" charset="-122"/>
              <a:cs typeface="Open Sans" panose="020B0606030504020204" pitchFamily="34" charset="0"/>
              <a:sym typeface="+mn-ea"/>
            </a:endParaRPr>
          </a:p>
        </p:txBody>
      </p:sp>
      <p:grpSp>
        <p:nvGrpSpPr>
          <p:cNvPr id="90" name="Group 1"/>
          <p:cNvGrpSpPr/>
          <p:nvPr/>
        </p:nvGrpSpPr>
        <p:grpSpPr>
          <a:xfrm>
            <a:off x="4433570" y="2279650"/>
            <a:ext cx="1619250" cy="3562985"/>
            <a:chOff x="1320696" y="2182446"/>
            <a:chExt cx="2221925" cy="2643814"/>
          </a:xfrm>
        </p:grpSpPr>
        <p:sp>
          <p:nvSpPr>
            <p:cNvPr id="91" name="Rectangle: Rounded Corners 20"/>
            <p:cNvSpPr/>
            <p:nvPr>
              <p:custDataLst>
                <p:tags r:id="rId11"/>
              </p:custDataLst>
            </p:nvPr>
          </p:nvSpPr>
          <p:spPr>
            <a:xfrm>
              <a:off x="1935139" y="2182446"/>
              <a:ext cx="993040" cy="258646"/>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Raleway" panose="020B0503030101060003" pitchFamily="34" charset="0"/>
              </a:endParaRPr>
            </a:p>
          </p:txBody>
        </p:sp>
        <p:sp>
          <p:nvSpPr>
            <p:cNvPr id="92" name="Rectangle: Rounded Corners 64"/>
            <p:cNvSpPr/>
            <p:nvPr/>
          </p:nvSpPr>
          <p:spPr>
            <a:xfrm>
              <a:off x="1320696" y="2318519"/>
              <a:ext cx="2221925" cy="2507741"/>
            </a:xfrm>
            <a:prstGeom prst="roundRect">
              <a:avLst>
                <a:gd name="adj" fmla="val 0"/>
              </a:avLst>
            </a:prstGeom>
            <a:solidFill>
              <a:schemeClr val="bg1"/>
            </a:solidFill>
            <a:ln>
              <a:noFill/>
            </a:ln>
            <a:effectLst>
              <a:outerShdw blurRad="762000" sx="90000" sy="9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sp>
        <p:nvSpPr>
          <p:cNvPr id="97" name="矩形 96"/>
          <p:cNvSpPr/>
          <p:nvPr>
            <p:custDataLst>
              <p:tags r:id="rId12"/>
            </p:custDataLst>
          </p:nvPr>
        </p:nvSpPr>
        <p:spPr>
          <a:xfrm>
            <a:off x="4425950" y="4725035"/>
            <a:ext cx="1618615" cy="111760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0" name="Group 1"/>
          <p:cNvGrpSpPr/>
          <p:nvPr/>
        </p:nvGrpSpPr>
        <p:grpSpPr>
          <a:xfrm>
            <a:off x="6188710" y="2279650"/>
            <a:ext cx="1619250" cy="3562985"/>
            <a:chOff x="1320696" y="2182446"/>
            <a:chExt cx="2221925" cy="2643814"/>
          </a:xfrm>
        </p:grpSpPr>
        <p:sp>
          <p:nvSpPr>
            <p:cNvPr id="101" name="Rectangle: Rounded Corners 20"/>
            <p:cNvSpPr/>
            <p:nvPr>
              <p:custDataLst>
                <p:tags r:id="rId13"/>
              </p:custDataLst>
            </p:nvPr>
          </p:nvSpPr>
          <p:spPr>
            <a:xfrm>
              <a:off x="1935139" y="2182446"/>
              <a:ext cx="993040" cy="258646"/>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Raleway" panose="020B0503030101060003" pitchFamily="34" charset="0"/>
              </a:endParaRPr>
            </a:p>
          </p:txBody>
        </p:sp>
        <p:sp>
          <p:nvSpPr>
            <p:cNvPr id="102" name="Rectangle: Rounded Corners 64"/>
            <p:cNvSpPr/>
            <p:nvPr/>
          </p:nvSpPr>
          <p:spPr>
            <a:xfrm>
              <a:off x="1320696" y="2318519"/>
              <a:ext cx="2221925" cy="2507741"/>
            </a:xfrm>
            <a:prstGeom prst="roundRect">
              <a:avLst>
                <a:gd name="adj" fmla="val 0"/>
              </a:avLst>
            </a:prstGeom>
            <a:solidFill>
              <a:schemeClr val="bg1"/>
            </a:solidFill>
            <a:ln>
              <a:noFill/>
            </a:ln>
            <a:effectLst>
              <a:outerShdw blurRad="762000" sx="90000" sy="9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sp>
        <p:nvSpPr>
          <p:cNvPr id="107" name="矩形 106"/>
          <p:cNvSpPr/>
          <p:nvPr/>
        </p:nvSpPr>
        <p:spPr>
          <a:xfrm>
            <a:off x="6188710" y="4725035"/>
            <a:ext cx="1618615" cy="111760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Rectangle 23"/>
          <p:cNvSpPr/>
          <p:nvPr/>
        </p:nvSpPr>
        <p:spPr>
          <a:xfrm>
            <a:off x="6237408" y="5020421"/>
            <a:ext cx="1436370" cy="523220"/>
          </a:xfrm>
          <a:prstGeom prst="rect">
            <a:avLst/>
          </a:prstGeom>
        </p:spPr>
        <p:txBody>
          <a:bodyPr wrap="square">
            <a:spAutoFit/>
          </a:bodyPr>
          <a:lstStyle/>
          <a:p>
            <a:pPr algn="ctr" defTabSz="1038225"/>
            <a:r>
              <a:rPr lang="en-US" altLang="zh-CN" sz="1400" b="1" dirty="0">
                <a:solidFill>
                  <a:prstClr val="white"/>
                </a:solidFill>
                <a:latin typeface="微软雅黑" panose="020B0503020204020204" charset="-122"/>
                <a:ea typeface="微软雅黑" panose="020B0503020204020204" charset="-122"/>
                <a:sym typeface="+mn-ea"/>
              </a:rPr>
              <a:t>Microbiology</a:t>
            </a:r>
            <a:endParaRPr lang="en-US" altLang="zh-CN" sz="1400" b="1" dirty="0">
              <a:solidFill>
                <a:prstClr val="white"/>
              </a:solidFill>
              <a:latin typeface="微软雅黑" panose="020B0503020204020204" charset="-122"/>
              <a:ea typeface="微软雅黑" panose="020B0503020204020204" charset="-122"/>
              <a:sym typeface="+mn-ea"/>
            </a:endParaRPr>
          </a:p>
          <a:p>
            <a:pPr algn="ctr" defTabSz="1038225"/>
            <a:r>
              <a:rPr lang="en-US" altLang="zh-CN" sz="1400" b="1" dirty="0">
                <a:solidFill>
                  <a:prstClr val="white"/>
                </a:solidFill>
                <a:latin typeface="微软雅黑" panose="020B0503020204020204" charset="-122"/>
                <a:ea typeface="微软雅黑" panose="020B0503020204020204" charset="-122"/>
                <a:sym typeface="+mn-ea"/>
              </a:rPr>
              <a:t>Test</a:t>
            </a:r>
            <a:r>
              <a:rPr lang="zh-CN" altLang="en-US" sz="1400" b="1" dirty="0">
                <a:solidFill>
                  <a:prstClr val="white"/>
                </a:solidFill>
                <a:latin typeface="微软雅黑" panose="020B0503020204020204" charset="-122"/>
                <a:ea typeface="微软雅黑" panose="020B0503020204020204" charset="-122"/>
                <a:sym typeface="+mn-ea"/>
              </a:rPr>
              <a:t> </a:t>
            </a:r>
            <a:r>
              <a:rPr lang="en-US" altLang="zh-CN" sz="1400" b="1" dirty="0">
                <a:solidFill>
                  <a:prstClr val="white"/>
                </a:solidFill>
                <a:latin typeface="微软雅黑" panose="020B0503020204020204" charset="-122"/>
                <a:ea typeface="微软雅黑" panose="020B0503020204020204" charset="-122"/>
                <a:sym typeface="+mn-ea"/>
              </a:rPr>
              <a:t>Platform</a:t>
            </a:r>
            <a:endParaRPr lang="zh-CN" altLang="en-US" sz="1400" b="1" dirty="0">
              <a:solidFill>
                <a:schemeClr val="bg1"/>
              </a:solidFill>
              <a:latin typeface="微软雅黑" panose="020B0503020204020204" charset="-122"/>
              <a:ea typeface="微软雅黑" panose="020B0503020204020204" charset="-122"/>
              <a:cs typeface="Open Sans" panose="020B0606030504020204" pitchFamily="34" charset="0"/>
              <a:sym typeface="+mn-ea"/>
            </a:endParaRPr>
          </a:p>
        </p:txBody>
      </p:sp>
      <p:grpSp>
        <p:nvGrpSpPr>
          <p:cNvPr id="110" name="Group 1"/>
          <p:cNvGrpSpPr/>
          <p:nvPr/>
        </p:nvGrpSpPr>
        <p:grpSpPr>
          <a:xfrm>
            <a:off x="7962265" y="2279650"/>
            <a:ext cx="1619250" cy="3562985"/>
            <a:chOff x="1320696" y="2182446"/>
            <a:chExt cx="2221925" cy="2643814"/>
          </a:xfrm>
        </p:grpSpPr>
        <p:sp>
          <p:nvSpPr>
            <p:cNvPr id="111" name="Rectangle: Rounded Corners 20"/>
            <p:cNvSpPr/>
            <p:nvPr>
              <p:custDataLst>
                <p:tags r:id="rId14"/>
              </p:custDataLst>
            </p:nvPr>
          </p:nvSpPr>
          <p:spPr>
            <a:xfrm>
              <a:off x="1935139" y="2182446"/>
              <a:ext cx="993040" cy="258646"/>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Raleway" panose="020B0503030101060003" pitchFamily="34" charset="0"/>
              </a:endParaRPr>
            </a:p>
          </p:txBody>
        </p:sp>
        <p:sp>
          <p:nvSpPr>
            <p:cNvPr id="112" name="Rectangle: Rounded Corners 64"/>
            <p:cNvSpPr/>
            <p:nvPr/>
          </p:nvSpPr>
          <p:spPr>
            <a:xfrm>
              <a:off x="1320696" y="2318519"/>
              <a:ext cx="2221925" cy="2507741"/>
            </a:xfrm>
            <a:prstGeom prst="roundRect">
              <a:avLst>
                <a:gd name="adj" fmla="val 0"/>
              </a:avLst>
            </a:prstGeom>
            <a:solidFill>
              <a:schemeClr val="bg1"/>
            </a:solidFill>
            <a:ln>
              <a:noFill/>
            </a:ln>
            <a:effectLst>
              <a:outerShdw blurRad="762000" sx="90000" sy="9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sp>
        <p:nvSpPr>
          <p:cNvPr id="117" name="矩形 116"/>
          <p:cNvSpPr/>
          <p:nvPr/>
        </p:nvSpPr>
        <p:spPr>
          <a:xfrm>
            <a:off x="7962265" y="4725035"/>
            <a:ext cx="1618615" cy="111760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0" name="Group 1"/>
          <p:cNvGrpSpPr/>
          <p:nvPr/>
        </p:nvGrpSpPr>
        <p:grpSpPr>
          <a:xfrm>
            <a:off x="9725025" y="2279015"/>
            <a:ext cx="1619250" cy="3562985"/>
            <a:chOff x="1320696" y="2182446"/>
            <a:chExt cx="2221925" cy="2643814"/>
          </a:xfrm>
        </p:grpSpPr>
        <p:sp>
          <p:nvSpPr>
            <p:cNvPr id="121" name="Rectangle: Rounded Corners 20"/>
            <p:cNvSpPr/>
            <p:nvPr>
              <p:custDataLst>
                <p:tags r:id="rId15"/>
              </p:custDataLst>
            </p:nvPr>
          </p:nvSpPr>
          <p:spPr>
            <a:xfrm>
              <a:off x="1935139" y="2182446"/>
              <a:ext cx="993040" cy="258646"/>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Raleway" panose="020B0503030101060003" pitchFamily="34" charset="0"/>
              </a:endParaRPr>
            </a:p>
          </p:txBody>
        </p:sp>
        <p:sp>
          <p:nvSpPr>
            <p:cNvPr id="122" name="Rectangle: Rounded Corners 64"/>
            <p:cNvSpPr/>
            <p:nvPr/>
          </p:nvSpPr>
          <p:spPr>
            <a:xfrm>
              <a:off x="1320696" y="2318519"/>
              <a:ext cx="2221925" cy="2507741"/>
            </a:xfrm>
            <a:prstGeom prst="roundRect">
              <a:avLst>
                <a:gd name="adj" fmla="val 0"/>
              </a:avLst>
            </a:prstGeom>
            <a:solidFill>
              <a:schemeClr val="bg1"/>
            </a:solidFill>
            <a:ln>
              <a:noFill/>
            </a:ln>
            <a:effectLst>
              <a:outerShdw blurRad="762000" sx="90000" sy="90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sp>
        <p:nvSpPr>
          <p:cNvPr id="127" name="矩形 126"/>
          <p:cNvSpPr/>
          <p:nvPr>
            <p:custDataLst>
              <p:tags r:id="rId16"/>
            </p:custDataLst>
          </p:nvPr>
        </p:nvSpPr>
        <p:spPr>
          <a:xfrm>
            <a:off x="9725025" y="4724400"/>
            <a:ext cx="1618615" cy="111760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Rectangle 23"/>
          <p:cNvSpPr/>
          <p:nvPr>
            <p:custDataLst>
              <p:tags r:id="rId17"/>
            </p:custDataLst>
          </p:nvPr>
        </p:nvSpPr>
        <p:spPr>
          <a:xfrm>
            <a:off x="9744392" y="5020421"/>
            <a:ext cx="1579880" cy="523220"/>
          </a:xfrm>
          <a:prstGeom prst="rect">
            <a:avLst/>
          </a:prstGeom>
        </p:spPr>
        <p:txBody>
          <a:bodyPr wrap="square">
            <a:spAutoFit/>
          </a:bodyPr>
          <a:lstStyle/>
          <a:p>
            <a:pPr algn="ctr" defTabSz="1038225"/>
            <a:r>
              <a:rPr lang="en-US" altLang="zh-CN" sz="1400" b="1" dirty="0">
                <a:solidFill>
                  <a:prstClr val="white"/>
                </a:solidFill>
                <a:latin typeface="微软雅黑" panose="020B0503020204020204" charset="-122"/>
                <a:ea typeface="微软雅黑" panose="020B0503020204020204" charset="-122"/>
                <a:sym typeface="+mn-ea"/>
              </a:rPr>
              <a:t>Testing</a:t>
            </a:r>
            <a:r>
              <a:rPr lang="zh-CN" altLang="en-US" sz="1400" b="1" dirty="0">
                <a:solidFill>
                  <a:prstClr val="white"/>
                </a:solidFill>
                <a:latin typeface="微软雅黑" panose="020B0503020204020204" charset="-122"/>
                <a:ea typeface="微软雅黑" panose="020B0503020204020204" charset="-122"/>
                <a:sym typeface="+mn-ea"/>
              </a:rPr>
              <a:t> </a:t>
            </a:r>
            <a:r>
              <a:rPr lang="en-US" altLang="zh-CN" sz="1400" b="1" dirty="0">
                <a:solidFill>
                  <a:prstClr val="white"/>
                </a:solidFill>
                <a:latin typeface="微软雅黑" panose="020B0503020204020204" charset="-122"/>
                <a:ea typeface="微软雅黑" panose="020B0503020204020204" charset="-122"/>
                <a:sym typeface="+mn-ea"/>
              </a:rPr>
              <a:t>Service</a:t>
            </a:r>
            <a:r>
              <a:rPr lang="zh-CN" altLang="en-US" sz="1400" b="1" dirty="0">
                <a:solidFill>
                  <a:prstClr val="white"/>
                </a:solidFill>
                <a:latin typeface="微软雅黑" panose="020B0503020204020204" charset="-122"/>
                <a:ea typeface="微软雅黑" panose="020B0503020204020204" charset="-122"/>
                <a:sym typeface="+mn-ea"/>
              </a:rPr>
              <a:t> </a:t>
            </a:r>
            <a:r>
              <a:rPr lang="en-US" altLang="zh-CN" sz="1400" b="1" dirty="0">
                <a:solidFill>
                  <a:prstClr val="white"/>
                </a:solidFill>
                <a:latin typeface="微软雅黑" panose="020B0503020204020204" charset="-122"/>
                <a:ea typeface="微软雅黑" panose="020B0503020204020204" charset="-122"/>
                <a:sym typeface="+mn-ea"/>
              </a:rPr>
              <a:t>Platform</a:t>
            </a:r>
            <a:endParaRPr lang="zh-CN" altLang="en-US" sz="1400" b="1" dirty="0">
              <a:solidFill>
                <a:schemeClr val="bg1"/>
              </a:solidFill>
              <a:latin typeface="微软雅黑" panose="020B0503020204020204" charset="-122"/>
              <a:ea typeface="微软雅黑" panose="020B0503020204020204" charset="-122"/>
              <a:cs typeface="Open Sans" panose="020B0606030504020204" pitchFamily="34" charset="0"/>
              <a:sym typeface="+mn-ea"/>
            </a:endParaRPr>
          </a:p>
        </p:txBody>
      </p:sp>
      <p:pic>
        <p:nvPicPr>
          <p:cNvPr id="132" name="图片 131" descr="乳品试剂盒2"/>
          <p:cNvPicPr>
            <a:picLocks noChangeAspect="1"/>
          </p:cNvPicPr>
          <p:nvPr>
            <p:custDataLst>
              <p:tags r:id="rId18"/>
            </p:custDataLst>
          </p:nvPr>
        </p:nvPicPr>
        <p:blipFill>
          <a:blip r:embed="rId19" cstate="email"/>
          <a:stretch>
            <a:fillRect/>
          </a:stretch>
        </p:blipFill>
        <p:spPr>
          <a:xfrm>
            <a:off x="3537585" y="2953385"/>
            <a:ext cx="741680" cy="528320"/>
          </a:xfrm>
          <a:prstGeom prst="rect">
            <a:avLst/>
          </a:prstGeom>
        </p:spPr>
      </p:pic>
      <p:pic>
        <p:nvPicPr>
          <p:cNvPr id="133" name="图片 132"/>
          <p:cNvPicPr>
            <a:picLocks noChangeAspect="1"/>
          </p:cNvPicPr>
          <p:nvPr>
            <p:custDataLst>
              <p:tags r:id="rId20"/>
            </p:custDataLst>
          </p:nvPr>
        </p:nvPicPr>
        <p:blipFill>
          <a:blip r:embed="rId21" cstate="email"/>
          <a:stretch>
            <a:fillRect/>
          </a:stretch>
        </p:blipFill>
        <p:spPr>
          <a:xfrm>
            <a:off x="2803525" y="2952750"/>
            <a:ext cx="734060" cy="528955"/>
          </a:xfrm>
          <a:prstGeom prst="rect">
            <a:avLst/>
          </a:prstGeom>
        </p:spPr>
      </p:pic>
      <p:pic>
        <p:nvPicPr>
          <p:cNvPr id="131" name="Picture 9" descr="C:\Users\lx\Desktop\粮油ppt\产品和仪器照片\HF4500.tif"/>
          <p:cNvPicPr>
            <a:picLocks noChangeAspect="1" noChangeArrowheads="1"/>
          </p:cNvPicPr>
          <p:nvPr/>
        </p:nvPicPr>
        <p:blipFill>
          <a:blip r:embed="rId22" cstate="email"/>
          <a:srcRect/>
          <a:stretch>
            <a:fillRect/>
          </a:stretch>
        </p:blipFill>
        <p:spPr bwMode="auto">
          <a:xfrm>
            <a:off x="3413760" y="3731895"/>
            <a:ext cx="898525" cy="645160"/>
          </a:xfrm>
          <a:prstGeom prst="rect">
            <a:avLst/>
          </a:prstGeom>
          <a:noFill/>
        </p:spPr>
      </p:pic>
      <p:pic>
        <p:nvPicPr>
          <p:cNvPr id="134" name="图片 133" descr="30111"/>
          <p:cNvPicPr>
            <a:picLocks noChangeAspect="1"/>
          </p:cNvPicPr>
          <p:nvPr>
            <p:custDataLst>
              <p:tags r:id="rId23"/>
            </p:custDataLst>
          </p:nvPr>
        </p:nvPicPr>
        <p:blipFill>
          <a:blip r:embed="rId24" cstate="email"/>
          <a:stretch>
            <a:fillRect/>
          </a:stretch>
        </p:blipFill>
        <p:spPr>
          <a:xfrm>
            <a:off x="8901430" y="4016375"/>
            <a:ext cx="546100" cy="522605"/>
          </a:xfrm>
          <a:prstGeom prst="rect">
            <a:avLst/>
          </a:prstGeom>
        </p:spPr>
      </p:pic>
      <p:pic>
        <p:nvPicPr>
          <p:cNvPr id="135" name="图片 134"/>
          <p:cNvPicPr>
            <a:picLocks noChangeAspect="1"/>
          </p:cNvPicPr>
          <p:nvPr>
            <p:custDataLst>
              <p:tags r:id="rId25"/>
            </p:custDataLst>
          </p:nvPr>
        </p:nvPicPr>
        <p:blipFill>
          <a:blip r:embed="rId26" cstate="email"/>
          <a:stretch>
            <a:fillRect/>
          </a:stretch>
        </p:blipFill>
        <p:spPr>
          <a:xfrm>
            <a:off x="7962265" y="2810510"/>
            <a:ext cx="713105" cy="659765"/>
          </a:xfrm>
          <a:prstGeom prst="rect">
            <a:avLst/>
          </a:prstGeom>
        </p:spPr>
      </p:pic>
      <p:pic>
        <p:nvPicPr>
          <p:cNvPr id="137" name="图片 136"/>
          <p:cNvPicPr>
            <a:picLocks noChangeAspect="1"/>
          </p:cNvPicPr>
          <p:nvPr/>
        </p:nvPicPr>
        <p:blipFill>
          <a:blip r:embed="rId27" cstate="email"/>
          <a:stretch>
            <a:fillRect/>
          </a:stretch>
        </p:blipFill>
        <p:spPr>
          <a:xfrm>
            <a:off x="8675370" y="2877820"/>
            <a:ext cx="796925" cy="448310"/>
          </a:xfrm>
          <a:prstGeom prst="rect">
            <a:avLst/>
          </a:prstGeom>
        </p:spPr>
      </p:pic>
      <p:pic>
        <p:nvPicPr>
          <p:cNvPr id="139" name="Picture 12" descr="C:\Users\lx\Desktop\良润生物产品图\测试片.png"/>
          <p:cNvPicPr>
            <a:picLocks noChangeAspect="1" noChangeArrowheads="1"/>
          </p:cNvPicPr>
          <p:nvPr>
            <p:custDataLst>
              <p:tags r:id="rId28"/>
            </p:custDataLst>
          </p:nvPr>
        </p:nvPicPr>
        <p:blipFill>
          <a:blip r:embed="rId29" cstate="email"/>
          <a:srcRect/>
          <a:stretch>
            <a:fillRect/>
          </a:stretch>
        </p:blipFill>
        <p:spPr bwMode="auto">
          <a:xfrm>
            <a:off x="7148830" y="2945130"/>
            <a:ext cx="540385" cy="525145"/>
          </a:xfrm>
          <a:prstGeom prst="rect">
            <a:avLst/>
          </a:prstGeom>
          <a:noFill/>
        </p:spPr>
      </p:pic>
      <p:pic>
        <p:nvPicPr>
          <p:cNvPr id="140" name="图片 139" descr="慢抗1美正"/>
          <p:cNvPicPr>
            <a:picLocks noChangeAspect="1"/>
          </p:cNvPicPr>
          <p:nvPr>
            <p:custDataLst>
              <p:tags r:id="rId30"/>
            </p:custDataLst>
          </p:nvPr>
        </p:nvPicPr>
        <p:blipFill>
          <a:blip r:embed="rId31" cstate="email"/>
          <a:stretch>
            <a:fillRect/>
          </a:stretch>
        </p:blipFill>
        <p:spPr>
          <a:xfrm>
            <a:off x="6253480" y="2978785"/>
            <a:ext cx="803910" cy="434975"/>
          </a:xfrm>
          <a:prstGeom prst="rect">
            <a:avLst/>
          </a:prstGeom>
        </p:spPr>
      </p:pic>
      <p:pic>
        <p:nvPicPr>
          <p:cNvPr id="141" name="图片 7"/>
          <p:cNvPicPr>
            <a:picLocks noChangeAspect="1"/>
          </p:cNvPicPr>
          <p:nvPr>
            <p:custDataLst>
              <p:tags r:id="rId32"/>
            </p:custDataLst>
          </p:nvPr>
        </p:nvPicPr>
        <p:blipFill>
          <a:blip r:embed="rId33" cstate="email"/>
          <a:stretch>
            <a:fillRect/>
          </a:stretch>
        </p:blipFill>
        <p:spPr>
          <a:xfrm>
            <a:off x="6304915" y="3829050"/>
            <a:ext cx="701040" cy="318770"/>
          </a:xfrm>
          <a:prstGeom prst="rect">
            <a:avLst/>
          </a:prstGeom>
        </p:spPr>
      </p:pic>
      <p:pic>
        <p:nvPicPr>
          <p:cNvPr id="143" name="Picture 2"/>
          <p:cNvPicPr>
            <a:picLocks noChangeAspect="1" noChangeArrowheads="1"/>
          </p:cNvPicPr>
          <p:nvPr/>
        </p:nvPicPr>
        <p:blipFill>
          <a:blip r:embed="rId34" cstate="email"/>
          <a:srcRect/>
          <a:stretch>
            <a:fillRect/>
          </a:stretch>
        </p:blipFill>
        <p:spPr bwMode="auto">
          <a:xfrm>
            <a:off x="8987155" y="3367405"/>
            <a:ext cx="342900" cy="531495"/>
          </a:xfrm>
          <a:prstGeom prst="rect">
            <a:avLst/>
          </a:prstGeom>
          <a:noFill/>
          <a:ln w="9525">
            <a:noFill/>
            <a:miter lim="800000"/>
            <a:headEnd/>
            <a:tailEnd/>
          </a:ln>
        </p:spPr>
      </p:pic>
      <p:pic>
        <p:nvPicPr>
          <p:cNvPr id="144" name="Picture 7" descr="C:\Users\lx\Desktop\美正检测标准品 (12).png"/>
          <p:cNvPicPr>
            <a:picLocks noChangeAspect="1" noChangeArrowheads="1"/>
          </p:cNvPicPr>
          <p:nvPr/>
        </p:nvPicPr>
        <p:blipFill>
          <a:blip r:embed="rId35" cstate="email"/>
          <a:srcRect/>
          <a:stretch>
            <a:fillRect/>
          </a:stretch>
        </p:blipFill>
        <p:spPr bwMode="auto">
          <a:xfrm>
            <a:off x="8074025" y="3270250"/>
            <a:ext cx="793115" cy="829945"/>
          </a:xfrm>
          <a:prstGeom prst="rect">
            <a:avLst/>
          </a:prstGeom>
          <a:noFill/>
        </p:spPr>
      </p:pic>
      <p:pic>
        <p:nvPicPr>
          <p:cNvPr id="145" name="Picture 51"/>
          <p:cNvPicPr>
            <a:picLocks noChangeAspect="1"/>
          </p:cNvPicPr>
          <p:nvPr/>
        </p:nvPicPr>
        <p:blipFill>
          <a:blip r:embed="rId36" cstate="email"/>
          <a:stretch>
            <a:fillRect/>
          </a:stretch>
        </p:blipFill>
        <p:spPr>
          <a:xfrm>
            <a:off x="8119110" y="4100195"/>
            <a:ext cx="705485" cy="354965"/>
          </a:xfrm>
          <a:prstGeom prst="rect">
            <a:avLst/>
          </a:prstGeom>
        </p:spPr>
      </p:pic>
      <p:pic>
        <p:nvPicPr>
          <p:cNvPr id="147" name="Picture 3"/>
          <p:cNvPicPr>
            <a:picLocks noChangeAspect="1" noChangeArrowheads="1"/>
          </p:cNvPicPr>
          <p:nvPr/>
        </p:nvPicPr>
        <p:blipFill>
          <a:blip r:embed="rId37" cstate="email"/>
          <a:srcRect/>
          <a:stretch>
            <a:fillRect/>
          </a:stretch>
        </p:blipFill>
        <p:spPr bwMode="auto">
          <a:xfrm>
            <a:off x="10066655" y="2628265"/>
            <a:ext cx="936625" cy="959485"/>
          </a:xfrm>
          <a:prstGeom prst="rect">
            <a:avLst/>
          </a:prstGeom>
          <a:noFill/>
          <a:ln w="9525">
            <a:noFill/>
            <a:miter lim="800000"/>
            <a:headEnd/>
            <a:tailEnd/>
          </a:ln>
        </p:spPr>
      </p:pic>
      <p:pic>
        <p:nvPicPr>
          <p:cNvPr id="148" name="图片 147" descr="PinAAcle_900_AA_Front"/>
          <p:cNvPicPr>
            <a:picLocks noChangeAspect="1"/>
          </p:cNvPicPr>
          <p:nvPr/>
        </p:nvPicPr>
        <p:blipFill>
          <a:blip r:embed="rId38" cstate="email"/>
          <a:stretch>
            <a:fillRect/>
          </a:stretch>
        </p:blipFill>
        <p:spPr>
          <a:xfrm>
            <a:off x="10066655" y="3703320"/>
            <a:ext cx="899795" cy="899795"/>
          </a:xfrm>
          <a:prstGeom prst="rect">
            <a:avLst/>
          </a:prstGeom>
        </p:spPr>
      </p:pic>
      <p:sp>
        <p:nvSpPr>
          <p:cNvPr id="3" name="Rectangle 23"/>
          <p:cNvSpPr/>
          <p:nvPr>
            <p:custDataLst>
              <p:tags r:id="rId39"/>
            </p:custDataLst>
          </p:nvPr>
        </p:nvSpPr>
        <p:spPr>
          <a:xfrm>
            <a:off x="4354195" y="4915535"/>
            <a:ext cx="1751330" cy="700576"/>
          </a:xfrm>
          <a:prstGeom prst="rect">
            <a:avLst/>
          </a:prstGeom>
        </p:spPr>
        <p:txBody>
          <a:bodyPr wrap="square">
            <a:spAutoFit/>
          </a:bodyPr>
          <a:lstStyle/>
          <a:p>
            <a:pPr algn="ctr" defTabSz="1038225">
              <a:lnSpc>
                <a:spcPct val="150000"/>
              </a:lnSpc>
            </a:pPr>
            <a:r>
              <a:rPr lang="en-US" altLang="zh-CN" sz="1400" b="1" dirty="0">
                <a:solidFill>
                  <a:prstClr val="white"/>
                </a:solidFill>
                <a:latin typeface="微软雅黑" panose="020B0503020204020204" charset="-122"/>
                <a:ea typeface="微软雅黑" panose="020B0503020204020204" charset="-122"/>
                <a:sym typeface="+mn-ea"/>
              </a:rPr>
              <a:t>Physicochemical</a:t>
            </a:r>
            <a:endParaRPr lang="en-US" altLang="zh-CN" sz="1400" b="1" dirty="0">
              <a:solidFill>
                <a:prstClr val="white"/>
              </a:solidFill>
              <a:latin typeface="微软雅黑" panose="020B0503020204020204" charset="-122"/>
              <a:ea typeface="微软雅黑" panose="020B0503020204020204" charset="-122"/>
              <a:sym typeface="+mn-ea"/>
            </a:endParaRPr>
          </a:p>
          <a:p>
            <a:pPr algn="ctr" defTabSz="1038225">
              <a:lnSpc>
                <a:spcPct val="150000"/>
              </a:lnSpc>
            </a:pPr>
            <a:r>
              <a:rPr lang="en-US" altLang="zh-CN" sz="1400" b="1" dirty="0">
                <a:solidFill>
                  <a:prstClr val="white"/>
                </a:solidFill>
                <a:latin typeface="微软雅黑" panose="020B0503020204020204" charset="-122"/>
                <a:ea typeface="微软雅黑" panose="020B0503020204020204" charset="-122"/>
                <a:sym typeface="+mn-ea"/>
              </a:rPr>
              <a:t>Test</a:t>
            </a:r>
            <a:r>
              <a:rPr lang="zh-CN" altLang="en-US" sz="1400" b="1" dirty="0">
                <a:solidFill>
                  <a:prstClr val="white"/>
                </a:solidFill>
                <a:latin typeface="微软雅黑" panose="020B0503020204020204" charset="-122"/>
                <a:ea typeface="微软雅黑" panose="020B0503020204020204" charset="-122"/>
                <a:sym typeface="+mn-ea"/>
              </a:rPr>
              <a:t> </a:t>
            </a:r>
            <a:r>
              <a:rPr lang="en-US" altLang="zh-CN" sz="1400" b="1" dirty="0">
                <a:solidFill>
                  <a:prstClr val="white"/>
                </a:solidFill>
                <a:latin typeface="微软雅黑" panose="020B0503020204020204" charset="-122"/>
                <a:ea typeface="微软雅黑" panose="020B0503020204020204" charset="-122"/>
                <a:sym typeface="+mn-ea"/>
              </a:rPr>
              <a:t>Platform</a:t>
            </a:r>
            <a:endParaRPr lang="zh-CN" altLang="en-US" sz="1400" b="1" dirty="0">
              <a:solidFill>
                <a:prstClr val="white"/>
              </a:solidFill>
              <a:latin typeface="微软雅黑" panose="020B0503020204020204" charset="-122"/>
              <a:ea typeface="微软雅黑" panose="020B0503020204020204" charset="-122"/>
              <a:sym typeface="+mn-ea"/>
            </a:endParaRPr>
          </a:p>
        </p:txBody>
      </p:sp>
      <p:sp>
        <p:nvSpPr>
          <p:cNvPr id="4" name="Rectangle 23"/>
          <p:cNvSpPr/>
          <p:nvPr>
            <p:custDataLst>
              <p:tags r:id="rId40"/>
            </p:custDataLst>
          </p:nvPr>
        </p:nvSpPr>
        <p:spPr>
          <a:xfrm>
            <a:off x="7874181" y="5020421"/>
            <a:ext cx="1787919" cy="523220"/>
          </a:xfrm>
          <a:prstGeom prst="rect">
            <a:avLst/>
          </a:prstGeom>
        </p:spPr>
        <p:txBody>
          <a:bodyPr wrap="square">
            <a:spAutoFit/>
          </a:bodyPr>
          <a:lstStyle/>
          <a:p>
            <a:pPr algn="ctr" defTabSz="1038225">
              <a:buClrTx/>
              <a:buSzTx/>
              <a:buFontTx/>
            </a:pPr>
            <a:r>
              <a:rPr lang="en-US" altLang="zh-CN" sz="1400" b="1" dirty="0">
                <a:solidFill>
                  <a:prstClr val="white"/>
                </a:solidFill>
                <a:latin typeface="微软雅黑" panose="020B0503020204020204" charset="-122"/>
                <a:ea typeface="微软雅黑" panose="020B0503020204020204" charset="-122"/>
                <a:sym typeface="+mn-ea"/>
              </a:rPr>
              <a:t>Lab</a:t>
            </a:r>
            <a:r>
              <a:rPr lang="zh-CN" altLang="en-US" sz="1400" b="1" dirty="0">
                <a:solidFill>
                  <a:prstClr val="white"/>
                </a:solidFill>
                <a:latin typeface="微软雅黑" panose="020B0503020204020204" charset="-122"/>
                <a:ea typeface="微软雅黑" panose="020B0503020204020204" charset="-122"/>
                <a:sym typeface="+mn-ea"/>
              </a:rPr>
              <a:t> </a:t>
            </a:r>
            <a:r>
              <a:rPr lang="en-US" altLang="zh-CN" sz="1400" b="1" dirty="0">
                <a:solidFill>
                  <a:prstClr val="white"/>
                </a:solidFill>
                <a:latin typeface="微软雅黑" panose="020B0503020204020204" charset="-122"/>
                <a:ea typeface="微软雅黑" panose="020B0503020204020204" charset="-122"/>
                <a:sym typeface="+mn-ea"/>
              </a:rPr>
              <a:t>Consumables</a:t>
            </a:r>
            <a:r>
              <a:rPr lang="zh-CN" altLang="en-US" sz="1400" b="1" dirty="0">
                <a:solidFill>
                  <a:prstClr val="white"/>
                </a:solidFill>
                <a:latin typeface="微软雅黑" panose="020B0503020204020204" charset="-122"/>
                <a:ea typeface="微软雅黑" panose="020B0503020204020204" charset="-122"/>
                <a:sym typeface="+mn-ea"/>
              </a:rPr>
              <a:t> </a:t>
            </a:r>
            <a:r>
              <a:rPr lang="en-US" altLang="zh-CN" sz="1400" b="1" dirty="0">
                <a:solidFill>
                  <a:prstClr val="white"/>
                </a:solidFill>
                <a:latin typeface="微软雅黑" panose="020B0503020204020204" charset="-122"/>
                <a:ea typeface="微软雅黑" panose="020B0503020204020204" charset="-122"/>
                <a:sym typeface="+mn-ea"/>
              </a:rPr>
              <a:t>Platform</a:t>
            </a:r>
            <a:endParaRPr lang="zh-CN" altLang="en-US" sz="1400" b="1" dirty="0">
              <a:solidFill>
                <a:schemeClr val="bg1"/>
              </a:solidFill>
              <a:latin typeface="微软雅黑" panose="020B0503020204020204" charset="-122"/>
              <a:ea typeface="微软雅黑" panose="020B0503020204020204" charset="-122"/>
              <a:cs typeface="Open Sans" panose="020B0606030504020204" pitchFamily="34" charset="0"/>
              <a:sym typeface="+mn-ea"/>
            </a:endParaRPr>
          </a:p>
        </p:txBody>
      </p:sp>
      <p:pic>
        <p:nvPicPr>
          <p:cNvPr id="5" name="图片 4" descr="_DSC1981-5"/>
          <p:cNvPicPr>
            <a:picLocks noChangeAspect="1"/>
          </p:cNvPicPr>
          <p:nvPr/>
        </p:nvPicPr>
        <p:blipFill>
          <a:blip r:embed="rId41" cstate="email"/>
          <a:stretch>
            <a:fillRect/>
          </a:stretch>
        </p:blipFill>
        <p:spPr>
          <a:xfrm>
            <a:off x="2763520" y="3769360"/>
            <a:ext cx="704850" cy="469900"/>
          </a:xfrm>
          <a:prstGeom prst="rect">
            <a:avLst/>
          </a:prstGeom>
        </p:spPr>
      </p:pic>
      <p:pic>
        <p:nvPicPr>
          <p:cNvPr id="8" name="图片 7" descr="C:/Users/MENGYU~1.SHA/AppData/Local/Temp/picturecompress_20201201170240/output_1.pngoutput_1"/>
          <p:cNvPicPr>
            <a:picLocks noChangeAspect="1"/>
          </p:cNvPicPr>
          <p:nvPr>
            <p:custDataLst>
              <p:tags r:id="rId42"/>
            </p:custDataLst>
          </p:nvPr>
        </p:nvPicPr>
        <p:blipFill>
          <a:blip r:embed="rId43" cstate="email"/>
          <a:srcRect/>
          <a:stretch>
            <a:fillRect/>
          </a:stretch>
        </p:blipFill>
        <p:spPr>
          <a:xfrm>
            <a:off x="4530090" y="3084830"/>
            <a:ext cx="641350" cy="320675"/>
          </a:xfrm>
          <a:prstGeom prst="rect">
            <a:avLst/>
          </a:prstGeom>
        </p:spPr>
      </p:pic>
      <p:pic>
        <p:nvPicPr>
          <p:cNvPr id="11" name="图片 10" descr="mz-8800"/>
          <p:cNvPicPr>
            <a:picLocks noChangeAspect="1"/>
          </p:cNvPicPr>
          <p:nvPr/>
        </p:nvPicPr>
        <p:blipFill>
          <a:blip r:embed="rId44" cstate="email"/>
          <a:stretch>
            <a:fillRect/>
          </a:stretch>
        </p:blipFill>
        <p:spPr>
          <a:xfrm>
            <a:off x="4458335" y="3678555"/>
            <a:ext cx="934085" cy="619125"/>
          </a:xfrm>
          <a:prstGeom prst="rect">
            <a:avLst/>
          </a:prstGeom>
        </p:spPr>
      </p:pic>
      <p:pic>
        <p:nvPicPr>
          <p:cNvPr id="12" name="Picture 9" descr="C:\Users\lx\Desktop\粮油ppt\产品和仪器照片\HF4500.tif"/>
          <p:cNvPicPr>
            <a:picLocks noChangeAspect="1" noChangeArrowheads="1"/>
          </p:cNvPicPr>
          <p:nvPr/>
        </p:nvPicPr>
        <p:blipFill>
          <a:blip r:embed="rId22" cstate="email"/>
          <a:srcRect/>
          <a:stretch>
            <a:fillRect/>
          </a:stretch>
        </p:blipFill>
        <p:spPr bwMode="auto">
          <a:xfrm>
            <a:off x="5095875" y="3769360"/>
            <a:ext cx="898525" cy="645160"/>
          </a:xfrm>
          <a:prstGeom prst="rect">
            <a:avLst/>
          </a:prstGeom>
          <a:noFill/>
        </p:spPr>
      </p:pic>
      <p:pic>
        <p:nvPicPr>
          <p:cNvPr id="13" name="图片 12" descr="农药残留理化试剂"/>
          <p:cNvPicPr>
            <a:picLocks noChangeAspect="1"/>
          </p:cNvPicPr>
          <p:nvPr/>
        </p:nvPicPr>
        <p:blipFill>
          <a:blip r:embed="rId45" cstate="email"/>
          <a:srcRect/>
          <a:stretch>
            <a:fillRect/>
          </a:stretch>
        </p:blipFill>
        <p:spPr>
          <a:xfrm>
            <a:off x="5212715" y="3084830"/>
            <a:ext cx="781685" cy="330200"/>
          </a:xfrm>
          <a:prstGeom prst="rect">
            <a:avLst/>
          </a:prstGeom>
        </p:spPr>
      </p:pic>
      <p:sp>
        <p:nvSpPr>
          <p:cNvPr id="15" name="副标题 6"/>
          <p:cNvSpPr txBox="1"/>
          <p:nvPr/>
        </p:nvSpPr>
        <p:spPr>
          <a:xfrm>
            <a:off x="2060025" y="1472760"/>
            <a:ext cx="8076223" cy="530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solidFill>
                  <a:schemeClr val="tx1">
                    <a:lumMod val="65000"/>
                    <a:lumOff val="35000"/>
                  </a:schemeClr>
                </a:solidFill>
                <a:latin typeface="微软雅黑" panose="020B0503020204020204" charset="-122"/>
                <a:ea typeface="微软雅黑" panose="020B0503020204020204" charset="-122"/>
                <a:sym typeface="+mn-ea"/>
              </a:rPr>
              <a:t>Provide</a:t>
            </a:r>
            <a:r>
              <a:rPr lang="zh-CN" altLang="en-US" sz="1800" dirty="0">
                <a:solidFill>
                  <a:schemeClr val="tx1">
                    <a:lumMod val="65000"/>
                    <a:lumOff val="35000"/>
                  </a:schemeClr>
                </a:solidFill>
                <a:latin typeface="微软雅黑" panose="020B0503020204020204" charset="-122"/>
                <a:ea typeface="微软雅黑" panose="020B0503020204020204" charset="-122"/>
                <a:sym typeface="+mn-ea"/>
              </a:rPr>
              <a:t> </a:t>
            </a:r>
            <a:r>
              <a:rPr lang="en-US" altLang="zh-CN" sz="1800" dirty="0">
                <a:solidFill>
                  <a:schemeClr val="tx1">
                    <a:lumMod val="65000"/>
                    <a:lumOff val="35000"/>
                  </a:schemeClr>
                </a:solidFill>
                <a:latin typeface="微软雅黑" panose="020B0503020204020204" charset="-122"/>
                <a:ea typeface="微软雅黑" panose="020B0503020204020204" charset="-122"/>
                <a:sym typeface="+mn-ea"/>
              </a:rPr>
              <a:t>integrated</a:t>
            </a:r>
            <a:r>
              <a:rPr lang="zh-CN" altLang="en-US" sz="1800" dirty="0">
                <a:solidFill>
                  <a:schemeClr val="tx1">
                    <a:lumMod val="65000"/>
                    <a:lumOff val="35000"/>
                  </a:schemeClr>
                </a:solidFill>
                <a:latin typeface="微软雅黑" panose="020B0503020204020204" charset="-122"/>
                <a:ea typeface="微软雅黑" panose="020B0503020204020204" charset="-122"/>
                <a:sym typeface="+mn-ea"/>
              </a:rPr>
              <a:t> </a:t>
            </a:r>
            <a:r>
              <a:rPr lang="en-US" altLang="zh-CN" sz="1800" dirty="0">
                <a:solidFill>
                  <a:schemeClr val="tx1">
                    <a:lumMod val="65000"/>
                    <a:lumOff val="35000"/>
                  </a:schemeClr>
                </a:solidFill>
                <a:latin typeface="微软雅黑" panose="020B0503020204020204" charset="-122"/>
                <a:ea typeface="微软雅黑" panose="020B0503020204020204" charset="-122"/>
                <a:sym typeface="+mn-ea"/>
              </a:rPr>
              <a:t>solutions</a:t>
            </a:r>
            <a:r>
              <a:rPr lang="zh-CN" altLang="en-US" sz="1800" dirty="0">
                <a:solidFill>
                  <a:schemeClr val="tx1">
                    <a:lumMod val="65000"/>
                    <a:lumOff val="35000"/>
                  </a:schemeClr>
                </a:solidFill>
                <a:latin typeface="微软雅黑" panose="020B0503020204020204" charset="-122"/>
                <a:ea typeface="微软雅黑" panose="020B0503020204020204" charset="-122"/>
                <a:sym typeface="+mn-ea"/>
              </a:rPr>
              <a:t> </a:t>
            </a:r>
            <a:r>
              <a:rPr lang="en-US" altLang="zh-CN" sz="1800" dirty="0">
                <a:solidFill>
                  <a:schemeClr val="tx1">
                    <a:lumMod val="65000"/>
                    <a:lumOff val="35000"/>
                  </a:schemeClr>
                </a:solidFill>
                <a:latin typeface="微软雅黑" panose="020B0503020204020204" charset="-122"/>
                <a:ea typeface="微软雅黑" panose="020B0503020204020204" charset="-122"/>
                <a:sym typeface="+mn-ea"/>
              </a:rPr>
              <a:t>from</a:t>
            </a:r>
            <a:r>
              <a:rPr lang="zh-CN" altLang="en-US" sz="1800" dirty="0">
                <a:solidFill>
                  <a:schemeClr val="tx1">
                    <a:lumMod val="65000"/>
                    <a:lumOff val="35000"/>
                  </a:schemeClr>
                </a:solidFill>
                <a:latin typeface="微软雅黑" panose="020B0503020204020204" charset="-122"/>
                <a:ea typeface="微软雅黑" panose="020B0503020204020204" charset="-122"/>
                <a:sym typeface="+mn-ea"/>
              </a:rPr>
              <a:t> </a:t>
            </a:r>
            <a:r>
              <a:rPr lang="en-US" altLang="zh-CN" sz="2400" b="1" dirty="0">
                <a:solidFill>
                  <a:srgbClr val="1A5FA8"/>
                </a:solidFill>
                <a:latin typeface="微软雅黑" panose="020B0503020204020204" charset="-122"/>
                <a:ea typeface="微软雅黑" panose="020B0503020204020204" charset="-122"/>
                <a:sym typeface="+mn-ea"/>
              </a:rPr>
              <a:t>Rapid</a:t>
            </a:r>
            <a:r>
              <a:rPr lang="zh-CN" altLang="en-US" sz="1800" dirty="0">
                <a:solidFill>
                  <a:schemeClr val="tx1">
                    <a:lumMod val="65000"/>
                    <a:lumOff val="35000"/>
                  </a:schemeClr>
                </a:solidFill>
                <a:latin typeface="微软雅黑" panose="020B0503020204020204" charset="-122"/>
                <a:ea typeface="微软雅黑" panose="020B0503020204020204" charset="-122"/>
                <a:sym typeface="+mn-ea"/>
              </a:rPr>
              <a:t> </a:t>
            </a:r>
            <a:r>
              <a:rPr lang="en-US" altLang="zh-CN" sz="2400" b="1" dirty="0">
                <a:solidFill>
                  <a:srgbClr val="1A5FA8"/>
                </a:solidFill>
                <a:latin typeface="微软雅黑" panose="020B0503020204020204" charset="-122"/>
                <a:ea typeface="微软雅黑" panose="020B0503020204020204" charset="-122"/>
                <a:sym typeface="+mn-ea"/>
              </a:rPr>
              <a:t>Test</a:t>
            </a:r>
            <a:r>
              <a:rPr lang="zh-CN" altLang="en-US" sz="1800" dirty="0">
                <a:solidFill>
                  <a:schemeClr val="tx1">
                    <a:lumMod val="65000"/>
                    <a:lumOff val="35000"/>
                  </a:schemeClr>
                </a:solidFill>
                <a:latin typeface="微软雅黑" panose="020B0503020204020204" charset="-122"/>
                <a:ea typeface="微软雅黑" panose="020B0503020204020204" charset="-122"/>
                <a:sym typeface="+mn-ea"/>
              </a:rPr>
              <a:t> </a:t>
            </a:r>
            <a:r>
              <a:rPr lang="en-US" altLang="zh-CN" sz="1800" dirty="0">
                <a:solidFill>
                  <a:schemeClr val="tx1">
                    <a:lumMod val="65000"/>
                    <a:lumOff val="35000"/>
                  </a:schemeClr>
                </a:solidFill>
                <a:latin typeface="微软雅黑" panose="020B0503020204020204" charset="-122"/>
                <a:ea typeface="微软雅黑" panose="020B0503020204020204" charset="-122"/>
                <a:sym typeface="+mn-ea"/>
              </a:rPr>
              <a:t>to</a:t>
            </a:r>
            <a:r>
              <a:rPr lang="zh-CN" altLang="en-US" sz="1800" dirty="0">
                <a:solidFill>
                  <a:schemeClr val="tx1">
                    <a:lumMod val="65000"/>
                    <a:lumOff val="35000"/>
                  </a:schemeClr>
                </a:solidFill>
                <a:latin typeface="微软雅黑" panose="020B0503020204020204" charset="-122"/>
                <a:ea typeface="微软雅黑" panose="020B0503020204020204" charset="-122"/>
                <a:sym typeface="+mn-ea"/>
              </a:rPr>
              <a:t> </a:t>
            </a:r>
            <a:r>
              <a:rPr lang="en-US" altLang="zh-CN" sz="2400" b="1" dirty="0">
                <a:solidFill>
                  <a:srgbClr val="1A5FA8"/>
                </a:solidFill>
                <a:latin typeface="微软雅黑" panose="020B0503020204020204" charset="-122"/>
                <a:ea typeface="微软雅黑" panose="020B0503020204020204" charset="-122"/>
                <a:sym typeface="+mn-ea"/>
              </a:rPr>
              <a:t>Confirmation</a:t>
            </a:r>
            <a:endParaRPr lang="zh-CN" altLang="en-US" sz="2400" b="1" dirty="0">
              <a:solidFill>
                <a:srgbClr val="1A5FA8"/>
              </a:solidFill>
              <a:latin typeface="微软雅黑" panose="020B0503020204020204" charset="-122"/>
              <a:ea typeface="微软雅黑" panose="020B0503020204020204" charset="-122"/>
              <a:sym typeface="+mn-ea"/>
            </a:endParaRPr>
          </a:p>
        </p:txBody>
      </p:sp>
      <p:sp>
        <p:nvSpPr>
          <p:cNvPr id="10" name="副标题 6"/>
          <p:cNvSpPr txBox="1"/>
          <p:nvPr>
            <p:custDataLst>
              <p:tags r:id="rId46"/>
            </p:custDataLst>
          </p:nvPr>
        </p:nvSpPr>
        <p:spPr>
          <a:xfrm>
            <a:off x="330376" y="535739"/>
            <a:ext cx="6371591" cy="530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000" b="1" dirty="0">
              <a:solidFill>
                <a:schemeClr val="tx1">
                  <a:lumMod val="65000"/>
                  <a:lumOff val="35000"/>
                </a:schemeClr>
              </a:solidFill>
              <a:latin typeface="微软雅黑" panose="020B0503020204020204" charset="-122"/>
              <a:ea typeface="微软雅黑" panose="020B0503020204020204" charset="-122"/>
            </a:endParaRPr>
          </a:p>
        </p:txBody>
      </p:sp>
      <p:pic>
        <p:nvPicPr>
          <p:cNvPr id="59" name="图片 58"/>
          <p:cNvPicPr>
            <a:picLocks noChangeAspect="1"/>
          </p:cNvPicPr>
          <p:nvPr/>
        </p:nvPicPr>
        <p:blipFill>
          <a:blip r:embed="rId47" cstate="email"/>
          <a:stretch>
            <a:fillRect/>
          </a:stretch>
        </p:blipFill>
        <p:spPr>
          <a:xfrm>
            <a:off x="7068880" y="3760308"/>
            <a:ext cx="651206" cy="478952"/>
          </a:xfrm>
          <a:prstGeom prst="rect">
            <a:avLst/>
          </a:prstGeom>
        </p:spPr>
      </p:pic>
      <p:sp>
        <p:nvSpPr>
          <p:cNvPr id="60" name="Rectangle: Rounded Corners 77"/>
          <p:cNvSpPr/>
          <p:nvPr>
            <p:custDataLst>
              <p:tags r:id="rId48"/>
            </p:custDataLst>
          </p:nvPr>
        </p:nvSpPr>
        <p:spPr>
          <a:xfrm>
            <a:off x="-481540" y="269662"/>
            <a:ext cx="7487495"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Technology</a:t>
            </a:r>
            <a:r>
              <a:rPr kumimoji="0" lang="zh-CN" altLang="en-US"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a:t>
            </a:r>
            <a:r>
              <a:rPr kumimoji="0" lang="en-US" altLang="zh-CN"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&amp;</a:t>
            </a:r>
            <a:r>
              <a:rPr kumimoji="0" lang="zh-CN" altLang="en-US"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a:t>
            </a:r>
            <a:r>
              <a:rPr kumimoji="0" lang="en-US" altLang="zh-CN"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Service</a:t>
            </a:r>
            <a:r>
              <a:rPr kumimoji="0" lang="zh-CN" altLang="en-US"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a:t>
            </a:r>
            <a:r>
              <a:rPr kumimoji="0" lang="en-US" altLang="zh-CN"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Platform   </a:t>
            </a:r>
            <a:endParaRPr kumimoji="0" lang="en-US" altLang="zh-CN"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p:cNvSpPr txBox="1"/>
          <p:nvPr/>
        </p:nvSpPr>
        <p:spPr>
          <a:xfrm>
            <a:off x="9760585" y="553085"/>
            <a:ext cx="1752199" cy="523220"/>
          </a:xfrm>
          <a:prstGeom prst="rect">
            <a:avLst/>
          </a:prstGeom>
          <a:noFill/>
        </p:spPr>
        <p:txBody>
          <a:bodyPr wrap="square" rtlCol="0">
            <a:spAutoFit/>
          </a:bodyPr>
          <a:lstStyle/>
          <a:p>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Scientific</a:t>
            </a:r>
            <a:r>
              <a:rPr lang="zh-CN" altLang="en-US" sz="140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research</a:t>
            </a:r>
            <a:r>
              <a:rPr lang="zh-CN" altLang="en-US" sz="140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1400" dirty="0">
                <a:solidFill>
                  <a:schemeClr val="bg1"/>
                </a:solidFill>
                <a:latin typeface="微软雅黑" panose="020B0503020204020204" charset="-122"/>
                <a:ea typeface="微软雅黑" panose="020B0503020204020204" charset="-122"/>
                <a:cs typeface="微软雅黑" panose="020B0503020204020204" charset="-122"/>
                <a:sym typeface="+mn-ea"/>
              </a:rPr>
              <a:t>projects</a:t>
            </a:r>
            <a:endParaRPr lang="zh-CN" altLang="en-US" sz="14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4" name="副标题 6"/>
          <p:cNvSpPr txBox="1"/>
          <p:nvPr>
            <p:custDataLst>
              <p:tags r:id="rId1"/>
            </p:custDataLst>
          </p:nvPr>
        </p:nvSpPr>
        <p:spPr>
          <a:xfrm>
            <a:off x="586105" y="667385"/>
            <a:ext cx="6424295" cy="530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sz="3000" b="1" dirty="0">
              <a:solidFill>
                <a:schemeClr val="tx1">
                  <a:lumMod val="65000"/>
                  <a:lumOff val="35000"/>
                </a:schemeClr>
              </a:solidFill>
              <a:latin typeface="微软雅黑" panose="020B0503020204020204" charset="-122"/>
              <a:ea typeface="微软雅黑" panose="020B0503020204020204" charset="-122"/>
            </a:endParaRPr>
          </a:p>
        </p:txBody>
      </p:sp>
      <p:sp>
        <p:nvSpPr>
          <p:cNvPr id="26" name="矩形 25"/>
          <p:cNvSpPr/>
          <p:nvPr/>
        </p:nvSpPr>
        <p:spPr>
          <a:xfrm>
            <a:off x="0" y="1304926"/>
            <a:ext cx="12192000" cy="42668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59"/>
          <p:cNvSpPr/>
          <p:nvPr/>
        </p:nvSpPr>
        <p:spPr>
          <a:xfrm>
            <a:off x="0" y="5571790"/>
            <a:ext cx="12191365" cy="612475"/>
          </a:xfrm>
          <a:prstGeom prst="rect">
            <a:avLst/>
          </a:prstGeom>
          <a:solidFill>
            <a:srgbClr val="19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Multiple international and domestic validations, qualifications and certifications acquired.</a:t>
            </a:r>
            <a:endParaRPr lang="zh-CN" altLang="en-US"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2" cstate="email"/>
          <a:stretch>
            <a:fillRect/>
          </a:stretch>
        </p:blipFill>
        <p:spPr>
          <a:xfrm>
            <a:off x="7740821" y="1466212"/>
            <a:ext cx="1920896" cy="1479478"/>
          </a:xfrm>
          <a:prstGeom prst="rect">
            <a:avLst/>
          </a:prstGeom>
        </p:spPr>
      </p:pic>
      <p:pic>
        <p:nvPicPr>
          <p:cNvPr id="7" name="图片 6"/>
          <p:cNvPicPr>
            <a:picLocks noChangeAspect="1"/>
          </p:cNvPicPr>
          <p:nvPr/>
        </p:nvPicPr>
        <p:blipFill>
          <a:blip r:embed="rId3" cstate="email"/>
          <a:stretch>
            <a:fillRect/>
          </a:stretch>
        </p:blipFill>
        <p:spPr>
          <a:xfrm>
            <a:off x="586106" y="1466212"/>
            <a:ext cx="1920896" cy="1480792"/>
          </a:xfrm>
          <a:prstGeom prst="rect">
            <a:avLst/>
          </a:prstGeom>
        </p:spPr>
      </p:pic>
      <p:pic>
        <p:nvPicPr>
          <p:cNvPr id="8" name="图片 7"/>
          <p:cNvPicPr>
            <a:picLocks noChangeAspect="1"/>
          </p:cNvPicPr>
          <p:nvPr/>
        </p:nvPicPr>
        <p:blipFill>
          <a:blip r:embed="rId4" cstate="email"/>
          <a:stretch>
            <a:fillRect/>
          </a:stretch>
        </p:blipFill>
        <p:spPr>
          <a:xfrm>
            <a:off x="4163462" y="1466213"/>
            <a:ext cx="1920897" cy="1474628"/>
          </a:xfrm>
          <a:prstGeom prst="rect">
            <a:avLst/>
          </a:prstGeom>
        </p:spPr>
      </p:pic>
      <p:pic>
        <p:nvPicPr>
          <p:cNvPr id="11" name="图片 10"/>
          <p:cNvPicPr>
            <a:picLocks noChangeAspect="1"/>
          </p:cNvPicPr>
          <p:nvPr/>
        </p:nvPicPr>
        <p:blipFill>
          <a:blip r:embed="rId5" cstate="email"/>
          <a:stretch>
            <a:fillRect/>
          </a:stretch>
        </p:blipFill>
        <p:spPr>
          <a:xfrm>
            <a:off x="2409073" y="1886524"/>
            <a:ext cx="1863157" cy="1422700"/>
          </a:xfrm>
          <a:prstGeom prst="rect">
            <a:avLst/>
          </a:prstGeom>
        </p:spPr>
      </p:pic>
      <p:pic>
        <p:nvPicPr>
          <p:cNvPr id="13" name="图片 12"/>
          <p:cNvPicPr>
            <a:picLocks noChangeAspect="1"/>
          </p:cNvPicPr>
          <p:nvPr/>
        </p:nvPicPr>
        <p:blipFill>
          <a:blip r:embed="rId6" cstate="email"/>
          <a:stretch>
            <a:fillRect/>
          </a:stretch>
        </p:blipFill>
        <p:spPr>
          <a:xfrm>
            <a:off x="5986432" y="1886523"/>
            <a:ext cx="1863157" cy="1414428"/>
          </a:xfrm>
          <a:prstGeom prst="rect">
            <a:avLst/>
          </a:prstGeom>
        </p:spPr>
      </p:pic>
      <p:pic>
        <p:nvPicPr>
          <p:cNvPr id="15" name="图片 14"/>
          <p:cNvPicPr>
            <a:picLocks noChangeAspect="1"/>
          </p:cNvPicPr>
          <p:nvPr/>
        </p:nvPicPr>
        <p:blipFill>
          <a:blip r:embed="rId7" cstate="email"/>
          <a:stretch>
            <a:fillRect/>
          </a:stretch>
        </p:blipFill>
        <p:spPr>
          <a:xfrm>
            <a:off x="9563791" y="1886524"/>
            <a:ext cx="1863158" cy="1435582"/>
          </a:xfrm>
          <a:prstGeom prst="rect">
            <a:avLst/>
          </a:prstGeom>
        </p:spPr>
      </p:pic>
      <p:pic>
        <p:nvPicPr>
          <p:cNvPr id="10" name="图片 9"/>
          <p:cNvPicPr>
            <a:picLocks noChangeAspect="1"/>
          </p:cNvPicPr>
          <p:nvPr/>
        </p:nvPicPr>
        <p:blipFill>
          <a:blip r:embed="rId8" cstate="email"/>
          <a:stretch>
            <a:fillRect/>
          </a:stretch>
        </p:blipFill>
        <p:spPr>
          <a:xfrm>
            <a:off x="2236934" y="3489964"/>
            <a:ext cx="1361035" cy="1757920"/>
          </a:xfrm>
          <a:prstGeom prst="rect">
            <a:avLst/>
          </a:prstGeom>
        </p:spPr>
      </p:pic>
      <p:pic>
        <p:nvPicPr>
          <p:cNvPr id="12" name="图片 11"/>
          <p:cNvPicPr>
            <a:picLocks noChangeAspect="1"/>
          </p:cNvPicPr>
          <p:nvPr/>
        </p:nvPicPr>
        <p:blipFill>
          <a:blip r:embed="rId9" cstate="email"/>
          <a:stretch>
            <a:fillRect/>
          </a:stretch>
        </p:blipFill>
        <p:spPr>
          <a:xfrm>
            <a:off x="4181461" y="3489964"/>
            <a:ext cx="1359030" cy="1757920"/>
          </a:xfrm>
          <a:prstGeom prst="rect">
            <a:avLst/>
          </a:prstGeom>
        </p:spPr>
      </p:pic>
      <p:pic>
        <p:nvPicPr>
          <p:cNvPr id="14" name="图片 13"/>
          <p:cNvPicPr>
            <a:picLocks noChangeAspect="1"/>
          </p:cNvPicPr>
          <p:nvPr/>
        </p:nvPicPr>
        <p:blipFill>
          <a:blip r:embed="rId10" cstate="email"/>
          <a:stretch>
            <a:fillRect/>
          </a:stretch>
        </p:blipFill>
        <p:spPr>
          <a:xfrm>
            <a:off x="6123607" y="3486807"/>
            <a:ext cx="1359030" cy="1757920"/>
          </a:xfrm>
          <a:prstGeom prst="rect">
            <a:avLst/>
          </a:prstGeom>
        </p:spPr>
      </p:pic>
      <p:pic>
        <p:nvPicPr>
          <p:cNvPr id="16" name="图片 15"/>
          <p:cNvPicPr>
            <a:picLocks noChangeAspect="1"/>
          </p:cNvPicPr>
          <p:nvPr/>
        </p:nvPicPr>
        <p:blipFill>
          <a:blip r:embed="rId11" cstate="email"/>
          <a:stretch>
            <a:fillRect/>
          </a:stretch>
        </p:blipFill>
        <p:spPr>
          <a:xfrm>
            <a:off x="8065753" y="3486807"/>
            <a:ext cx="1359030" cy="1757920"/>
          </a:xfrm>
          <a:prstGeom prst="rect">
            <a:avLst/>
          </a:prstGeom>
        </p:spPr>
      </p:pic>
      <p:sp>
        <p:nvSpPr>
          <p:cNvPr id="17" name="Rectangle: Rounded Corners 77"/>
          <p:cNvSpPr/>
          <p:nvPr>
            <p:custDataLst>
              <p:tags r:id="rId12"/>
            </p:custDataLst>
          </p:nvPr>
        </p:nvSpPr>
        <p:spPr>
          <a:xfrm>
            <a:off x="-481540" y="259028"/>
            <a:ext cx="7487495"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Validation Certificate/Report</a:t>
            </a:r>
            <a:endParaRPr kumimoji="0" lang="en-US" altLang="zh-CN" sz="3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custDataLst>
              <p:tags r:id="rId1"/>
            </p:custDataLst>
          </p:nvPr>
        </p:nvSpPr>
        <p:spPr>
          <a:xfrm>
            <a:off x="5180965" y="2685415"/>
            <a:ext cx="6096000" cy="2731770"/>
          </a:xfrm>
          <a:prstGeom prst="roundRect">
            <a:avLst/>
          </a:prstGeom>
          <a:solidFill>
            <a:schemeClr val="bg1"/>
          </a:solidFill>
          <a:ln w="22225" cmpd="sng">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6" name="圆角矩形 25"/>
          <p:cNvSpPr/>
          <p:nvPr>
            <p:custDataLst>
              <p:tags r:id="rId2"/>
            </p:custDataLst>
          </p:nvPr>
        </p:nvSpPr>
        <p:spPr>
          <a:xfrm>
            <a:off x="783590" y="2708910"/>
            <a:ext cx="3891280" cy="2731770"/>
          </a:xfrm>
          <a:prstGeom prst="roundRect">
            <a:avLst/>
          </a:prstGeom>
          <a:solidFill>
            <a:schemeClr val="bg1"/>
          </a:solidFill>
          <a:ln w="22225" cmpd="sng">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Rectangle: Rounded Corners 77"/>
          <p:cNvSpPr/>
          <p:nvPr>
            <p:custDataLst>
              <p:tags r:id="rId3"/>
            </p:custDataLst>
          </p:nvPr>
        </p:nvSpPr>
        <p:spPr>
          <a:xfrm>
            <a:off x="-470535" y="427355"/>
            <a:ext cx="7175500"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微软雅黑" panose="020B0503020204020204" charset="-122"/>
                <a:ea typeface="微软雅黑" panose="020B0503020204020204" charset="-122"/>
                <a:sym typeface="+mn-ea"/>
              </a:rPr>
              <a:t>Food</a:t>
            </a:r>
            <a:r>
              <a:rPr lang="zh-CN" altLang="en-US" sz="2400" b="1" dirty="0">
                <a:solidFill>
                  <a:schemeClr val="bg1"/>
                </a:solidFill>
                <a:latin typeface="微软雅黑" panose="020B0503020204020204" charset="-122"/>
                <a:ea typeface="微软雅黑" panose="020B0503020204020204" charset="-122"/>
                <a:sym typeface="+mn-ea"/>
              </a:rPr>
              <a:t> </a:t>
            </a:r>
            <a:r>
              <a:rPr lang="en-US" altLang="zh-CN" sz="2400" b="1" dirty="0">
                <a:solidFill>
                  <a:schemeClr val="bg1"/>
                </a:solidFill>
                <a:latin typeface="微软雅黑" panose="020B0503020204020204" charset="-122"/>
                <a:ea typeface="微软雅黑" panose="020B0503020204020204" charset="-122"/>
                <a:sym typeface="+mn-ea"/>
              </a:rPr>
              <a:t>Safety</a:t>
            </a:r>
            <a:r>
              <a:rPr lang="zh-CN" altLang="en-US" sz="2400" b="1" dirty="0">
                <a:solidFill>
                  <a:schemeClr val="bg1"/>
                </a:solidFill>
                <a:latin typeface="微软雅黑" panose="020B0503020204020204" charset="-122"/>
                <a:ea typeface="微软雅黑" panose="020B0503020204020204" charset="-122"/>
                <a:sym typeface="+mn-ea"/>
              </a:rPr>
              <a:t> </a:t>
            </a:r>
            <a:r>
              <a:rPr lang="en-US" altLang="zh-CN" sz="2400" b="1" dirty="0">
                <a:solidFill>
                  <a:schemeClr val="bg1"/>
                </a:solidFill>
                <a:latin typeface="微软雅黑" panose="020B0503020204020204" charset="-122"/>
                <a:ea typeface="微软雅黑" panose="020B0503020204020204" charset="-122"/>
                <a:sym typeface="+mn-ea"/>
              </a:rPr>
              <a:t>Integrated</a:t>
            </a:r>
            <a:r>
              <a:rPr lang="zh-CN" altLang="en-US" sz="2400" b="1" dirty="0">
                <a:solidFill>
                  <a:schemeClr val="bg1"/>
                </a:solidFill>
                <a:latin typeface="微软雅黑" panose="020B0503020204020204" charset="-122"/>
                <a:ea typeface="微软雅黑" panose="020B0503020204020204" charset="-122"/>
                <a:sym typeface="+mn-ea"/>
              </a:rPr>
              <a:t> </a:t>
            </a:r>
            <a:r>
              <a:rPr lang="en-US" altLang="zh-CN" sz="2400" b="1" dirty="0">
                <a:solidFill>
                  <a:schemeClr val="bg1"/>
                </a:solidFill>
                <a:latin typeface="微软雅黑" panose="020B0503020204020204" charset="-122"/>
                <a:ea typeface="微软雅黑" panose="020B0503020204020204" charset="-122"/>
                <a:sym typeface="+mn-ea"/>
              </a:rPr>
              <a:t>Solution</a:t>
            </a:r>
            <a:endParaRPr lang="zh-CN" altLang="en-US" sz="2400" b="1" dirty="0">
              <a:solidFill>
                <a:schemeClr val="bg1"/>
              </a:solidFill>
              <a:latin typeface="微软雅黑" panose="020B0503020204020204" charset="-122"/>
              <a:ea typeface="微软雅黑" panose="020B0503020204020204" charset="-122"/>
            </a:endParaRPr>
          </a:p>
        </p:txBody>
      </p:sp>
      <p:sp>
        <p:nvSpPr>
          <p:cNvPr id="79" name="TextBox 78"/>
          <p:cNvSpPr txBox="1"/>
          <p:nvPr>
            <p:custDataLst>
              <p:tags r:id="rId4"/>
            </p:custDataLst>
          </p:nvPr>
        </p:nvSpPr>
        <p:spPr>
          <a:xfrm>
            <a:off x="335593" y="446405"/>
            <a:ext cx="6493828" cy="412750"/>
          </a:xfrm>
          <a:prstGeom prst="rect">
            <a:avLst/>
          </a:prstGeom>
        </p:spPr>
        <p:txBody>
          <a:bodyPr vert="horz" wrap="square" lIns="91440" tIns="45720" rIns="91440" bIns="45720" rtlCol="0" anchor="t">
            <a:noAutofit/>
          </a:bodyPr>
          <a:lstStyle/>
          <a:p>
            <a:pPr marL="0" indent="0">
              <a:buNone/>
            </a:pPr>
            <a:endParaRPr lang="zh-CN" altLang="en-US" sz="3000" b="1" dirty="0">
              <a:solidFill>
                <a:schemeClr val="bg1"/>
              </a:solidFill>
              <a:latin typeface="微软雅黑" panose="020B0503020204020204" charset="-122"/>
              <a:ea typeface="微软雅黑" panose="020B0503020204020204" charset="-122"/>
            </a:endParaRPr>
          </a:p>
        </p:txBody>
      </p:sp>
      <p:sp>
        <p:nvSpPr>
          <p:cNvPr id="13" name="Rectangle 2"/>
          <p:cNvSpPr/>
          <p:nvPr>
            <p:custDataLst>
              <p:tags r:id="rId5"/>
            </p:custDataLst>
          </p:nvPr>
        </p:nvSpPr>
        <p:spPr bwMode="auto">
          <a:xfrm>
            <a:off x="1372869" y="3773805"/>
            <a:ext cx="1128395" cy="386080"/>
          </a:xfrm>
          <a:prstGeom prst="rect">
            <a:avLst/>
          </a:prstGeom>
          <a:no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Planting</a:t>
            </a:r>
            <a:endPar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4" name="Rectangle 3"/>
          <p:cNvSpPr/>
          <p:nvPr>
            <p:custDataLst>
              <p:tags r:id="rId6"/>
            </p:custDataLst>
          </p:nvPr>
        </p:nvSpPr>
        <p:spPr bwMode="auto">
          <a:xfrm>
            <a:off x="1233170" y="4875847"/>
            <a:ext cx="1764982" cy="344805"/>
          </a:xfrm>
          <a:prstGeom prst="rect">
            <a:avLst/>
          </a:prstGeom>
          <a:no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Raising</a:t>
            </a:r>
            <a:r>
              <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a:t>
            </a: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Fishing</a:t>
            </a:r>
            <a:endPar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5" name="Rectangle 4"/>
          <p:cNvSpPr/>
          <p:nvPr>
            <p:custDataLst>
              <p:tags r:id="rId7"/>
            </p:custDataLst>
          </p:nvPr>
        </p:nvSpPr>
        <p:spPr bwMode="auto">
          <a:xfrm>
            <a:off x="3291522" y="4377690"/>
            <a:ext cx="1312545" cy="563880"/>
          </a:xfrm>
          <a:prstGeom prst="rect">
            <a:avLst/>
          </a:prstGeom>
          <a:no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Food</a:t>
            </a:r>
            <a:r>
              <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 </a:t>
            </a: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Processor</a:t>
            </a:r>
            <a:endPar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6" name="Rectangle 5"/>
          <p:cNvSpPr/>
          <p:nvPr>
            <p:custDataLst>
              <p:tags r:id="rId8"/>
            </p:custDataLst>
          </p:nvPr>
        </p:nvSpPr>
        <p:spPr bwMode="auto">
          <a:xfrm>
            <a:off x="5216525" y="4403090"/>
            <a:ext cx="1494790" cy="512445"/>
          </a:xfrm>
          <a:prstGeom prst="rect">
            <a:avLst/>
          </a:prstGeom>
          <a:no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Distribution</a:t>
            </a:r>
            <a:endPar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7" name="Rectangle 6"/>
          <p:cNvSpPr/>
          <p:nvPr>
            <p:custDataLst>
              <p:tags r:id="rId9"/>
            </p:custDataLst>
          </p:nvPr>
        </p:nvSpPr>
        <p:spPr bwMode="auto">
          <a:xfrm>
            <a:off x="6632575" y="3552507"/>
            <a:ext cx="2753995" cy="470535"/>
          </a:xfrm>
          <a:prstGeom prst="rect">
            <a:avLst/>
          </a:prstGeom>
          <a:no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lstStyle/>
          <a:p>
            <a:pPr marL="0" marR="0" lvl="0" indent="0" algn="ctr" defTabSz="1828800" rtl="0" eaLnBrk="1" fontAlgn="auto" latinLnBrk="0" hangingPunct="1">
              <a:lnSpc>
                <a:spcPct val="100000"/>
              </a:lnSpc>
              <a:spcBef>
                <a:spcPts val="0"/>
              </a:spcBef>
              <a:spcAft>
                <a:spcPts val="0"/>
              </a:spcAft>
              <a:buClrTx/>
              <a:buSzTx/>
              <a:buFontTx/>
              <a:buNone/>
              <a:defRPr/>
            </a:pPr>
            <a:r>
              <a:rPr lang="en-US" altLang="zh-CN" sz="14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Supermarket</a:t>
            </a: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微软雅黑" panose="020B0503020204020204" charset="-122"/>
              </a:rPr>
              <a:t>/E-commerce</a:t>
            </a:r>
            <a:endPar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8" name="Rectangle 7"/>
          <p:cNvSpPr/>
          <p:nvPr>
            <p:custDataLst>
              <p:tags r:id="rId10"/>
            </p:custDataLst>
          </p:nvPr>
        </p:nvSpPr>
        <p:spPr bwMode="auto">
          <a:xfrm>
            <a:off x="9699307" y="4374832"/>
            <a:ext cx="1340485" cy="568960"/>
          </a:xfrm>
          <a:prstGeom prst="rect">
            <a:avLst/>
          </a:prstGeom>
          <a:no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lstStyle/>
          <a:p>
            <a:pPr marL="0" marR="0" lvl="0" algn="ctr" defTabSz="1828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Consumer</a:t>
            </a:r>
            <a:endPar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9" name="Arrow: Chevron 10"/>
          <p:cNvSpPr/>
          <p:nvPr>
            <p:custDataLst>
              <p:tags r:id="rId11"/>
            </p:custDataLst>
          </p:nvPr>
        </p:nvSpPr>
        <p:spPr bwMode="auto">
          <a:xfrm>
            <a:off x="2767965" y="3863340"/>
            <a:ext cx="445135" cy="425450"/>
          </a:xfrm>
          <a:prstGeom prst="chevron">
            <a:avLst/>
          </a:prstGeom>
          <a:solidFill>
            <a:schemeClr val="bg2">
              <a:lumMod val="75000"/>
            </a:schemeClr>
          </a:solidFill>
          <a:ln w="25400" cap="flat" cmpd="sng" algn="ctr">
            <a:noFill/>
            <a:prstDash val="solid"/>
            <a:round/>
            <a:headEnd type="none" w="med" len="med"/>
            <a:tailEnd type="none" w="med" len="med"/>
          </a:ln>
          <a:effectLst/>
        </p:spPr>
        <p:txBody>
          <a:bodyPr vert="horz" wrap="square" lIns="182880" tIns="91440" rIns="182880" bIns="91440" numCol="1" rtlCol="0" anchor="t" anchorCtr="0" compatLnSpc="1"/>
          <a:lstStyle/>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Arrow: Chevron 11"/>
          <p:cNvSpPr/>
          <p:nvPr>
            <p:custDataLst>
              <p:tags r:id="rId12"/>
            </p:custDataLst>
          </p:nvPr>
        </p:nvSpPr>
        <p:spPr bwMode="auto">
          <a:xfrm>
            <a:off x="4707255" y="3886835"/>
            <a:ext cx="445135" cy="425450"/>
          </a:xfrm>
          <a:prstGeom prst="chevron">
            <a:avLst/>
          </a:prstGeom>
          <a:solidFill>
            <a:schemeClr val="bg2">
              <a:lumMod val="75000"/>
            </a:schemeClr>
          </a:solidFill>
          <a:ln w="25400" cap="flat" cmpd="sng" algn="ctr">
            <a:noFill/>
            <a:prstDash val="solid"/>
            <a:round/>
            <a:headEnd type="none" w="med" len="med"/>
            <a:tailEnd type="none" w="med" len="med"/>
          </a:ln>
          <a:effectLst/>
        </p:spPr>
        <p:txBody>
          <a:bodyPr vert="horz" wrap="square" lIns="182880" tIns="91440" rIns="182880" bIns="91440" numCol="1" rtlCol="0" anchor="t" anchorCtr="0" compatLnSpc="1"/>
          <a:lstStyle/>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Arrow: Chevron 12"/>
          <p:cNvSpPr/>
          <p:nvPr>
            <p:custDataLst>
              <p:tags r:id="rId13"/>
            </p:custDataLst>
          </p:nvPr>
        </p:nvSpPr>
        <p:spPr bwMode="auto">
          <a:xfrm>
            <a:off x="6704965" y="3905885"/>
            <a:ext cx="445135" cy="425450"/>
          </a:xfrm>
          <a:prstGeom prst="chevron">
            <a:avLst/>
          </a:prstGeom>
          <a:solidFill>
            <a:schemeClr val="bg2">
              <a:lumMod val="75000"/>
            </a:schemeClr>
          </a:solidFill>
          <a:ln w="25400" cap="flat" cmpd="sng" algn="ctr">
            <a:noFill/>
            <a:prstDash val="solid"/>
            <a:round/>
            <a:headEnd type="none" w="med" len="med"/>
            <a:tailEnd type="none" w="med" len="med"/>
          </a:ln>
          <a:effectLst/>
        </p:spPr>
        <p:txBody>
          <a:bodyPr vert="horz" wrap="square" lIns="182880" tIns="91440" rIns="182880" bIns="91440" numCol="1" rtlCol="0" anchor="t" anchorCtr="0" compatLnSpc="1"/>
          <a:lstStyle/>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Arrow: Chevron 13"/>
          <p:cNvSpPr/>
          <p:nvPr>
            <p:custDataLst>
              <p:tags r:id="rId14"/>
            </p:custDataLst>
          </p:nvPr>
        </p:nvSpPr>
        <p:spPr bwMode="auto">
          <a:xfrm>
            <a:off x="9087485" y="3881755"/>
            <a:ext cx="445135" cy="425450"/>
          </a:xfrm>
          <a:prstGeom prst="chevron">
            <a:avLst/>
          </a:prstGeom>
          <a:solidFill>
            <a:schemeClr val="bg2">
              <a:lumMod val="75000"/>
            </a:schemeClr>
          </a:solidFill>
          <a:ln w="25400" cap="flat" cmpd="sng" algn="ctr">
            <a:noFill/>
            <a:prstDash val="solid"/>
            <a:round/>
            <a:headEnd type="none" w="med" len="med"/>
            <a:tailEnd type="none" w="med" len="med"/>
          </a:ln>
          <a:effectLst/>
        </p:spPr>
        <p:txBody>
          <a:bodyPr vert="horz" wrap="square" lIns="182880" tIns="91440" rIns="182880" bIns="91440" numCol="1" rtlCol="0" anchor="t" anchorCtr="0" compatLnSpc="1"/>
          <a:lstStyle/>
          <a:p>
            <a:pPr marL="0" marR="0" lvl="0" indent="0" algn="l" defTabSz="18288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22"/>
          <p:cNvSpPr/>
          <p:nvPr>
            <p:custDataLst>
              <p:tags r:id="rId15"/>
            </p:custDataLst>
          </p:nvPr>
        </p:nvSpPr>
        <p:spPr bwMode="auto">
          <a:xfrm>
            <a:off x="7432040" y="4914265"/>
            <a:ext cx="1184275" cy="470535"/>
          </a:xfrm>
          <a:prstGeom prst="rect">
            <a:avLst/>
          </a:prstGeom>
          <a:no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lstStyle/>
          <a:p>
            <a:pPr marL="0" marR="0" lvl="0" algn="ctr" defTabSz="1828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rPr>
              <a:t>Catering</a:t>
            </a:r>
            <a:endParaRPr kumimoji="0" lang="zh-CN" altLang="en-US" sz="1400"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endParaRPr>
          </a:p>
        </p:txBody>
      </p:sp>
      <p:pic>
        <p:nvPicPr>
          <p:cNvPr id="6" name="图片 5" descr="303b32303235333130353bd0a1c2f3"/>
          <p:cNvPicPr>
            <a:picLocks noChangeAspect="1"/>
          </p:cNvPicPr>
          <p:nvPr>
            <p:custDataLst>
              <p:tags r:id="rId16"/>
            </p:custDataLst>
          </p:nvPr>
        </p:nvPicPr>
        <p:blipFill>
          <a:blip r:embed="rId17" cstate="email">
            <a:extLst>
              <a:ext uri="{96DAC541-7B7A-43D3-8B79-37D633B846F1}">
                <asvg:svgBlip xmlns:asvg="http://schemas.microsoft.com/office/drawing/2016/SVG/main" r:embed="rId18"/>
              </a:ext>
            </a:extLst>
          </a:blip>
          <a:stretch>
            <a:fillRect/>
          </a:stretch>
        </p:blipFill>
        <p:spPr>
          <a:xfrm>
            <a:off x="1588135" y="3072765"/>
            <a:ext cx="636270" cy="636270"/>
          </a:xfrm>
          <a:prstGeom prst="rect">
            <a:avLst/>
          </a:prstGeom>
        </p:spPr>
      </p:pic>
      <p:pic>
        <p:nvPicPr>
          <p:cNvPr id="7" name="图片 6" descr="303b333634303335313bbca6"/>
          <p:cNvPicPr>
            <a:picLocks noChangeAspect="1"/>
          </p:cNvPicPr>
          <p:nvPr>
            <p:custDataLst>
              <p:tags r:id="rId19"/>
            </p:custDataLst>
          </p:nvPr>
        </p:nvPicPr>
        <p:blipFill>
          <a:blip r:embed="rId20" cstate="email">
            <a:extLst>
              <a:ext uri="{96DAC541-7B7A-43D3-8B79-37D633B846F1}">
                <asvg:svgBlip xmlns:asvg="http://schemas.microsoft.com/office/drawing/2016/SVG/main" r:embed="rId21"/>
              </a:ext>
            </a:extLst>
          </a:blip>
          <a:stretch>
            <a:fillRect/>
          </a:stretch>
        </p:blipFill>
        <p:spPr>
          <a:xfrm>
            <a:off x="1020445" y="4307840"/>
            <a:ext cx="470535" cy="470535"/>
          </a:xfrm>
          <a:prstGeom prst="rect">
            <a:avLst/>
          </a:prstGeom>
        </p:spPr>
      </p:pic>
      <p:pic>
        <p:nvPicPr>
          <p:cNvPr id="8" name="图片 7" descr="303b333633363138333bc5a3"/>
          <p:cNvPicPr>
            <a:picLocks noChangeAspect="1"/>
          </p:cNvPicPr>
          <p:nvPr>
            <p:custDataLst>
              <p:tags r:id="rId22"/>
            </p:custDataLst>
          </p:nvPr>
        </p:nvPicPr>
        <p:blipFill>
          <a:blip r:embed="rId23" cstate="email">
            <a:extLst>
              <a:ext uri="{96DAC541-7B7A-43D3-8B79-37D633B846F1}">
                <asvg:svgBlip xmlns:asvg="http://schemas.microsoft.com/office/drawing/2016/SVG/main" r:embed="rId24"/>
              </a:ext>
            </a:extLst>
          </a:blip>
          <a:stretch>
            <a:fillRect/>
          </a:stretch>
        </p:blipFill>
        <p:spPr>
          <a:xfrm>
            <a:off x="1614170" y="4331335"/>
            <a:ext cx="499110" cy="499110"/>
          </a:xfrm>
          <a:prstGeom prst="rect">
            <a:avLst/>
          </a:prstGeom>
        </p:spPr>
      </p:pic>
      <p:pic>
        <p:nvPicPr>
          <p:cNvPr id="9" name="图片 8" descr="303b32313537333938343bd3e3"/>
          <p:cNvPicPr>
            <a:picLocks noChangeAspect="1"/>
          </p:cNvPicPr>
          <p:nvPr>
            <p:custDataLst>
              <p:tags r:id="rId25"/>
            </p:custDataLst>
          </p:nvPr>
        </p:nvPicPr>
        <p:blipFill>
          <a:blip r:embed="rId26" cstate="email">
            <a:extLst>
              <a:ext uri="{96DAC541-7B7A-43D3-8B79-37D633B846F1}">
                <asvg:svgBlip xmlns:asvg="http://schemas.microsoft.com/office/drawing/2016/SVG/main" r:embed="rId27"/>
              </a:ext>
            </a:extLst>
          </a:blip>
          <a:stretch>
            <a:fillRect/>
          </a:stretch>
        </p:blipFill>
        <p:spPr>
          <a:xfrm>
            <a:off x="2113280" y="4086225"/>
            <a:ext cx="914400" cy="914400"/>
          </a:xfrm>
          <a:prstGeom prst="rect">
            <a:avLst/>
          </a:prstGeom>
        </p:spPr>
      </p:pic>
      <p:pic>
        <p:nvPicPr>
          <p:cNvPr id="22" name="图片 21" descr="303b343532363038303bbbfac6f7c8cb"/>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3576955" y="3709035"/>
            <a:ext cx="713105" cy="713105"/>
          </a:xfrm>
          <a:prstGeom prst="rect">
            <a:avLst/>
          </a:prstGeom>
        </p:spPr>
      </p:pic>
      <p:pic>
        <p:nvPicPr>
          <p:cNvPr id="23" name="图片 22" descr="303b333530343135323bd4cbcae4"/>
          <p:cNvPicPr>
            <a:picLocks noChangeAspect="1"/>
          </p:cNvPicPr>
          <p:nvPr>
            <p:custDataLst>
              <p:tags r:id="rId31"/>
            </p:custDataLst>
          </p:nvPr>
        </p:nvPicPr>
        <p:blipFill>
          <a:blip r:embed="rId32" cstate="email">
            <a:extLst>
              <a:ext uri="{96DAC541-7B7A-43D3-8B79-37D633B846F1}">
                <asvg:svgBlip xmlns:asvg="http://schemas.microsoft.com/office/drawing/2016/SVG/main" r:embed="rId33"/>
              </a:ext>
            </a:extLst>
          </a:blip>
          <a:stretch>
            <a:fillRect/>
          </a:stretch>
        </p:blipFill>
        <p:spPr>
          <a:xfrm>
            <a:off x="5431155" y="3628390"/>
            <a:ext cx="914400" cy="914400"/>
          </a:xfrm>
          <a:prstGeom prst="rect">
            <a:avLst/>
          </a:prstGeom>
        </p:spPr>
      </p:pic>
      <p:pic>
        <p:nvPicPr>
          <p:cNvPr id="25" name="图片 24" descr="303b32313537333736383bb3accad0"/>
          <p:cNvPicPr>
            <a:picLocks noChangeAspect="1"/>
          </p:cNvPicPr>
          <p:nvPr>
            <p:custDataLst>
              <p:tags r:id="rId34"/>
            </p:custDataLst>
          </p:nvPr>
        </p:nvPicPr>
        <p:blipFill>
          <a:blip r:embed="rId35" cstate="email">
            <a:extLst>
              <a:ext uri="{96DAC541-7B7A-43D3-8B79-37D633B846F1}">
                <asvg:svgBlip xmlns:asvg="http://schemas.microsoft.com/office/drawing/2016/SVG/main" r:embed="rId36"/>
              </a:ext>
            </a:extLst>
          </a:blip>
          <a:stretch>
            <a:fillRect/>
          </a:stretch>
        </p:blipFill>
        <p:spPr>
          <a:xfrm>
            <a:off x="7421245" y="2814955"/>
            <a:ext cx="1118870" cy="1118870"/>
          </a:xfrm>
          <a:prstGeom prst="rect">
            <a:avLst/>
          </a:prstGeom>
        </p:spPr>
      </p:pic>
      <p:pic>
        <p:nvPicPr>
          <p:cNvPr id="28" name="图片 27" descr="303b333634303035393bb2cdd2fb"/>
          <p:cNvPicPr>
            <a:picLocks noChangeAspect="1"/>
          </p:cNvPicPr>
          <p:nvPr>
            <p:custDataLst>
              <p:tags r:id="rId37"/>
            </p:custDataLst>
          </p:nvPr>
        </p:nvPicPr>
        <p:blipFill>
          <a:blip r:embed="rId38" cstate="email">
            <a:extLst>
              <a:ext uri="{96DAC541-7B7A-43D3-8B79-37D633B846F1}">
                <asvg:svgBlip xmlns:asvg="http://schemas.microsoft.com/office/drawing/2016/SVG/main" r:embed="rId39"/>
              </a:ext>
            </a:extLst>
          </a:blip>
          <a:stretch>
            <a:fillRect/>
          </a:stretch>
        </p:blipFill>
        <p:spPr>
          <a:xfrm>
            <a:off x="7687945" y="4288790"/>
            <a:ext cx="652780" cy="652780"/>
          </a:xfrm>
          <a:prstGeom prst="rect">
            <a:avLst/>
          </a:prstGeom>
        </p:spPr>
      </p:pic>
      <p:pic>
        <p:nvPicPr>
          <p:cNvPr id="29" name="图片 28" descr="303b333634303035373bb2cdbedf"/>
          <p:cNvPicPr>
            <a:picLocks noChangeAspect="1"/>
          </p:cNvPicPr>
          <p:nvPr>
            <p:custDataLst>
              <p:tags r:id="rId40"/>
            </p:custDataLst>
          </p:nvPr>
        </p:nvPicPr>
        <p:blipFill>
          <a:blip r:embed="rId41" cstate="email">
            <a:extLst>
              <a:ext uri="{96DAC541-7B7A-43D3-8B79-37D633B846F1}">
                <asvg:svgBlip xmlns:asvg="http://schemas.microsoft.com/office/drawing/2016/SVG/main" r:embed="rId42"/>
              </a:ext>
            </a:extLst>
          </a:blip>
          <a:stretch>
            <a:fillRect/>
          </a:stretch>
        </p:blipFill>
        <p:spPr>
          <a:xfrm>
            <a:off x="9912350" y="3674745"/>
            <a:ext cx="914400" cy="692785"/>
          </a:xfrm>
          <a:prstGeom prst="rect">
            <a:avLst/>
          </a:prstGeom>
        </p:spPr>
      </p:pic>
      <p:sp>
        <p:nvSpPr>
          <p:cNvPr id="30" name="圆角矩形 29"/>
          <p:cNvSpPr/>
          <p:nvPr>
            <p:custDataLst>
              <p:tags r:id="rId43"/>
            </p:custDataLst>
          </p:nvPr>
        </p:nvSpPr>
        <p:spPr>
          <a:xfrm>
            <a:off x="1831975" y="2546350"/>
            <a:ext cx="1907540" cy="421640"/>
          </a:xfrm>
          <a:prstGeom prst="round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custDataLst>
              <p:tags r:id="rId44"/>
            </p:custDataLst>
          </p:nvPr>
        </p:nvSpPr>
        <p:spPr>
          <a:xfrm>
            <a:off x="2009140" y="2567940"/>
            <a:ext cx="1517650" cy="369332"/>
          </a:xfrm>
          <a:prstGeom prst="rect">
            <a:avLst/>
          </a:prstGeom>
          <a:noFill/>
        </p:spPr>
        <p:txBody>
          <a:bodyPr wrap="square" rtlCol="0">
            <a:spAutoFit/>
          </a:bodyPr>
          <a:lstStyle/>
          <a:p>
            <a:pPr algn="ctr"/>
            <a:r>
              <a:rPr lang="en-US" altLang="zh-CN"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UPSTREAM</a:t>
            </a:r>
            <a:endParaRPr lang="zh-CN" altLang="en-US"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44" name="圆角矩形 43"/>
          <p:cNvSpPr/>
          <p:nvPr>
            <p:custDataLst>
              <p:tags r:id="rId45"/>
            </p:custDataLst>
          </p:nvPr>
        </p:nvSpPr>
        <p:spPr>
          <a:xfrm>
            <a:off x="7324725" y="2502535"/>
            <a:ext cx="1907540" cy="421640"/>
          </a:xfrm>
          <a:prstGeom prst="round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custDataLst>
              <p:tags r:id="rId46"/>
            </p:custDataLst>
          </p:nvPr>
        </p:nvSpPr>
        <p:spPr>
          <a:xfrm>
            <a:off x="7278259" y="2512060"/>
            <a:ext cx="1982470" cy="369332"/>
          </a:xfrm>
          <a:prstGeom prst="rect">
            <a:avLst/>
          </a:prstGeom>
          <a:noFill/>
        </p:spPr>
        <p:txBody>
          <a:bodyPr wrap="square" rtlCol="0">
            <a:spAutoFit/>
          </a:bodyPr>
          <a:lstStyle/>
          <a:p>
            <a:pPr algn="ctr"/>
            <a:r>
              <a:rPr lang="en-US" altLang="zh-CN"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DOWNSTREAM</a:t>
            </a:r>
            <a:endParaRPr lang="zh-CN" altLang="en-US"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31" name="矩形 30"/>
          <p:cNvSpPr/>
          <p:nvPr/>
        </p:nvSpPr>
        <p:spPr>
          <a:xfrm>
            <a:off x="476303" y="1825134"/>
            <a:ext cx="11239394" cy="400110"/>
          </a:xfrm>
          <a:prstGeom prst="rect">
            <a:avLst/>
          </a:prstGeom>
        </p:spPr>
        <p:txBody>
          <a:bodyPr wrap="square">
            <a:spAutoFit/>
          </a:bodyPr>
          <a:lstStyle/>
          <a:p>
            <a:pPr algn="ct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Ensure</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Every</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Link</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of</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Food</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Safety</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From</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Farm</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to</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Table</a:t>
            </a:r>
            <a:r>
              <a:rPr lang="zh-CN" altLang="en-US"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 </a:t>
            </a:r>
            <a:r>
              <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rPr>
              <a:t>!</a:t>
            </a:r>
            <a:endParaRPr lang="en-US" altLang="zh-CN" sz="2000" b="1" spc="90" dirty="0">
              <a:solidFill>
                <a:srgbClr val="195FA9"/>
              </a:solidFill>
              <a:effectLst>
                <a:outerShdw blurRad="193675" dist="38100" dir="2700000" sx="98000" sy="98000" algn="tl" rotWithShape="0">
                  <a:srgbClr val="000000">
                    <a:alpha val="8000"/>
                  </a:srgbClr>
                </a:outerShdw>
              </a:effectLst>
              <a:latin typeface="Castellar" panose="020A0402060406010301" pitchFamily="18" charset="0"/>
              <a:ea typeface="PingFang SC" panose="020B0400000000000000" pitchFamily="3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p:cNvSpPr/>
          <p:nvPr>
            <p:custDataLst>
              <p:tags r:id="rId1"/>
            </p:custDataLst>
          </p:nvPr>
        </p:nvSpPr>
        <p:spPr>
          <a:xfrm>
            <a:off x="-470536" y="427355"/>
            <a:ext cx="8714423"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custDataLst>
              <p:tags r:id="rId2"/>
            </p:custDataLst>
          </p:nvPr>
        </p:nvSpPr>
        <p:spPr>
          <a:xfrm>
            <a:off x="220074" y="459740"/>
            <a:ext cx="7852362" cy="412750"/>
          </a:xfrm>
          <a:prstGeom prst="rect">
            <a:avLst/>
          </a:prstGeom>
        </p:spPr>
        <p:txBody>
          <a:bodyPr vert="horz" wrap="square" lIns="91440" tIns="45720" rIns="91440" bIns="45720" rtlCol="0" anchor="t">
            <a:noAutofit/>
          </a:bodyPr>
          <a:lstStyle/>
          <a:p>
            <a:pPr marL="0" indent="0">
              <a:buNone/>
            </a:pPr>
            <a:r>
              <a:rPr lang="en-US" altLang="zh-CN" sz="3000" b="1" dirty="0">
                <a:solidFill>
                  <a:schemeClr val="bg1"/>
                </a:solidFill>
                <a:latin typeface="微软雅黑" panose="020B0503020204020204" charset="-122"/>
                <a:ea typeface="微软雅黑" panose="020B0503020204020204" charset="-122"/>
                <a:sym typeface="+mn-ea"/>
              </a:rPr>
              <a:t>Covering</a:t>
            </a:r>
            <a:r>
              <a:rPr lang="zh-CN" altLang="en-US" sz="3000" b="1" dirty="0">
                <a:solidFill>
                  <a:schemeClr val="bg1"/>
                </a:solidFill>
                <a:latin typeface="微软雅黑" panose="020B0503020204020204" charset="-122"/>
                <a:ea typeface="微软雅黑" panose="020B0503020204020204" charset="-122"/>
                <a:sym typeface="+mn-ea"/>
              </a:rPr>
              <a:t> </a:t>
            </a:r>
            <a:r>
              <a:rPr lang="en-US" altLang="zh-CN" sz="3000" b="1" dirty="0">
                <a:solidFill>
                  <a:schemeClr val="bg1"/>
                </a:solidFill>
                <a:latin typeface="微软雅黑" panose="020B0503020204020204" charset="-122"/>
                <a:ea typeface="微软雅黑" panose="020B0503020204020204" charset="-122"/>
                <a:sym typeface="+mn-ea"/>
              </a:rPr>
              <a:t>a</a:t>
            </a:r>
            <a:r>
              <a:rPr lang="zh-CN" altLang="en-US" sz="3000" b="1" dirty="0">
                <a:solidFill>
                  <a:schemeClr val="bg1"/>
                </a:solidFill>
                <a:latin typeface="微软雅黑" panose="020B0503020204020204" charset="-122"/>
                <a:ea typeface="微软雅黑" panose="020B0503020204020204" charset="-122"/>
                <a:sym typeface="+mn-ea"/>
              </a:rPr>
              <a:t> </a:t>
            </a:r>
            <a:r>
              <a:rPr lang="en-US" altLang="zh-CN" sz="3000" b="1" dirty="0">
                <a:solidFill>
                  <a:schemeClr val="bg1"/>
                </a:solidFill>
                <a:latin typeface="微软雅黑" panose="020B0503020204020204" charset="-122"/>
                <a:ea typeface="微软雅黑" panose="020B0503020204020204" charset="-122"/>
                <a:sym typeface="+mn-ea"/>
              </a:rPr>
              <a:t>Variety</a:t>
            </a:r>
            <a:r>
              <a:rPr lang="zh-CN" altLang="en-US" sz="3000" b="1" dirty="0">
                <a:solidFill>
                  <a:schemeClr val="bg1"/>
                </a:solidFill>
                <a:latin typeface="微软雅黑" panose="020B0503020204020204" charset="-122"/>
                <a:ea typeface="微软雅黑" panose="020B0503020204020204" charset="-122"/>
                <a:sym typeface="+mn-ea"/>
              </a:rPr>
              <a:t> </a:t>
            </a:r>
            <a:r>
              <a:rPr lang="en-US" altLang="zh-CN" sz="3000" b="1" dirty="0">
                <a:solidFill>
                  <a:schemeClr val="bg1"/>
                </a:solidFill>
                <a:latin typeface="微软雅黑" panose="020B0503020204020204" charset="-122"/>
                <a:ea typeface="微软雅黑" panose="020B0503020204020204" charset="-122"/>
                <a:sym typeface="+mn-ea"/>
              </a:rPr>
              <a:t>of</a:t>
            </a:r>
            <a:r>
              <a:rPr lang="zh-CN" altLang="en-US" sz="3000" b="1" dirty="0">
                <a:solidFill>
                  <a:schemeClr val="bg1"/>
                </a:solidFill>
                <a:latin typeface="微软雅黑" panose="020B0503020204020204" charset="-122"/>
                <a:ea typeface="微软雅黑" panose="020B0503020204020204" charset="-122"/>
                <a:sym typeface="+mn-ea"/>
              </a:rPr>
              <a:t> </a:t>
            </a:r>
            <a:r>
              <a:rPr lang="en-US" altLang="zh-CN" sz="3000" b="1" dirty="0">
                <a:solidFill>
                  <a:schemeClr val="bg1"/>
                </a:solidFill>
                <a:latin typeface="微软雅黑" panose="020B0503020204020204" charset="-122"/>
                <a:ea typeface="微软雅黑" panose="020B0503020204020204" charset="-122"/>
                <a:sym typeface="+mn-ea"/>
              </a:rPr>
              <a:t>Food</a:t>
            </a:r>
            <a:r>
              <a:rPr lang="zh-CN" altLang="en-US" sz="3000" b="1" dirty="0">
                <a:solidFill>
                  <a:schemeClr val="bg1"/>
                </a:solidFill>
                <a:latin typeface="微软雅黑" panose="020B0503020204020204" charset="-122"/>
                <a:ea typeface="微软雅黑" panose="020B0503020204020204" charset="-122"/>
                <a:sym typeface="+mn-ea"/>
              </a:rPr>
              <a:t> </a:t>
            </a:r>
            <a:r>
              <a:rPr lang="en-US" altLang="zh-CN" sz="3000" b="1" dirty="0">
                <a:solidFill>
                  <a:schemeClr val="bg1"/>
                </a:solidFill>
                <a:latin typeface="微软雅黑" panose="020B0503020204020204" charset="-122"/>
                <a:ea typeface="微软雅黑" panose="020B0503020204020204" charset="-122"/>
                <a:sym typeface="+mn-ea"/>
              </a:rPr>
              <a:t>Safety</a:t>
            </a:r>
            <a:r>
              <a:rPr lang="zh-CN" altLang="en-US" sz="3000" b="1" dirty="0">
                <a:solidFill>
                  <a:schemeClr val="bg1"/>
                </a:solidFill>
                <a:latin typeface="微软雅黑" panose="020B0503020204020204" charset="-122"/>
                <a:ea typeface="微软雅黑" panose="020B0503020204020204" charset="-122"/>
                <a:sym typeface="+mn-ea"/>
              </a:rPr>
              <a:t> </a:t>
            </a:r>
            <a:r>
              <a:rPr lang="en-US" altLang="zh-CN" sz="3000" b="1" dirty="0">
                <a:solidFill>
                  <a:schemeClr val="bg1"/>
                </a:solidFill>
                <a:latin typeface="微软雅黑" panose="020B0503020204020204" charset="-122"/>
                <a:ea typeface="微软雅黑" panose="020B0503020204020204" charset="-122"/>
                <a:sym typeface="+mn-ea"/>
              </a:rPr>
              <a:t>Areas</a:t>
            </a:r>
            <a:endParaRPr lang="zh-CN" altLang="en-US" sz="3000" b="1" dirty="0">
              <a:solidFill>
                <a:schemeClr val="bg1"/>
              </a:solidFill>
              <a:latin typeface="微软雅黑" panose="020B0503020204020204" charset="-122"/>
              <a:ea typeface="微软雅黑" panose="020B0503020204020204" charset="-122"/>
            </a:endParaRPr>
          </a:p>
        </p:txBody>
      </p:sp>
      <p:sp>
        <p:nvSpPr>
          <p:cNvPr id="172" name="Rectangle: Rounded Corners 171"/>
          <p:cNvSpPr/>
          <p:nvPr>
            <p:custDataLst>
              <p:tags r:id="rId3"/>
            </p:custDataLst>
          </p:nvPr>
        </p:nvSpPr>
        <p:spPr>
          <a:xfrm flipV="1">
            <a:off x="2695403" y="5218675"/>
            <a:ext cx="8238199" cy="377121"/>
          </a:xfrm>
          <a:prstGeom prst="roundRect">
            <a:avLst/>
          </a:prstGeom>
          <a:pattFill prst="ltUpDiag">
            <a:fgClr>
              <a:schemeClr val="bg1">
                <a:lumMod val="95000"/>
              </a:schemeClr>
            </a:fgClr>
            <a:bgClr>
              <a:schemeClr val="bg1"/>
            </a:bgClr>
          </a:patt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8" name="Group 101"/>
          <p:cNvGrpSpPr/>
          <p:nvPr/>
        </p:nvGrpSpPr>
        <p:grpSpPr>
          <a:xfrm>
            <a:off x="2978615" y="1326408"/>
            <a:ext cx="853712" cy="852847"/>
            <a:chOff x="6885753" y="4255799"/>
            <a:chExt cx="731520" cy="731520"/>
          </a:xfrm>
        </p:grpSpPr>
        <p:sp>
          <p:nvSpPr>
            <p:cNvPr id="19" name="Flowchart: Connector 94"/>
            <p:cNvSpPr/>
            <p:nvPr>
              <p:custDataLst>
                <p:tags r:id="rId4"/>
              </p:custDataLst>
            </p:nvPr>
          </p:nvSpPr>
          <p:spPr bwMode="auto">
            <a:xfrm>
              <a:off x="6885753" y="4255799"/>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sp>
          <p:nvSpPr>
            <p:cNvPr id="20" name="Freeform 74"/>
            <p:cNvSpPr/>
            <p:nvPr>
              <p:custDataLst>
                <p:tags r:id="rId5"/>
              </p:custDataLst>
            </p:nvPr>
          </p:nvSpPr>
          <p:spPr>
            <a:xfrm rot="20636635" flipH="1">
              <a:off x="7046341" y="4314598"/>
              <a:ext cx="410352" cy="613918"/>
            </a:xfrm>
            <a:custGeom>
              <a:avLst/>
              <a:gdLst>
                <a:gd name="connsiteX0" fmla="*/ 1228951 w 2222881"/>
                <a:gd name="connsiteY0" fmla="*/ 2121043 h 2882122"/>
                <a:gd name="connsiteX1" fmla="*/ 1303512 w 2222881"/>
                <a:gd name="connsiteY1" fmla="*/ 2166572 h 2882122"/>
                <a:gd name="connsiteX2" fmla="*/ 1696824 w 2222881"/>
                <a:gd name="connsiteY2" fmla="*/ 2351417 h 2882122"/>
                <a:gd name="connsiteX3" fmla="*/ 1704585 w 2222881"/>
                <a:gd name="connsiteY3" fmla="*/ 2353794 h 2882122"/>
                <a:gd name="connsiteX4" fmla="*/ 1700477 w 2222881"/>
                <a:gd name="connsiteY4" fmla="*/ 2361798 h 2882122"/>
                <a:gd name="connsiteX5" fmla="*/ 1136827 w 2222881"/>
                <a:gd name="connsiteY5" fmla="*/ 2882096 h 2882122"/>
                <a:gd name="connsiteX6" fmla="*/ 1124984 w 2222881"/>
                <a:gd name="connsiteY6" fmla="*/ 2878855 h 2882122"/>
                <a:gd name="connsiteX7" fmla="*/ 1194097 w 2222881"/>
                <a:gd name="connsiteY7" fmla="*/ 2188914 h 2882122"/>
                <a:gd name="connsiteX8" fmla="*/ 993930 w 2222881"/>
                <a:gd name="connsiteY8" fmla="*/ 2121043 h 2882122"/>
                <a:gd name="connsiteX9" fmla="*/ 1028784 w 2222881"/>
                <a:gd name="connsiteY9" fmla="*/ 2188914 h 2882122"/>
                <a:gd name="connsiteX10" fmla="*/ 1097897 w 2222881"/>
                <a:gd name="connsiteY10" fmla="*/ 2878855 h 2882122"/>
                <a:gd name="connsiteX11" fmla="*/ 1086054 w 2222881"/>
                <a:gd name="connsiteY11" fmla="*/ 2882096 h 2882122"/>
                <a:gd name="connsiteX12" fmla="*/ 522404 w 2222881"/>
                <a:gd name="connsiteY12" fmla="*/ 2361798 h 2882122"/>
                <a:gd name="connsiteX13" fmla="*/ 518296 w 2222881"/>
                <a:gd name="connsiteY13" fmla="*/ 2353794 h 2882122"/>
                <a:gd name="connsiteX14" fmla="*/ 526057 w 2222881"/>
                <a:gd name="connsiteY14" fmla="*/ 2351417 h 2882122"/>
                <a:gd name="connsiteX15" fmla="*/ 919369 w 2222881"/>
                <a:gd name="connsiteY15" fmla="*/ 2166572 h 2882122"/>
                <a:gd name="connsiteX16" fmla="*/ 1784701 w 2222881"/>
                <a:gd name="connsiteY16" fmla="*/ 1881603 h 2882122"/>
                <a:gd name="connsiteX17" fmla="*/ 1826423 w 2222881"/>
                <a:gd name="connsiteY17" fmla="*/ 1883562 h 2882122"/>
                <a:gd name="connsiteX18" fmla="*/ 2149494 w 2222881"/>
                <a:gd name="connsiteY18" fmla="*/ 2287697 h 2882122"/>
                <a:gd name="connsiteX19" fmla="*/ 2222004 w 2222881"/>
                <a:gd name="connsiteY19" fmla="*/ 2669073 h 2882122"/>
                <a:gd name="connsiteX20" fmla="*/ 1836859 w 2222881"/>
                <a:gd name="connsiteY20" fmla="*/ 2351605 h 2882122"/>
                <a:gd name="connsiteX21" fmla="*/ 1311044 w 2222881"/>
                <a:gd name="connsiteY21" fmla="*/ 2125193 h 2882122"/>
                <a:gd name="connsiteX22" fmla="*/ 1233488 w 2222881"/>
                <a:gd name="connsiteY22" fmla="*/ 2076486 h 2882122"/>
                <a:gd name="connsiteX23" fmla="*/ 438180 w 2222881"/>
                <a:gd name="connsiteY23" fmla="*/ 1881603 h 2882122"/>
                <a:gd name="connsiteX24" fmla="*/ 989393 w 2222881"/>
                <a:gd name="connsiteY24" fmla="*/ 2076486 h 2882122"/>
                <a:gd name="connsiteX25" fmla="*/ 911837 w 2222881"/>
                <a:gd name="connsiteY25" fmla="*/ 2125193 h 2882122"/>
                <a:gd name="connsiteX26" fmla="*/ 386022 w 2222881"/>
                <a:gd name="connsiteY26" fmla="*/ 2351605 h 2882122"/>
                <a:gd name="connsiteX27" fmla="*/ 877 w 2222881"/>
                <a:gd name="connsiteY27" fmla="*/ 2669073 h 2882122"/>
                <a:gd name="connsiteX28" fmla="*/ 73388 w 2222881"/>
                <a:gd name="connsiteY28" fmla="*/ 2287697 h 2882122"/>
                <a:gd name="connsiteX29" fmla="*/ 396458 w 2222881"/>
                <a:gd name="connsiteY29" fmla="*/ 1883562 h 2882122"/>
                <a:gd name="connsiteX30" fmla="*/ 917030 w 2222881"/>
                <a:gd name="connsiteY30" fmla="*/ 1770718 h 2882122"/>
                <a:gd name="connsiteX31" fmla="*/ 1078429 w 2222881"/>
                <a:gd name="connsiteY31" fmla="*/ 1774165 h 2882122"/>
                <a:gd name="connsiteX32" fmla="*/ 1078429 w 2222881"/>
                <a:gd name="connsiteY32" fmla="*/ 1960367 h 2882122"/>
                <a:gd name="connsiteX33" fmla="*/ 925047 w 2222881"/>
                <a:gd name="connsiteY33" fmla="*/ 1940142 h 2882122"/>
                <a:gd name="connsiteX34" fmla="*/ 921097 w 2222881"/>
                <a:gd name="connsiteY34" fmla="*/ 1902872 h 2882122"/>
                <a:gd name="connsiteX35" fmla="*/ 1324182 w 2222881"/>
                <a:gd name="connsiteY35" fmla="*/ 1770326 h 2882122"/>
                <a:gd name="connsiteX36" fmla="*/ 1311748 w 2222881"/>
                <a:gd name="connsiteY36" fmla="*/ 1948785 h 2882122"/>
                <a:gd name="connsiteX37" fmla="*/ 1291225 w 2222881"/>
                <a:gd name="connsiteY37" fmla="*/ 1952982 h 2882122"/>
                <a:gd name="connsiteX38" fmla="*/ 1161249 w 2222881"/>
                <a:gd name="connsiteY38" fmla="*/ 1961468 h 2882122"/>
                <a:gd name="connsiteX39" fmla="*/ 1161249 w 2222881"/>
                <a:gd name="connsiteY39" fmla="*/ 1773806 h 2882122"/>
                <a:gd name="connsiteX40" fmla="*/ 1567597 w 2222881"/>
                <a:gd name="connsiteY40" fmla="*/ 1757432 h 2882122"/>
                <a:gd name="connsiteX41" fmla="*/ 1551584 w 2222881"/>
                <a:gd name="connsiteY41" fmla="*/ 1883436 h 2882122"/>
                <a:gd name="connsiteX42" fmla="*/ 1456231 w 2222881"/>
                <a:gd name="connsiteY42" fmla="*/ 1919256 h 2882122"/>
                <a:gd name="connsiteX43" fmla="*/ 1404036 w 2222881"/>
                <a:gd name="connsiteY43" fmla="*/ 1929925 h 2882122"/>
                <a:gd name="connsiteX44" fmla="*/ 1417653 w 2222881"/>
                <a:gd name="connsiteY44" fmla="*/ 1767295 h 2882122"/>
                <a:gd name="connsiteX45" fmla="*/ 655286 w 2222881"/>
                <a:gd name="connsiteY45" fmla="*/ 1757432 h 2882122"/>
                <a:gd name="connsiteX46" fmla="*/ 806317 w 2222881"/>
                <a:gd name="connsiteY46" fmla="*/ 1767366 h 2882122"/>
                <a:gd name="connsiteX47" fmla="*/ 816730 w 2222881"/>
                <a:gd name="connsiteY47" fmla="*/ 1925860 h 2882122"/>
                <a:gd name="connsiteX48" fmla="*/ 766655 w 2222881"/>
                <a:gd name="connsiteY48" fmla="*/ 1919256 h 2882122"/>
                <a:gd name="connsiteX49" fmla="*/ 671297 w 2222881"/>
                <a:gd name="connsiteY49" fmla="*/ 1883436 h 2882122"/>
                <a:gd name="connsiteX50" fmla="*/ 1427732 w 2222881"/>
                <a:gd name="connsiteY50" fmla="*/ 1461294 h 2882122"/>
                <a:gd name="connsiteX51" fmla="*/ 1456228 w 2222881"/>
                <a:gd name="connsiteY51" fmla="*/ 1465051 h 2882122"/>
                <a:gd name="connsiteX52" fmla="*/ 1577497 w 2222881"/>
                <a:gd name="connsiteY52" fmla="*/ 1510608 h 2882122"/>
                <a:gd name="connsiteX53" fmla="*/ 1573538 w 2222881"/>
                <a:gd name="connsiteY53" fmla="*/ 1631955 h 2882122"/>
                <a:gd name="connsiteX54" fmla="*/ 1532947 w 2222881"/>
                <a:gd name="connsiteY54" fmla="*/ 1635493 h 2882122"/>
                <a:gd name="connsiteX55" fmla="*/ 1422475 w 2222881"/>
                <a:gd name="connsiteY55" fmla="*/ 1638570 h 2882122"/>
                <a:gd name="connsiteX56" fmla="*/ 797890 w 2222881"/>
                <a:gd name="connsiteY56" fmla="*/ 1458666 h 2882122"/>
                <a:gd name="connsiteX57" fmla="*/ 801285 w 2222881"/>
                <a:gd name="connsiteY57" fmla="*/ 1638593 h 2882122"/>
                <a:gd name="connsiteX58" fmla="*/ 689937 w 2222881"/>
                <a:gd name="connsiteY58" fmla="*/ 1635493 h 2882122"/>
                <a:gd name="connsiteX59" fmla="*/ 649345 w 2222881"/>
                <a:gd name="connsiteY59" fmla="*/ 1631955 h 2882122"/>
                <a:gd name="connsiteX60" fmla="*/ 645386 w 2222881"/>
                <a:gd name="connsiteY60" fmla="*/ 1510605 h 2882122"/>
                <a:gd name="connsiteX61" fmla="*/ 766653 w 2222881"/>
                <a:gd name="connsiteY61" fmla="*/ 1465051 h 2882122"/>
                <a:gd name="connsiteX62" fmla="*/ 1161249 w 2222881"/>
                <a:gd name="connsiteY62" fmla="*/ 1426156 h 2882122"/>
                <a:gd name="connsiteX63" fmla="*/ 1335279 w 2222881"/>
                <a:gd name="connsiteY63" fmla="*/ 1449104 h 2882122"/>
                <a:gd name="connsiteX64" fmla="*/ 1330420 w 2222881"/>
                <a:gd name="connsiteY64" fmla="*/ 1641132 h 2882122"/>
                <a:gd name="connsiteX65" fmla="*/ 1161249 w 2222881"/>
                <a:gd name="connsiteY65" fmla="*/ 1645844 h 2882122"/>
                <a:gd name="connsiteX66" fmla="*/ 1078429 w 2222881"/>
                <a:gd name="connsiteY66" fmla="*/ 1421744 h 2882122"/>
                <a:gd name="connsiteX67" fmla="*/ 1078429 w 2222881"/>
                <a:gd name="connsiteY67" fmla="*/ 1646313 h 2882122"/>
                <a:gd name="connsiteX68" fmla="*/ 913060 w 2222881"/>
                <a:gd name="connsiteY68" fmla="*/ 1641708 h 2882122"/>
                <a:gd name="connsiteX69" fmla="*/ 906744 w 2222881"/>
                <a:gd name="connsiteY69" fmla="*/ 1436419 h 2882122"/>
                <a:gd name="connsiteX70" fmla="*/ 931658 w 2222881"/>
                <a:gd name="connsiteY70" fmla="*/ 1431328 h 2882122"/>
                <a:gd name="connsiteX71" fmla="*/ 1422146 w 2222881"/>
                <a:gd name="connsiteY71" fmla="*/ 1137952 h 2882122"/>
                <a:gd name="connsiteX72" fmla="*/ 1456228 w 2222881"/>
                <a:gd name="connsiteY72" fmla="*/ 1142445 h 2882122"/>
                <a:gd name="connsiteX73" fmla="*/ 1571085 w 2222881"/>
                <a:gd name="connsiteY73" fmla="*/ 1185592 h 2882122"/>
                <a:gd name="connsiteX74" fmla="*/ 1578250 w 2222881"/>
                <a:gd name="connsiteY74" fmla="*/ 1405212 h 2882122"/>
                <a:gd name="connsiteX75" fmla="*/ 1534878 w 2222881"/>
                <a:gd name="connsiteY75" fmla="*/ 1379096 h 2882122"/>
                <a:gd name="connsiteX76" fmla="*/ 1426724 w 2222881"/>
                <a:gd name="connsiteY76" fmla="*/ 1342866 h 2882122"/>
                <a:gd name="connsiteX77" fmla="*/ 803401 w 2222881"/>
                <a:gd name="connsiteY77" fmla="*/ 1134935 h 2882122"/>
                <a:gd name="connsiteX78" fmla="*/ 798109 w 2222881"/>
                <a:gd name="connsiteY78" fmla="*/ 1336971 h 2882122"/>
                <a:gd name="connsiteX79" fmla="*/ 776629 w 2222881"/>
                <a:gd name="connsiteY79" fmla="*/ 1342764 h 2882122"/>
                <a:gd name="connsiteX80" fmla="*/ 688003 w 2222881"/>
                <a:gd name="connsiteY80" fmla="*/ 1379096 h 2882122"/>
                <a:gd name="connsiteX81" fmla="*/ 644633 w 2222881"/>
                <a:gd name="connsiteY81" fmla="*/ 1405212 h 2882122"/>
                <a:gd name="connsiteX82" fmla="*/ 651799 w 2222881"/>
                <a:gd name="connsiteY82" fmla="*/ 1185590 h 2882122"/>
                <a:gd name="connsiteX83" fmla="*/ 766653 w 2222881"/>
                <a:gd name="connsiteY83" fmla="*/ 1142445 h 2882122"/>
                <a:gd name="connsiteX84" fmla="*/ 1161249 w 2222881"/>
                <a:gd name="connsiteY84" fmla="*/ 1103551 h 2882122"/>
                <a:gd name="connsiteX85" fmla="*/ 1323715 w 2222881"/>
                <a:gd name="connsiteY85" fmla="*/ 1124973 h 2882122"/>
                <a:gd name="connsiteX86" fmla="*/ 1331203 w 2222881"/>
                <a:gd name="connsiteY86" fmla="*/ 1313997 h 2882122"/>
                <a:gd name="connsiteX87" fmla="*/ 1161249 w 2222881"/>
                <a:gd name="connsiteY87" fmla="*/ 1296949 h 2882122"/>
                <a:gd name="connsiteX88" fmla="*/ 1078429 w 2222881"/>
                <a:gd name="connsiteY88" fmla="*/ 1099139 h 2882122"/>
                <a:gd name="connsiteX89" fmla="*/ 1078429 w 2222881"/>
                <a:gd name="connsiteY89" fmla="*/ 1295264 h 2882122"/>
                <a:gd name="connsiteX90" fmla="*/ 908495 w 2222881"/>
                <a:gd name="connsiteY90" fmla="*/ 1312310 h 2882122"/>
                <a:gd name="connsiteX91" fmla="*/ 916133 w 2222881"/>
                <a:gd name="connsiteY91" fmla="*/ 1111896 h 2882122"/>
                <a:gd name="connsiteX92" fmla="*/ 931658 w 2222881"/>
                <a:gd name="connsiteY92" fmla="*/ 1108722 h 2882122"/>
                <a:gd name="connsiteX93" fmla="*/ 1401133 w 2222881"/>
                <a:gd name="connsiteY93" fmla="*/ 843574 h 2882122"/>
                <a:gd name="connsiteX94" fmla="*/ 1456228 w 2222881"/>
                <a:gd name="connsiteY94" fmla="*/ 850838 h 2882122"/>
                <a:gd name="connsiteX95" fmla="*/ 1542800 w 2222881"/>
                <a:gd name="connsiteY95" fmla="*/ 883360 h 2882122"/>
                <a:gd name="connsiteX96" fmla="*/ 1542805 w 2222881"/>
                <a:gd name="connsiteY96" fmla="*/ 883383 h 2882122"/>
                <a:gd name="connsiteX97" fmla="*/ 1561827 w 2222881"/>
                <a:gd name="connsiteY97" fmla="*/ 1072718 h 2882122"/>
                <a:gd name="connsiteX98" fmla="*/ 1534878 w 2222881"/>
                <a:gd name="connsiteY98" fmla="*/ 1056490 h 2882122"/>
                <a:gd name="connsiteX99" fmla="*/ 1414308 w 2222881"/>
                <a:gd name="connsiteY99" fmla="*/ 1016101 h 2882122"/>
                <a:gd name="connsiteX100" fmla="*/ 822123 w 2222881"/>
                <a:gd name="connsiteY100" fmla="*/ 839502 h 2882122"/>
                <a:gd name="connsiteX101" fmla="*/ 809574 w 2222881"/>
                <a:gd name="connsiteY101" fmla="*/ 1011274 h 2882122"/>
                <a:gd name="connsiteX102" fmla="*/ 776629 w 2222881"/>
                <a:gd name="connsiteY102" fmla="*/ 1020159 h 2882122"/>
                <a:gd name="connsiteX103" fmla="*/ 688003 w 2222881"/>
                <a:gd name="connsiteY103" fmla="*/ 1056490 h 2882122"/>
                <a:gd name="connsiteX104" fmla="*/ 661059 w 2222881"/>
                <a:gd name="connsiteY104" fmla="*/ 1072715 h 2882122"/>
                <a:gd name="connsiteX105" fmla="*/ 680081 w 2222881"/>
                <a:gd name="connsiteY105" fmla="*/ 883383 h 2882122"/>
                <a:gd name="connsiteX106" fmla="*/ 680088 w 2222881"/>
                <a:gd name="connsiteY106" fmla="*/ 883357 h 2882122"/>
                <a:gd name="connsiteX107" fmla="*/ 766653 w 2222881"/>
                <a:gd name="connsiteY107" fmla="*/ 850838 h 2882122"/>
                <a:gd name="connsiteX108" fmla="*/ 1161249 w 2222881"/>
                <a:gd name="connsiteY108" fmla="*/ 811943 h 2882122"/>
                <a:gd name="connsiteX109" fmla="*/ 1305966 w 2222881"/>
                <a:gd name="connsiteY109" fmla="*/ 831024 h 2882122"/>
                <a:gd name="connsiteX110" fmla="*/ 1314588 w 2222881"/>
                <a:gd name="connsiteY110" fmla="*/ 894569 h 2882122"/>
                <a:gd name="connsiteX111" fmla="*/ 1318373 w 2222881"/>
                <a:gd name="connsiteY111" fmla="*/ 990105 h 2882122"/>
                <a:gd name="connsiteX112" fmla="*/ 1161249 w 2222881"/>
                <a:gd name="connsiteY112" fmla="*/ 974343 h 2882122"/>
                <a:gd name="connsiteX113" fmla="*/ 1078429 w 2222881"/>
                <a:gd name="connsiteY113" fmla="*/ 807531 h 2882122"/>
                <a:gd name="connsiteX114" fmla="*/ 1078429 w 2222881"/>
                <a:gd name="connsiteY114" fmla="*/ 972658 h 2882122"/>
                <a:gd name="connsiteX115" fmla="*/ 920835 w 2222881"/>
                <a:gd name="connsiteY115" fmla="*/ 988466 h 2882122"/>
                <a:gd name="connsiteX116" fmla="*/ 924829 w 2222881"/>
                <a:gd name="connsiteY116" fmla="*/ 883682 h 2882122"/>
                <a:gd name="connsiteX117" fmla="*/ 932378 w 2222881"/>
                <a:gd name="connsiteY117" fmla="*/ 817069 h 2882122"/>
                <a:gd name="connsiteX118" fmla="*/ 1365854 w 2222881"/>
                <a:gd name="connsiteY118" fmla="*/ 571476 h 2882122"/>
                <a:gd name="connsiteX119" fmla="*/ 1456228 w 2222881"/>
                <a:gd name="connsiteY119" fmla="*/ 583392 h 2882122"/>
                <a:gd name="connsiteX120" fmla="*/ 1479223 w 2222881"/>
                <a:gd name="connsiteY120" fmla="*/ 592031 h 2882122"/>
                <a:gd name="connsiteX121" fmla="*/ 1515531 w 2222881"/>
                <a:gd name="connsiteY121" fmla="*/ 758401 h 2882122"/>
                <a:gd name="connsiteX122" fmla="*/ 1385380 w 2222881"/>
                <a:gd name="connsiteY122" fmla="*/ 714803 h 2882122"/>
                <a:gd name="connsiteX123" fmla="*/ 853094 w 2222881"/>
                <a:gd name="connsiteY123" fmla="*/ 565726 h 2882122"/>
                <a:gd name="connsiteX124" fmla="*/ 834325 w 2222881"/>
                <a:gd name="connsiteY124" fmla="*/ 715866 h 2882122"/>
                <a:gd name="connsiteX125" fmla="*/ 707354 w 2222881"/>
                <a:gd name="connsiteY125" fmla="*/ 758399 h 2882122"/>
                <a:gd name="connsiteX126" fmla="*/ 743660 w 2222881"/>
                <a:gd name="connsiteY126" fmla="*/ 592029 h 2882122"/>
                <a:gd name="connsiteX127" fmla="*/ 766653 w 2222881"/>
                <a:gd name="connsiteY127" fmla="*/ 583392 h 2882122"/>
                <a:gd name="connsiteX128" fmla="*/ 1161249 w 2222881"/>
                <a:gd name="connsiteY128" fmla="*/ 544497 h 2882122"/>
                <a:gd name="connsiteX129" fmla="*/ 1269016 w 2222881"/>
                <a:gd name="connsiteY129" fmla="*/ 558706 h 2882122"/>
                <a:gd name="connsiteX130" fmla="*/ 1287563 w 2222881"/>
                <a:gd name="connsiteY130" fmla="*/ 695404 h 2882122"/>
                <a:gd name="connsiteX131" fmla="*/ 1161249 w 2222881"/>
                <a:gd name="connsiteY131" fmla="*/ 682735 h 2882122"/>
                <a:gd name="connsiteX132" fmla="*/ 1078429 w 2222881"/>
                <a:gd name="connsiteY132" fmla="*/ 540085 h 2882122"/>
                <a:gd name="connsiteX133" fmla="*/ 1078429 w 2222881"/>
                <a:gd name="connsiteY133" fmla="*/ 681051 h 2882122"/>
                <a:gd name="connsiteX134" fmla="*/ 946293 w 2222881"/>
                <a:gd name="connsiteY134" fmla="*/ 694303 h 2882122"/>
                <a:gd name="connsiteX135" fmla="*/ 962918 w 2222881"/>
                <a:gd name="connsiteY135" fmla="*/ 547627 h 2882122"/>
                <a:gd name="connsiteX136" fmla="*/ 897518 w 2222881"/>
                <a:gd name="connsiteY136" fmla="*/ 310333 h 2882122"/>
                <a:gd name="connsiteX137" fmla="*/ 874035 w 2222881"/>
                <a:gd name="connsiteY137" fmla="*/ 435119 h 2882122"/>
                <a:gd name="connsiteX138" fmla="*/ 770322 w 2222881"/>
                <a:gd name="connsiteY138" fmla="*/ 469862 h 2882122"/>
                <a:gd name="connsiteX139" fmla="*/ 780408 w 2222881"/>
                <a:gd name="connsiteY139" fmla="*/ 423635 h 2882122"/>
                <a:gd name="connsiteX140" fmla="*/ 818521 w 2222881"/>
                <a:gd name="connsiteY140" fmla="*/ 326477 h 2882122"/>
                <a:gd name="connsiteX141" fmla="*/ 1312429 w 2222881"/>
                <a:gd name="connsiteY141" fmla="*/ 307690 h 2882122"/>
                <a:gd name="connsiteX142" fmla="*/ 1404360 w 2222881"/>
                <a:gd name="connsiteY142" fmla="*/ 326480 h 2882122"/>
                <a:gd name="connsiteX143" fmla="*/ 1442475 w 2222881"/>
                <a:gd name="connsiteY143" fmla="*/ 423635 h 2882122"/>
                <a:gd name="connsiteX144" fmla="*/ 1452564 w 2222881"/>
                <a:gd name="connsiteY144" fmla="*/ 469862 h 2882122"/>
                <a:gd name="connsiteX145" fmla="*/ 1344532 w 2222881"/>
                <a:gd name="connsiteY145" fmla="*/ 433673 h 2882122"/>
                <a:gd name="connsiteX146" fmla="*/ 1338891 w 2222881"/>
                <a:gd name="connsiteY146" fmla="*/ 433107 h 2882122"/>
                <a:gd name="connsiteX147" fmla="*/ 1313221 w 2222881"/>
                <a:gd name="connsiteY147" fmla="*/ 310261 h 2882122"/>
                <a:gd name="connsiteX148" fmla="*/ 1161249 w 2222881"/>
                <a:gd name="connsiteY148" fmla="*/ 294869 h 2882122"/>
                <a:gd name="connsiteX149" fmla="*/ 1221332 w 2222881"/>
                <a:gd name="connsiteY149" fmla="*/ 298791 h 2882122"/>
                <a:gd name="connsiteX150" fmla="*/ 1250286 w 2222881"/>
                <a:gd name="connsiteY150" fmla="*/ 424220 h 2882122"/>
                <a:gd name="connsiteX151" fmla="*/ 1161249 w 2222881"/>
                <a:gd name="connsiteY151" fmla="*/ 415290 h 2882122"/>
                <a:gd name="connsiteX152" fmla="*/ 1078429 w 2222881"/>
                <a:gd name="connsiteY152" fmla="*/ 293773 h 2882122"/>
                <a:gd name="connsiteX153" fmla="*/ 1078429 w 2222881"/>
                <a:gd name="connsiteY153" fmla="*/ 413605 h 2882122"/>
                <a:gd name="connsiteX154" fmla="*/ 977473 w 2222881"/>
                <a:gd name="connsiteY154" fmla="*/ 423732 h 2882122"/>
                <a:gd name="connsiteX155" fmla="*/ 1000520 w 2222881"/>
                <a:gd name="connsiteY155" fmla="*/ 298860 h 2882122"/>
                <a:gd name="connsiteX156" fmla="*/ 955293 w 2222881"/>
                <a:gd name="connsiteY156" fmla="*/ 88655 h 2882122"/>
                <a:gd name="connsiteX157" fmla="*/ 929582 w 2222881"/>
                <a:gd name="connsiteY157" fmla="*/ 182223 h 2882122"/>
                <a:gd name="connsiteX158" fmla="*/ 885708 w 2222881"/>
                <a:gd name="connsiteY158" fmla="*/ 186624 h 2882122"/>
                <a:gd name="connsiteX159" fmla="*/ 929216 w 2222881"/>
                <a:gd name="connsiteY159" fmla="*/ 113664 h 2882122"/>
                <a:gd name="connsiteX160" fmla="*/ 1217831 w 2222881"/>
                <a:gd name="connsiteY160" fmla="*/ 40933 h 2882122"/>
                <a:gd name="connsiteX161" fmla="*/ 1293668 w 2222881"/>
                <a:gd name="connsiteY161" fmla="*/ 113664 h 2882122"/>
                <a:gd name="connsiteX162" fmla="*/ 1337174 w 2222881"/>
                <a:gd name="connsiteY162" fmla="*/ 186624 h 2882122"/>
                <a:gd name="connsiteX163" fmla="*/ 1273092 w 2222881"/>
                <a:gd name="connsiteY163" fmla="*/ 180195 h 2882122"/>
                <a:gd name="connsiteX164" fmla="*/ 1253527 w 2222881"/>
                <a:gd name="connsiteY164" fmla="*/ 116781 h 2882122"/>
                <a:gd name="connsiteX165" fmla="*/ 1111441 w 2222881"/>
                <a:gd name="connsiteY165" fmla="*/ 0 h 2882122"/>
                <a:gd name="connsiteX166" fmla="*/ 1123447 w 2222881"/>
                <a:gd name="connsiteY166" fmla="*/ 3738 h 2882122"/>
                <a:gd name="connsiteX167" fmla="*/ 1153107 w 2222881"/>
                <a:gd name="connsiteY167" fmla="*/ 68082 h 2882122"/>
                <a:gd name="connsiteX168" fmla="*/ 1186336 w 2222881"/>
                <a:gd name="connsiteY168" fmla="*/ 171494 h 2882122"/>
                <a:gd name="connsiteX169" fmla="*/ 1111441 w 2222881"/>
                <a:gd name="connsiteY169" fmla="*/ 163981 h 2882122"/>
                <a:gd name="connsiteX170" fmla="*/ 1027845 w 2222881"/>
                <a:gd name="connsiteY170" fmla="*/ 172366 h 2882122"/>
                <a:gd name="connsiteX171" fmla="*/ 1054780 w 2222881"/>
                <a:gd name="connsiteY171" fmla="*/ 63842 h 2882122"/>
                <a:gd name="connsiteX172" fmla="*/ 1072237 w 2222881"/>
                <a:gd name="connsiteY172" fmla="*/ 12211 h 28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222881" h="2882122">
                  <a:moveTo>
                    <a:pt x="1228951" y="2121043"/>
                  </a:moveTo>
                  <a:lnTo>
                    <a:pt x="1303512" y="2166572"/>
                  </a:lnTo>
                  <a:cubicBezTo>
                    <a:pt x="1444775" y="2247300"/>
                    <a:pt x="1579684" y="2310111"/>
                    <a:pt x="1696824" y="2351417"/>
                  </a:cubicBezTo>
                  <a:lnTo>
                    <a:pt x="1704585" y="2353794"/>
                  </a:lnTo>
                  <a:lnTo>
                    <a:pt x="1700477" y="2361798"/>
                  </a:lnTo>
                  <a:cubicBezTo>
                    <a:pt x="1511798" y="2672678"/>
                    <a:pt x="1276611" y="2884853"/>
                    <a:pt x="1136827" y="2882096"/>
                  </a:cubicBezTo>
                  <a:lnTo>
                    <a:pt x="1124984" y="2878855"/>
                  </a:lnTo>
                  <a:lnTo>
                    <a:pt x="1194097" y="2188914"/>
                  </a:lnTo>
                  <a:close/>
                  <a:moveTo>
                    <a:pt x="993930" y="2121043"/>
                  </a:moveTo>
                  <a:lnTo>
                    <a:pt x="1028784" y="2188914"/>
                  </a:lnTo>
                  <a:lnTo>
                    <a:pt x="1097897" y="2878855"/>
                  </a:lnTo>
                  <a:lnTo>
                    <a:pt x="1086054" y="2882096"/>
                  </a:lnTo>
                  <a:cubicBezTo>
                    <a:pt x="946270" y="2884853"/>
                    <a:pt x="711083" y="2672678"/>
                    <a:pt x="522404" y="2361798"/>
                  </a:cubicBezTo>
                  <a:lnTo>
                    <a:pt x="518296" y="2353794"/>
                  </a:lnTo>
                  <a:lnTo>
                    <a:pt x="526057" y="2351417"/>
                  </a:lnTo>
                  <a:cubicBezTo>
                    <a:pt x="643197" y="2310111"/>
                    <a:pt x="778106" y="2247300"/>
                    <a:pt x="919369" y="2166572"/>
                  </a:cubicBezTo>
                  <a:close/>
                  <a:moveTo>
                    <a:pt x="1784701" y="1881603"/>
                  </a:moveTo>
                  <a:lnTo>
                    <a:pt x="1826423" y="1883562"/>
                  </a:lnTo>
                  <a:cubicBezTo>
                    <a:pt x="2123380" y="2107435"/>
                    <a:pt x="2111024" y="2163295"/>
                    <a:pt x="2149494" y="2287697"/>
                  </a:cubicBezTo>
                  <a:cubicBezTo>
                    <a:pt x="2150426" y="2309096"/>
                    <a:pt x="2232183" y="2653838"/>
                    <a:pt x="2222004" y="2669073"/>
                  </a:cubicBezTo>
                  <a:cubicBezTo>
                    <a:pt x="2178105" y="2681777"/>
                    <a:pt x="1988687" y="2442252"/>
                    <a:pt x="1836859" y="2351605"/>
                  </a:cubicBezTo>
                  <a:cubicBezTo>
                    <a:pt x="1685032" y="2260959"/>
                    <a:pt x="1411606" y="2171047"/>
                    <a:pt x="1311044" y="2125193"/>
                  </a:cubicBezTo>
                  <a:lnTo>
                    <a:pt x="1233488" y="2076486"/>
                  </a:lnTo>
                  <a:close/>
                  <a:moveTo>
                    <a:pt x="438180" y="1881603"/>
                  </a:moveTo>
                  <a:lnTo>
                    <a:pt x="989393" y="2076486"/>
                  </a:lnTo>
                  <a:lnTo>
                    <a:pt x="911837" y="2125193"/>
                  </a:lnTo>
                  <a:cubicBezTo>
                    <a:pt x="811275" y="2171047"/>
                    <a:pt x="537849" y="2260959"/>
                    <a:pt x="386022" y="2351605"/>
                  </a:cubicBezTo>
                  <a:cubicBezTo>
                    <a:pt x="234194" y="2442252"/>
                    <a:pt x="44777" y="2681777"/>
                    <a:pt x="877" y="2669073"/>
                  </a:cubicBezTo>
                  <a:cubicBezTo>
                    <a:pt x="-9302" y="2653838"/>
                    <a:pt x="72455" y="2309096"/>
                    <a:pt x="73388" y="2287697"/>
                  </a:cubicBezTo>
                  <a:cubicBezTo>
                    <a:pt x="111857" y="2163295"/>
                    <a:pt x="99501" y="2107435"/>
                    <a:pt x="396458" y="1883562"/>
                  </a:cubicBezTo>
                  <a:close/>
                  <a:moveTo>
                    <a:pt x="917030" y="1770718"/>
                  </a:moveTo>
                  <a:lnTo>
                    <a:pt x="1078429" y="1774165"/>
                  </a:lnTo>
                  <a:lnTo>
                    <a:pt x="1078429" y="1960367"/>
                  </a:lnTo>
                  <a:lnTo>
                    <a:pt x="925047" y="1940142"/>
                  </a:lnTo>
                  <a:lnTo>
                    <a:pt x="921097" y="1902872"/>
                  </a:lnTo>
                  <a:close/>
                  <a:moveTo>
                    <a:pt x="1324182" y="1770326"/>
                  </a:moveTo>
                  <a:lnTo>
                    <a:pt x="1311748" y="1948785"/>
                  </a:lnTo>
                  <a:lnTo>
                    <a:pt x="1291225" y="1952982"/>
                  </a:lnTo>
                  <a:lnTo>
                    <a:pt x="1161249" y="1961468"/>
                  </a:lnTo>
                  <a:lnTo>
                    <a:pt x="1161249" y="1773806"/>
                  </a:lnTo>
                  <a:close/>
                  <a:moveTo>
                    <a:pt x="1567597" y="1757432"/>
                  </a:moveTo>
                  <a:lnTo>
                    <a:pt x="1551584" y="1883436"/>
                  </a:lnTo>
                  <a:lnTo>
                    <a:pt x="1456231" y="1919256"/>
                  </a:lnTo>
                  <a:lnTo>
                    <a:pt x="1404036" y="1929925"/>
                  </a:lnTo>
                  <a:lnTo>
                    <a:pt x="1417653" y="1767295"/>
                  </a:lnTo>
                  <a:close/>
                  <a:moveTo>
                    <a:pt x="655286" y="1757432"/>
                  </a:moveTo>
                  <a:lnTo>
                    <a:pt x="806317" y="1767366"/>
                  </a:lnTo>
                  <a:lnTo>
                    <a:pt x="816730" y="1925860"/>
                  </a:lnTo>
                  <a:lnTo>
                    <a:pt x="766655" y="1919256"/>
                  </a:lnTo>
                  <a:lnTo>
                    <a:pt x="671297" y="1883436"/>
                  </a:lnTo>
                  <a:close/>
                  <a:moveTo>
                    <a:pt x="1427732" y="1461294"/>
                  </a:moveTo>
                  <a:lnTo>
                    <a:pt x="1456228" y="1465051"/>
                  </a:lnTo>
                  <a:lnTo>
                    <a:pt x="1577497" y="1510608"/>
                  </a:lnTo>
                  <a:lnTo>
                    <a:pt x="1573538" y="1631955"/>
                  </a:lnTo>
                  <a:lnTo>
                    <a:pt x="1532947" y="1635493"/>
                  </a:lnTo>
                  <a:lnTo>
                    <a:pt x="1422475" y="1638570"/>
                  </a:lnTo>
                  <a:close/>
                  <a:moveTo>
                    <a:pt x="797890" y="1458666"/>
                  </a:moveTo>
                  <a:lnTo>
                    <a:pt x="801285" y="1638593"/>
                  </a:lnTo>
                  <a:lnTo>
                    <a:pt x="689937" y="1635493"/>
                  </a:lnTo>
                  <a:lnTo>
                    <a:pt x="649345" y="1631955"/>
                  </a:lnTo>
                  <a:lnTo>
                    <a:pt x="645386" y="1510605"/>
                  </a:lnTo>
                  <a:lnTo>
                    <a:pt x="766653" y="1465051"/>
                  </a:lnTo>
                  <a:close/>
                  <a:moveTo>
                    <a:pt x="1161249" y="1426156"/>
                  </a:moveTo>
                  <a:lnTo>
                    <a:pt x="1335279" y="1449104"/>
                  </a:lnTo>
                  <a:lnTo>
                    <a:pt x="1330420" y="1641132"/>
                  </a:lnTo>
                  <a:lnTo>
                    <a:pt x="1161249" y="1645844"/>
                  </a:lnTo>
                  <a:close/>
                  <a:moveTo>
                    <a:pt x="1078429" y="1421744"/>
                  </a:moveTo>
                  <a:lnTo>
                    <a:pt x="1078429" y="1646313"/>
                  </a:lnTo>
                  <a:lnTo>
                    <a:pt x="913060" y="1641708"/>
                  </a:lnTo>
                  <a:lnTo>
                    <a:pt x="906744" y="1436419"/>
                  </a:lnTo>
                  <a:lnTo>
                    <a:pt x="931658" y="1431328"/>
                  </a:lnTo>
                  <a:close/>
                  <a:moveTo>
                    <a:pt x="1422146" y="1137952"/>
                  </a:moveTo>
                  <a:lnTo>
                    <a:pt x="1456228" y="1142445"/>
                  </a:lnTo>
                  <a:lnTo>
                    <a:pt x="1571085" y="1185592"/>
                  </a:lnTo>
                  <a:lnTo>
                    <a:pt x="1578250" y="1405212"/>
                  </a:lnTo>
                  <a:lnTo>
                    <a:pt x="1534878" y="1379096"/>
                  </a:lnTo>
                  <a:lnTo>
                    <a:pt x="1426724" y="1342866"/>
                  </a:lnTo>
                  <a:close/>
                  <a:moveTo>
                    <a:pt x="803401" y="1134935"/>
                  </a:moveTo>
                  <a:lnTo>
                    <a:pt x="798109" y="1336971"/>
                  </a:lnTo>
                  <a:lnTo>
                    <a:pt x="776629" y="1342764"/>
                  </a:lnTo>
                  <a:cubicBezTo>
                    <a:pt x="744772" y="1353459"/>
                    <a:pt x="715095" y="1365635"/>
                    <a:pt x="688003" y="1379096"/>
                  </a:cubicBezTo>
                  <a:lnTo>
                    <a:pt x="644633" y="1405212"/>
                  </a:lnTo>
                  <a:lnTo>
                    <a:pt x="651799" y="1185590"/>
                  </a:lnTo>
                  <a:lnTo>
                    <a:pt x="766653" y="1142445"/>
                  </a:lnTo>
                  <a:close/>
                  <a:moveTo>
                    <a:pt x="1161249" y="1103551"/>
                  </a:moveTo>
                  <a:lnTo>
                    <a:pt x="1323715" y="1124973"/>
                  </a:lnTo>
                  <a:lnTo>
                    <a:pt x="1331203" y="1313997"/>
                  </a:lnTo>
                  <a:lnTo>
                    <a:pt x="1161249" y="1296949"/>
                  </a:lnTo>
                  <a:close/>
                  <a:moveTo>
                    <a:pt x="1078429" y="1099139"/>
                  </a:moveTo>
                  <a:lnTo>
                    <a:pt x="1078429" y="1295264"/>
                  </a:lnTo>
                  <a:lnTo>
                    <a:pt x="908495" y="1312310"/>
                  </a:lnTo>
                  <a:lnTo>
                    <a:pt x="916133" y="1111896"/>
                  </a:lnTo>
                  <a:lnTo>
                    <a:pt x="931658" y="1108722"/>
                  </a:lnTo>
                  <a:close/>
                  <a:moveTo>
                    <a:pt x="1401133" y="843574"/>
                  </a:moveTo>
                  <a:lnTo>
                    <a:pt x="1456228" y="850838"/>
                  </a:lnTo>
                  <a:lnTo>
                    <a:pt x="1542800" y="883360"/>
                  </a:lnTo>
                  <a:lnTo>
                    <a:pt x="1542805" y="883383"/>
                  </a:lnTo>
                  <a:lnTo>
                    <a:pt x="1561827" y="1072718"/>
                  </a:lnTo>
                  <a:lnTo>
                    <a:pt x="1534878" y="1056490"/>
                  </a:lnTo>
                  <a:lnTo>
                    <a:pt x="1414308" y="1016101"/>
                  </a:lnTo>
                  <a:close/>
                  <a:moveTo>
                    <a:pt x="822123" y="839502"/>
                  </a:moveTo>
                  <a:lnTo>
                    <a:pt x="809574" y="1011274"/>
                  </a:lnTo>
                  <a:lnTo>
                    <a:pt x="776629" y="1020159"/>
                  </a:lnTo>
                  <a:cubicBezTo>
                    <a:pt x="744772" y="1030853"/>
                    <a:pt x="715095" y="1043029"/>
                    <a:pt x="688003" y="1056490"/>
                  </a:cubicBezTo>
                  <a:lnTo>
                    <a:pt x="661059" y="1072715"/>
                  </a:lnTo>
                  <a:lnTo>
                    <a:pt x="680081" y="883383"/>
                  </a:lnTo>
                  <a:lnTo>
                    <a:pt x="680088" y="883357"/>
                  </a:lnTo>
                  <a:lnTo>
                    <a:pt x="766653" y="850838"/>
                  </a:lnTo>
                  <a:close/>
                  <a:moveTo>
                    <a:pt x="1161249" y="811943"/>
                  </a:moveTo>
                  <a:lnTo>
                    <a:pt x="1305966" y="831024"/>
                  </a:lnTo>
                  <a:lnTo>
                    <a:pt x="1314588" y="894569"/>
                  </a:lnTo>
                  <a:lnTo>
                    <a:pt x="1318373" y="990105"/>
                  </a:lnTo>
                  <a:lnTo>
                    <a:pt x="1161249" y="974343"/>
                  </a:lnTo>
                  <a:close/>
                  <a:moveTo>
                    <a:pt x="1078429" y="807531"/>
                  </a:moveTo>
                  <a:lnTo>
                    <a:pt x="1078429" y="972658"/>
                  </a:lnTo>
                  <a:lnTo>
                    <a:pt x="920835" y="988466"/>
                  </a:lnTo>
                  <a:lnTo>
                    <a:pt x="924829" y="883682"/>
                  </a:lnTo>
                  <a:lnTo>
                    <a:pt x="932378" y="817069"/>
                  </a:lnTo>
                  <a:close/>
                  <a:moveTo>
                    <a:pt x="1365854" y="571476"/>
                  </a:moveTo>
                  <a:lnTo>
                    <a:pt x="1456228" y="583392"/>
                  </a:lnTo>
                  <a:lnTo>
                    <a:pt x="1479223" y="592031"/>
                  </a:lnTo>
                  <a:lnTo>
                    <a:pt x="1515531" y="758401"/>
                  </a:lnTo>
                  <a:lnTo>
                    <a:pt x="1385380" y="714803"/>
                  </a:lnTo>
                  <a:close/>
                  <a:moveTo>
                    <a:pt x="853094" y="565726"/>
                  </a:moveTo>
                  <a:lnTo>
                    <a:pt x="834325" y="715866"/>
                  </a:lnTo>
                  <a:lnTo>
                    <a:pt x="707354" y="758399"/>
                  </a:lnTo>
                  <a:lnTo>
                    <a:pt x="743660" y="592029"/>
                  </a:lnTo>
                  <a:lnTo>
                    <a:pt x="766653" y="583392"/>
                  </a:lnTo>
                  <a:close/>
                  <a:moveTo>
                    <a:pt x="1161249" y="544497"/>
                  </a:moveTo>
                  <a:lnTo>
                    <a:pt x="1269016" y="558706"/>
                  </a:lnTo>
                  <a:lnTo>
                    <a:pt x="1287563" y="695404"/>
                  </a:lnTo>
                  <a:lnTo>
                    <a:pt x="1161249" y="682735"/>
                  </a:lnTo>
                  <a:close/>
                  <a:moveTo>
                    <a:pt x="1078429" y="540085"/>
                  </a:moveTo>
                  <a:lnTo>
                    <a:pt x="1078429" y="681051"/>
                  </a:lnTo>
                  <a:lnTo>
                    <a:pt x="946293" y="694303"/>
                  </a:lnTo>
                  <a:lnTo>
                    <a:pt x="962918" y="547627"/>
                  </a:lnTo>
                  <a:close/>
                  <a:moveTo>
                    <a:pt x="897518" y="310333"/>
                  </a:moveTo>
                  <a:lnTo>
                    <a:pt x="874035" y="435119"/>
                  </a:lnTo>
                  <a:lnTo>
                    <a:pt x="770322" y="469862"/>
                  </a:lnTo>
                  <a:lnTo>
                    <a:pt x="780408" y="423635"/>
                  </a:lnTo>
                  <a:lnTo>
                    <a:pt x="818521" y="326477"/>
                  </a:lnTo>
                  <a:close/>
                  <a:moveTo>
                    <a:pt x="1312429" y="307690"/>
                  </a:moveTo>
                  <a:lnTo>
                    <a:pt x="1404360" y="326480"/>
                  </a:lnTo>
                  <a:lnTo>
                    <a:pt x="1442475" y="423635"/>
                  </a:lnTo>
                  <a:lnTo>
                    <a:pt x="1452564" y="469862"/>
                  </a:lnTo>
                  <a:lnTo>
                    <a:pt x="1344532" y="433673"/>
                  </a:lnTo>
                  <a:lnTo>
                    <a:pt x="1338891" y="433107"/>
                  </a:lnTo>
                  <a:lnTo>
                    <a:pt x="1313221" y="310261"/>
                  </a:lnTo>
                  <a:close/>
                  <a:moveTo>
                    <a:pt x="1161249" y="294869"/>
                  </a:moveTo>
                  <a:lnTo>
                    <a:pt x="1221332" y="298791"/>
                  </a:lnTo>
                  <a:lnTo>
                    <a:pt x="1250286" y="424220"/>
                  </a:lnTo>
                  <a:lnTo>
                    <a:pt x="1161249" y="415290"/>
                  </a:lnTo>
                  <a:close/>
                  <a:moveTo>
                    <a:pt x="1078429" y="293773"/>
                  </a:moveTo>
                  <a:lnTo>
                    <a:pt x="1078429" y="413605"/>
                  </a:lnTo>
                  <a:lnTo>
                    <a:pt x="977473" y="423732"/>
                  </a:lnTo>
                  <a:lnTo>
                    <a:pt x="1000520" y="298860"/>
                  </a:lnTo>
                  <a:close/>
                  <a:moveTo>
                    <a:pt x="955293" y="88655"/>
                  </a:moveTo>
                  <a:lnTo>
                    <a:pt x="929582" y="182223"/>
                  </a:lnTo>
                  <a:lnTo>
                    <a:pt x="885708" y="186624"/>
                  </a:lnTo>
                  <a:lnTo>
                    <a:pt x="929216" y="113664"/>
                  </a:lnTo>
                  <a:close/>
                  <a:moveTo>
                    <a:pt x="1217831" y="40933"/>
                  </a:moveTo>
                  <a:lnTo>
                    <a:pt x="1293668" y="113664"/>
                  </a:lnTo>
                  <a:lnTo>
                    <a:pt x="1337174" y="186624"/>
                  </a:lnTo>
                  <a:lnTo>
                    <a:pt x="1273092" y="180195"/>
                  </a:lnTo>
                  <a:lnTo>
                    <a:pt x="1253527" y="116781"/>
                  </a:lnTo>
                  <a:close/>
                  <a:moveTo>
                    <a:pt x="1111441" y="0"/>
                  </a:moveTo>
                  <a:lnTo>
                    <a:pt x="1123447" y="3738"/>
                  </a:lnTo>
                  <a:lnTo>
                    <a:pt x="1153107" y="68082"/>
                  </a:lnTo>
                  <a:lnTo>
                    <a:pt x="1186336" y="171494"/>
                  </a:lnTo>
                  <a:lnTo>
                    <a:pt x="1111441" y="163981"/>
                  </a:lnTo>
                  <a:lnTo>
                    <a:pt x="1027845" y="172366"/>
                  </a:lnTo>
                  <a:lnTo>
                    <a:pt x="1054780" y="63842"/>
                  </a:lnTo>
                  <a:lnTo>
                    <a:pt x="1072237" y="12211"/>
                  </a:lnTo>
                  <a:close/>
                </a:path>
              </a:pathLst>
            </a:cu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165">
                <a:defRPr/>
              </a:pPr>
              <a:endParaRPr lang="en-US" sz="2400" dirty="0">
                <a:solidFill>
                  <a:srgbClr val="000000"/>
                </a:solidFill>
                <a:latin typeface="Arial" panose="020B0604020202020204" pitchFamily="34" charset="0"/>
                <a:cs typeface="Arial" panose="020B0604020202020204" pitchFamily="34" charset="0"/>
                <a:sym typeface="Gill Sans" charset="0"/>
              </a:endParaRPr>
            </a:p>
          </p:txBody>
        </p:sp>
      </p:grpSp>
      <p:sp>
        <p:nvSpPr>
          <p:cNvPr id="21" name="TextBox 52"/>
          <p:cNvSpPr txBox="1"/>
          <p:nvPr>
            <p:custDataLst>
              <p:tags r:id="rId6"/>
            </p:custDataLst>
          </p:nvPr>
        </p:nvSpPr>
        <p:spPr>
          <a:xfrm>
            <a:off x="2695403" y="2236526"/>
            <a:ext cx="1421989" cy="503405"/>
          </a:xfrm>
          <a:prstGeom prst="rect">
            <a:avLst/>
          </a:prstGeom>
        </p:spPr>
        <p:txBody>
          <a:bodyPr vert="horz" wrap="square" lIns="0" tIns="93588" rIns="0" bIns="93588" rtlCol="0">
            <a:noAutofit/>
          </a:bodyPr>
          <a:lstStyle/>
          <a:p>
            <a:pPr algn="ctr" defTabSz="1828165">
              <a:defRPr/>
            </a:pP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Grain</a:t>
            </a:r>
            <a:r>
              <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&amp;</a:t>
            </a:r>
            <a:r>
              <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Feed</a:t>
            </a:r>
            <a:endPar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grpSp>
        <p:nvGrpSpPr>
          <p:cNvPr id="22" name="Group 100"/>
          <p:cNvGrpSpPr/>
          <p:nvPr/>
        </p:nvGrpSpPr>
        <p:grpSpPr>
          <a:xfrm>
            <a:off x="7092980" y="1326408"/>
            <a:ext cx="853712" cy="852847"/>
            <a:chOff x="5578735" y="4067724"/>
            <a:chExt cx="731520" cy="731520"/>
          </a:xfrm>
        </p:grpSpPr>
        <p:sp>
          <p:nvSpPr>
            <p:cNvPr id="23" name="Flowchart: Connector 93"/>
            <p:cNvSpPr/>
            <p:nvPr>
              <p:custDataLst>
                <p:tags r:id="rId7"/>
              </p:custDataLst>
            </p:nvPr>
          </p:nvSpPr>
          <p:spPr bwMode="auto">
            <a:xfrm>
              <a:off x="5578735" y="4067724"/>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sp>
          <p:nvSpPr>
            <p:cNvPr id="24" name="Freeform 73"/>
            <p:cNvSpPr/>
            <p:nvPr>
              <p:custDataLst>
                <p:tags r:id="rId8"/>
              </p:custDataLst>
            </p:nvPr>
          </p:nvSpPr>
          <p:spPr bwMode="auto">
            <a:xfrm flipH="1">
              <a:off x="5643149" y="4212184"/>
              <a:ext cx="602689" cy="442600"/>
            </a:xfrm>
            <a:custGeom>
              <a:avLst/>
              <a:gdLst>
                <a:gd name="connsiteX0" fmla="*/ 714075 w 887682"/>
                <a:gd name="connsiteY0" fmla="*/ 300808 h 651892"/>
                <a:gd name="connsiteX1" fmla="*/ 739213 w 887682"/>
                <a:gd name="connsiteY1" fmla="*/ 325946 h 651892"/>
                <a:gd name="connsiteX2" fmla="*/ 714075 w 887682"/>
                <a:gd name="connsiteY2" fmla="*/ 351084 h 651892"/>
                <a:gd name="connsiteX3" fmla="*/ 688937 w 887682"/>
                <a:gd name="connsiteY3" fmla="*/ 325946 h 651892"/>
                <a:gd name="connsiteX4" fmla="*/ 714075 w 887682"/>
                <a:gd name="connsiteY4" fmla="*/ 300808 h 651892"/>
                <a:gd name="connsiteX5" fmla="*/ 338933 w 887682"/>
                <a:gd name="connsiteY5" fmla="*/ 0 h 651892"/>
                <a:gd name="connsiteX6" fmla="*/ 333553 w 887682"/>
                <a:gd name="connsiteY6" fmla="*/ 0 h 651892"/>
                <a:gd name="connsiteX7" fmla="*/ 387352 w 887682"/>
                <a:gd name="connsiteY7" fmla="*/ 96976 h 651892"/>
                <a:gd name="connsiteX8" fmla="*/ 172157 w 887682"/>
                <a:gd name="connsiteY8" fmla="*/ 263989 h 651892"/>
                <a:gd name="connsiteX9" fmla="*/ 5380 w 887682"/>
                <a:gd name="connsiteY9" fmla="*/ 183176 h 651892"/>
                <a:gd name="connsiteX10" fmla="*/ 0 w 887682"/>
                <a:gd name="connsiteY10" fmla="*/ 183176 h 651892"/>
                <a:gd name="connsiteX11" fmla="*/ 32279 w 887682"/>
                <a:gd name="connsiteY11" fmla="*/ 253214 h 651892"/>
                <a:gd name="connsiteX12" fmla="*/ 37659 w 887682"/>
                <a:gd name="connsiteY12" fmla="*/ 253214 h 651892"/>
                <a:gd name="connsiteX13" fmla="*/ 69939 w 887682"/>
                <a:gd name="connsiteY13" fmla="*/ 280152 h 651892"/>
                <a:gd name="connsiteX14" fmla="*/ 48419 w 887682"/>
                <a:gd name="connsiteY14" fmla="*/ 280152 h 651892"/>
                <a:gd name="connsiteX15" fmla="*/ 53799 w 887682"/>
                <a:gd name="connsiteY15" fmla="*/ 474103 h 651892"/>
                <a:gd name="connsiteX16" fmla="*/ 59179 w 887682"/>
                <a:gd name="connsiteY16" fmla="*/ 474103 h 651892"/>
                <a:gd name="connsiteX17" fmla="*/ 161397 w 887682"/>
                <a:gd name="connsiteY17" fmla="*/ 425616 h 651892"/>
                <a:gd name="connsiteX18" fmla="*/ 333553 w 887682"/>
                <a:gd name="connsiteY18" fmla="*/ 554916 h 651892"/>
                <a:gd name="connsiteX19" fmla="*/ 306654 w 887682"/>
                <a:gd name="connsiteY19" fmla="*/ 651892 h 651892"/>
                <a:gd name="connsiteX20" fmla="*/ 371213 w 887682"/>
                <a:gd name="connsiteY20" fmla="*/ 641117 h 651892"/>
                <a:gd name="connsiteX21" fmla="*/ 478810 w 887682"/>
                <a:gd name="connsiteY21" fmla="*/ 587242 h 651892"/>
                <a:gd name="connsiteX22" fmla="*/ 607928 w 887682"/>
                <a:gd name="connsiteY22" fmla="*/ 576467 h 651892"/>
                <a:gd name="connsiteX23" fmla="*/ 662659 w 887682"/>
                <a:gd name="connsiteY23" fmla="*/ 560541 h 651892"/>
                <a:gd name="connsiteX24" fmla="*/ 632791 w 887682"/>
                <a:gd name="connsiteY24" fmla="*/ 526305 h 651892"/>
                <a:gd name="connsiteX25" fmla="*/ 660104 w 887682"/>
                <a:gd name="connsiteY25" fmla="*/ 169686 h 651892"/>
                <a:gd name="connsiteX26" fmla="*/ 662896 w 887682"/>
                <a:gd name="connsiteY26" fmla="*/ 504294 h 651892"/>
                <a:gd name="connsiteX27" fmla="*/ 703774 w 887682"/>
                <a:gd name="connsiteY27" fmla="*/ 545372 h 651892"/>
                <a:gd name="connsiteX28" fmla="*/ 761927 w 887682"/>
                <a:gd name="connsiteY28" fmla="*/ 517204 h 651892"/>
                <a:gd name="connsiteX29" fmla="*/ 887682 w 887682"/>
                <a:gd name="connsiteY29" fmla="*/ 409453 h 651892"/>
                <a:gd name="connsiteX30" fmla="*/ 554129 w 887682"/>
                <a:gd name="connsiteY30" fmla="*/ 75426 h 651892"/>
                <a:gd name="connsiteX31" fmla="*/ 338933 w 887682"/>
                <a:gd name="connsiteY31" fmla="*/ 0 h 6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7682" h="651892">
                  <a:moveTo>
                    <a:pt x="714075" y="300808"/>
                  </a:moveTo>
                  <a:cubicBezTo>
                    <a:pt x="727958" y="300808"/>
                    <a:pt x="739213" y="312063"/>
                    <a:pt x="739213" y="325946"/>
                  </a:cubicBezTo>
                  <a:cubicBezTo>
                    <a:pt x="739213" y="339829"/>
                    <a:pt x="727958" y="351084"/>
                    <a:pt x="714075" y="351084"/>
                  </a:cubicBezTo>
                  <a:cubicBezTo>
                    <a:pt x="700192" y="351084"/>
                    <a:pt x="688937" y="339829"/>
                    <a:pt x="688937" y="325946"/>
                  </a:cubicBezTo>
                  <a:cubicBezTo>
                    <a:pt x="688937" y="312063"/>
                    <a:pt x="700192" y="300808"/>
                    <a:pt x="714075" y="300808"/>
                  </a:cubicBezTo>
                  <a:close/>
                  <a:moveTo>
                    <a:pt x="338933" y="0"/>
                  </a:moveTo>
                  <a:cubicBezTo>
                    <a:pt x="333553" y="0"/>
                    <a:pt x="333553" y="0"/>
                    <a:pt x="333553" y="0"/>
                  </a:cubicBezTo>
                  <a:cubicBezTo>
                    <a:pt x="387352" y="96976"/>
                    <a:pt x="387352" y="96976"/>
                    <a:pt x="387352" y="96976"/>
                  </a:cubicBezTo>
                  <a:cubicBezTo>
                    <a:pt x="285134" y="123913"/>
                    <a:pt x="231335" y="172401"/>
                    <a:pt x="172157" y="263989"/>
                  </a:cubicBezTo>
                  <a:cubicBezTo>
                    <a:pt x="129118" y="215502"/>
                    <a:pt x="64559" y="183176"/>
                    <a:pt x="5380" y="183176"/>
                  </a:cubicBezTo>
                  <a:cubicBezTo>
                    <a:pt x="0" y="183176"/>
                    <a:pt x="0" y="183176"/>
                    <a:pt x="0" y="183176"/>
                  </a:cubicBezTo>
                  <a:cubicBezTo>
                    <a:pt x="16140" y="204726"/>
                    <a:pt x="26900" y="226277"/>
                    <a:pt x="32279" y="253214"/>
                  </a:cubicBezTo>
                  <a:cubicBezTo>
                    <a:pt x="37659" y="253214"/>
                    <a:pt x="37659" y="253214"/>
                    <a:pt x="37659" y="253214"/>
                  </a:cubicBezTo>
                  <a:cubicBezTo>
                    <a:pt x="69939" y="280152"/>
                    <a:pt x="69939" y="280152"/>
                    <a:pt x="69939" y="280152"/>
                  </a:cubicBezTo>
                  <a:cubicBezTo>
                    <a:pt x="48419" y="280152"/>
                    <a:pt x="48419" y="280152"/>
                    <a:pt x="48419" y="280152"/>
                  </a:cubicBezTo>
                  <a:cubicBezTo>
                    <a:pt x="64559" y="344803"/>
                    <a:pt x="69939" y="409453"/>
                    <a:pt x="53799" y="474103"/>
                  </a:cubicBezTo>
                  <a:cubicBezTo>
                    <a:pt x="59179" y="474103"/>
                    <a:pt x="59179" y="474103"/>
                    <a:pt x="59179" y="474103"/>
                  </a:cubicBezTo>
                  <a:cubicBezTo>
                    <a:pt x="91458" y="468716"/>
                    <a:pt x="134497" y="447166"/>
                    <a:pt x="161397" y="425616"/>
                  </a:cubicBezTo>
                  <a:cubicBezTo>
                    <a:pt x="204436" y="479491"/>
                    <a:pt x="258235" y="527979"/>
                    <a:pt x="333553" y="554916"/>
                  </a:cubicBezTo>
                  <a:cubicBezTo>
                    <a:pt x="306654" y="651892"/>
                    <a:pt x="306654" y="651892"/>
                    <a:pt x="306654" y="651892"/>
                  </a:cubicBezTo>
                  <a:cubicBezTo>
                    <a:pt x="328173" y="651892"/>
                    <a:pt x="349693" y="651892"/>
                    <a:pt x="371213" y="641117"/>
                  </a:cubicBezTo>
                  <a:cubicBezTo>
                    <a:pt x="414252" y="630342"/>
                    <a:pt x="451911" y="608792"/>
                    <a:pt x="478810" y="587242"/>
                  </a:cubicBezTo>
                  <a:cubicBezTo>
                    <a:pt x="511090" y="587242"/>
                    <a:pt x="575648" y="581854"/>
                    <a:pt x="607928" y="576467"/>
                  </a:cubicBezTo>
                  <a:lnTo>
                    <a:pt x="662659" y="560541"/>
                  </a:lnTo>
                  <a:lnTo>
                    <a:pt x="632791" y="526305"/>
                  </a:lnTo>
                  <a:cubicBezTo>
                    <a:pt x="544207" y="405145"/>
                    <a:pt x="556435" y="245481"/>
                    <a:pt x="660104" y="169686"/>
                  </a:cubicBezTo>
                  <a:cubicBezTo>
                    <a:pt x="582650" y="255033"/>
                    <a:pt x="583827" y="396149"/>
                    <a:pt x="662896" y="504294"/>
                  </a:cubicBezTo>
                  <a:lnTo>
                    <a:pt x="703774" y="545372"/>
                  </a:lnTo>
                  <a:lnTo>
                    <a:pt x="761927" y="517204"/>
                  </a:lnTo>
                  <a:cubicBezTo>
                    <a:pt x="809674" y="488919"/>
                    <a:pt x="852713" y="452553"/>
                    <a:pt x="887682" y="409453"/>
                  </a:cubicBezTo>
                  <a:cubicBezTo>
                    <a:pt x="866163" y="231664"/>
                    <a:pt x="726285" y="96976"/>
                    <a:pt x="554129" y="75426"/>
                  </a:cubicBezTo>
                  <a:cubicBezTo>
                    <a:pt x="489570" y="26938"/>
                    <a:pt x="414252" y="0"/>
                    <a:pt x="338933" y="0"/>
                  </a:cubicBezTo>
                  <a:close/>
                </a:path>
              </a:pathLst>
            </a:custGeom>
            <a:solidFill>
              <a:srgbClr val="1A5FA8"/>
            </a:solidFill>
            <a:ln>
              <a:noFill/>
            </a:ln>
          </p:spPr>
          <p:txBody>
            <a:bodyPr vert="horz" wrap="square" lIns="182856" tIns="91428" rIns="182856" bIns="91428" numCol="1" anchor="t" anchorCtr="0" compatLnSpc="1">
              <a:noAutofit/>
            </a:bodyPr>
            <a:lstStyle/>
            <a:p>
              <a:pPr defTabSz="1828165">
                <a:defRPr/>
              </a:pPr>
              <a:endParaRPr lang="en-US" sz="3600" dirty="0">
                <a:solidFill>
                  <a:srgbClr val="131313"/>
                </a:solidFill>
                <a:latin typeface="Arial" panose="020B0604020202020204" pitchFamily="34" charset="0"/>
                <a:cs typeface="Arial" panose="020B0604020202020204" pitchFamily="34" charset="0"/>
                <a:sym typeface="Gill Sans" charset="0"/>
              </a:endParaRPr>
            </a:p>
          </p:txBody>
        </p:sp>
      </p:grpSp>
      <p:sp>
        <p:nvSpPr>
          <p:cNvPr id="25" name="TextBox 56"/>
          <p:cNvSpPr txBox="1"/>
          <p:nvPr>
            <p:custDataLst>
              <p:tags r:id="rId9"/>
            </p:custDataLst>
          </p:nvPr>
        </p:nvSpPr>
        <p:spPr>
          <a:xfrm>
            <a:off x="7120271" y="2236153"/>
            <a:ext cx="895230" cy="435073"/>
          </a:xfrm>
          <a:prstGeom prst="rect">
            <a:avLst/>
          </a:prstGeom>
        </p:spPr>
        <p:txBody>
          <a:bodyPr vert="horz" wrap="square" lIns="0" tIns="93588" rIns="0" bIns="93588" rtlCol="0">
            <a:noAutofit/>
          </a:bodyPr>
          <a:lstStyle/>
          <a:p>
            <a:pPr algn="ctr" defTabSz="1828165">
              <a:defRPr/>
            </a:pP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Seafood</a:t>
            </a:r>
            <a:endPar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26" name="TextBox 57"/>
          <p:cNvSpPr txBox="1"/>
          <p:nvPr>
            <p:custDataLst>
              <p:tags r:id="rId10"/>
            </p:custDataLst>
          </p:nvPr>
        </p:nvSpPr>
        <p:spPr>
          <a:xfrm>
            <a:off x="4001961" y="2236153"/>
            <a:ext cx="1709864" cy="339439"/>
          </a:xfrm>
          <a:prstGeom prst="rect">
            <a:avLst/>
          </a:prstGeom>
        </p:spPr>
        <p:txBody>
          <a:bodyPr vert="horz" wrap="square" lIns="0" tIns="93588" rIns="0" bIns="93588" rtlCol="0">
            <a:noAutofit/>
          </a:bodyPr>
          <a:lstStyle/>
          <a:p>
            <a:pPr algn="ctr" defTabSz="1828165">
              <a:defRPr/>
            </a:pP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Processed</a:t>
            </a:r>
            <a:r>
              <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Food</a:t>
            </a:r>
            <a:endPar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27" name="TextBox 61"/>
          <p:cNvSpPr txBox="1"/>
          <p:nvPr>
            <p:custDataLst>
              <p:tags r:id="rId11"/>
            </p:custDataLst>
          </p:nvPr>
        </p:nvSpPr>
        <p:spPr>
          <a:xfrm>
            <a:off x="5523206" y="2236153"/>
            <a:ext cx="1299166" cy="364147"/>
          </a:xfrm>
          <a:prstGeom prst="rect">
            <a:avLst/>
          </a:prstGeom>
        </p:spPr>
        <p:txBody>
          <a:bodyPr vert="horz" wrap="square" lIns="0" tIns="93588" rIns="0" bIns="93588" rtlCol="0">
            <a:noAutofit/>
          </a:bodyPr>
          <a:lstStyle>
            <a:defPPr>
              <a:defRPr lang="en-US"/>
            </a:defPPr>
            <a:lvl1pPr algn="ctr">
              <a:defRPr sz="1000">
                <a:solidFill>
                  <a:schemeClr val="tx1">
                    <a:lumMod val="50000"/>
                  </a:schemeClr>
                </a:solidFill>
              </a:defRPr>
            </a:lvl1pPr>
          </a:lstStyle>
          <a:p>
            <a:pPr defTabSz="1828165">
              <a:defRPr/>
            </a:pP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Dairy</a:t>
            </a:r>
            <a:endPar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grpSp>
        <p:nvGrpSpPr>
          <p:cNvPr id="28" name="Group 97"/>
          <p:cNvGrpSpPr/>
          <p:nvPr/>
        </p:nvGrpSpPr>
        <p:grpSpPr>
          <a:xfrm>
            <a:off x="4350070" y="1326408"/>
            <a:ext cx="853712" cy="852847"/>
            <a:chOff x="1974536" y="4472095"/>
            <a:chExt cx="731519" cy="731521"/>
          </a:xfrm>
        </p:grpSpPr>
        <p:sp>
          <p:nvSpPr>
            <p:cNvPr id="29" name="Flowchart: Connector 90"/>
            <p:cNvSpPr/>
            <p:nvPr>
              <p:custDataLst>
                <p:tags r:id="rId12"/>
              </p:custDataLst>
            </p:nvPr>
          </p:nvSpPr>
          <p:spPr bwMode="auto">
            <a:xfrm>
              <a:off x="1974536" y="4472095"/>
              <a:ext cx="731519" cy="731521"/>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sp>
          <p:nvSpPr>
            <p:cNvPr id="30" name="Freeform 67"/>
            <p:cNvSpPr/>
            <p:nvPr>
              <p:custDataLst>
                <p:tags r:id="rId13"/>
              </p:custDataLst>
            </p:nvPr>
          </p:nvSpPr>
          <p:spPr>
            <a:xfrm>
              <a:off x="2134276" y="4583668"/>
              <a:ext cx="412044" cy="508366"/>
            </a:xfrm>
            <a:custGeom>
              <a:avLst/>
              <a:gdLst>
                <a:gd name="connsiteX0" fmla="*/ 663677 w 829552"/>
                <a:gd name="connsiteY0" fmla="*/ 863003 h 1023472"/>
                <a:gd name="connsiteX1" fmla="*/ 814273 w 829552"/>
                <a:gd name="connsiteY1" fmla="*/ 913422 h 1023472"/>
                <a:gd name="connsiteX2" fmla="*/ 501170 w 829552"/>
                <a:gd name="connsiteY2" fmla="*/ 1014641 h 1023472"/>
                <a:gd name="connsiteX3" fmla="*/ 658190 w 829552"/>
                <a:gd name="connsiteY3" fmla="*/ 234355 h 1023472"/>
                <a:gd name="connsiteX4" fmla="*/ 829552 w 829552"/>
                <a:gd name="connsiteY4" fmla="*/ 908484 h 1023472"/>
                <a:gd name="connsiteX5" fmla="*/ 827983 w 829552"/>
                <a:gd name="connsiteY5" fmla="*/ 908992 h 1023472"/>
                <a:gd name="connsiteX6" fmla="*/ 827750 w 829552"/>
                <a:gd name="connsiteY6" fmla="*/ 904961 h 1023472"/>
                <a:gd name="connsiteX7" fmla="*/ 663129 w 829552"/>
                <a:gd name="connsiteY7" fmla="*/ 845387 h 1023472"/>
                <a:gd name="connsiteX8" fmla="*/ 474450 w 829552"/>
                <a:gd name="connsiteY8" fmla="*/ 1022678 h 1023472"/>
                <a:gd name="connsiteX9" fmla="*/ 600554 w 829552"/>
                <a:gd name="connsiteY9" fmla="*/ 241911 h 1023472"/>
                <a:gd name="connsiteX10" fmla="*/ 658190 w 829552"/>
                <a:gd name="connsiteY10" fmla="*/ 234355 h 1023472"/>
                <a:gd name="connsiteX11" fmla="*/ 137870 w 829552"/>
                <a:gd name="connsiteY11" fmla="*/ 116968 h 1023472"/>
                <a:gd name="connsiteX12" fmla="*/ 148862 w 829552"/>
                <a:gd name="connsiteY12" fmla="*/ 128172 h 1023472"/>
                <a:gd name="connsiteX13" fmla="*/ 167017 w 829552"/>
                <a:gd name="connsiteY13" fmla="*/ 132427 h 1023472"/>
                <a:gd name="connsiteX14" fmla="*/ 583318 w 829552"/>
                <a:gd name="connsiteY14" fmla="*/ 244243 h 1023472"/>
                <a:gd name="connsiteX15" fmla="*/ 583239 w 829552"/>
                <a:gd name="connsiteY15" fmla="*/ 244857 h 1023472"/>
                <a:gd name="connsiteX16" fmla="*/ 584044 w 829552"/>
                <a:gd name="connsiteY16" fmla="*/ 244722 h 1023472"/>
                <a:gd name="connsiteX17" fmla="*/ 579129 w 829552"/>
                <a:gd name="connsiteY17" fmla="*/ 276890 h 1023472"/>
                <a:gd name="connsiteX18" fmla="*/ 576476 w 829552"/>
                <a:gd name="connsiteY18" fmla="*/ 297572 h 1023472"/>
                <a:gd name="connsiteX19" fmla="*/ 575991 w 829552"/>
                <a:gd name="connsiteY19" fmla="*/ 297437 h 1023472"/>
                <a:gd name="connsiteX20" fmla="*/ 465089 w 829552"/>
                <a:gd name="connsiteY20" fmla="*/ 1023472 h 1023472"/>
                <a:gd name="connsiteX21" fmla="*/ 0 w 829552"/>
                <a:gd name="connsiteY21" fmla="*/ 814375 h 1023472"/>
                <a:gd name="connsiteX22" fmla="*/ 60732 w 829552"/>
                <a:gd name="connsiteY22" fmla="*/ 0 h 1023472"/>
                <a:gd name="connsiteX23" fmla="*/ 559149 w 829552"/>
                <a:gd name="connsiteY23" fmla="*/ 118439 h 1023472"/>
                <a:gd name="connsiteX24" fmla="*/ 649815 w 829552"/>
                <a:gd name="connsiteY24" fmla="*/ 216536 h 1023472"/>
                <a:gd name="connsiteX25" fmla="*/ 600028 w 829552"/>
                <a:gd name="connsiteY25" fmla="*/ 223404 h 1023472"/>
                <a:gd name="connsiteX26" fmla="*/ 139313 w 829552"/>
                <a:gd name="connsiteY26" fmla="*/ 101319 h 102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9552" h="1023472">
                  <a:moveTo>
                    <a:pt x="663677" y="863003"/>
                  </a:moveTo>
                  <a:lnTo>
                    <a:pt x="814273" y="913422"/>
                  </a:lnTo>
                  <a:lnTo>
                    <a:pt x="501170" y="1014641"/>
                  </a:lnTo>
                  <a:close/>
                  <a:moveTo>
                    <a:pt x="658190" y="234355"/>
                  </a:moveTo>
                  <a:lnTo>
                    <a:pt x="829552" y="908484"/>
                  </a:lnTo>
                  <a:lnTo>
                    <a:pt x="827983" y="908992"/>
                  </a:lnTo>
                  <a:lnTo>
                    <a:pt x="827750" y="904961"/>
                  </a:lnTo>
                  <a:lnTo>
                    <a:pt x="663129" y="845387"/>
                  </a:lnTo>
                  <a:lnTo>
                    <a:pt x="474450" y="1022678"/>
                  </a:lnTo>
                  <a:lnTo>
                    <a:pt x="600554" y="241911"/>
                  </a:lnTo>
                  <a:cubicBezTo>
                    <a:pt x="646793" y="236415"/>
                    <a:pt x="611951" y="239851"/>
                    <a:pt x="658190" y="234355"/>
                  </a:cubicBezTo>
                  <a:close/>
                  <a:moveTo>
                    <a:pt x="137870" y="116968"/>
                  </a:moveTo>
                  <a:lnTo>
                    <a:pt x="148862" y="128172"/>
                  </a:lnTo>
                  <a:cubicBezTo>
                    <a:pt x="148946" y="127555"/>
                    <a:pt x="166931" y="133041"/>
                    <a:pt x="167017" y="132427"/>
                  </a:cubicBezTo>
                  <a:lnTo>
                    <a:pt x="583318" y="244243"/>
                  </a:lnTo>
                  <a:cubicBezTo>
                    <a:pt x="583292" y="244447"/>
                    <a:pt x="583267" y="244653"/>
                    <a:pt x="583239" y="244857"/>
                  </a:cubicBezTo>
                  <a:lnTo>
                    <a:pt x="584044" y="244722"/>
                  </a:lnTo>
                  <a:lnTo>
                    <a:pt x="579129" y="276890"/>
                  </a:lnTo>
                  <a:lnTo>
                    <a:pt x="576476" y="297572"/>
                  </a:lnTo>
                  <a:lnTo>
                    <a:pt x="575991" y="297437"/>
                  </a:lnTo>
                  <a:lnTo>
                    <a:pt x="465089" y="1023472"/>
                  </a:lnTo>
                  <a:lnTo>
                    <a:pt x="0" y="814375"/>
                  </a:lnTo>
                  <a:close/>
                  <a:moveTo>
                    <a:pt x="60732" y="0"/>
                  </a:moveTo>
                  <a:lnTo>
                    <a:pt x="559149" y="118439"/>
                  </a:lnTo>
                  <a:lnTo>
                    <a:pt x="649815" y="216536"/>
                  </a:lnTo>
                  <a:lnTo>
                    <a:pt x="600028" y="223404"/>
                  </a:lnTo>
                  <a:lnTo>
                    <a:pt x="139313" y="101319"/>
                  </a:lnTo>
                  <a:close/>
                </a:path>
              </a:pathLst>
            </a:cu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165">
                <a:defRPr/>
              </a:pPr>
              <a:endParaRPr lang="en-US" sz="2800" dirty="0">
                <a:solidFill>
                  <a:srgbClr val="000000"/>
                </a:solidFill>
                <a:latin typeface="Arial" panose="020B0604020202020204" pitchFamily="34" charset="0"/>
                <a:cs typeface="Arial" panose="020B0604020202020204" pitchFamily="34" charset="0"/>
                <a:sym typeface="Gill Sans" charset="0"/>
              </a:endParaRPr>
            </a:p>
          </p:txBody>
        </p:sp>
      </p:grpSp>
      <p:grpSp>
        <p:nvGrpSpPr>
          <p:cNvPr id="31" name="Group 98"/>
          <p:cNvGrpSpPr/>
          <p:nvPr/>
        </p:nvGrpSpPr>
        <p:grpSpPr>
          <a:xfrm>
            <a:off x="8464435" y="1326408"/>
            <a:ext cx="853712" cy="852847"/>
            <a:chOff x="3225160" y="4380893"/>
            <a:chExt cx="731520" cy="731520"/>
          </a:xfrm>
        </p:grpSpPr>
        <p:sp>
          <p:nvSpPr>
            <p:cNvPr id="32" name="Flowchart: Connector 91"/>
            <p:cNvSpPr/>
            <p:nvPr>
              <p:custDataLst>
                <p:tags r:id="rId14"/>
              </p:custDataLst>
            </p:nvPr>
          </p:nvSpPr>
          <p:spPr bwMode="auto">
            <a:xfrm>
              <a:off x="3225160" y="4380893"/>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pic>
          <p:nvPicPr>
            <p:cNvPr id="33" name="Graphic 66" descr="Pig"/>
            <p:cNvPicPr>
              <a:picLocks noChangeAspect="1"/>
            </p:cNvPicPr>
            <p:nvPr>
              <p:custDataLst>
                <p:tags r:id="rId15"/>
              </p:custDataLst>
            </p:nvPr>
          </p:nvPicPr>
          <p:blipFill>
            <a:blip r:embed="rId16" cstate="email">
              <a:extLst>
                <a:ext uri="{96DAC541-7B7A-43D3-8B79-37D633B846F1}">
                  <asvg:svgBlip xmlns:asvg="http://schemas.microsoft.com/office/drawing/2016/SVG/main" r:embed="rId17"/>
                </a:ext>
              </a:extLst>
            </a:blip>
            <a:stretch>
              <a:fillRect/>
            </a:stretch>
          </p:blipFill>
          <p:spPr>
            <a:xfrm>
              <a:off x="3270880" y="4426613"/>
              <a:ext cx="640080" cy="640080"/>
            </a:xfrm>
            <a:prstGeom prst="rect">
              <a:avLst/>
            </a:prstGeom>
          </p:spPr>
        </p:pic>
      </p:grpSp>
      <p:grpSp>
        <p:nvGrpSpPr>
          <p:cNvPr id="34" name="Group 102"/>
          <p:cNvGrpSpPr/>
          <p:nvPr/>
        </p:nvGrpSpPr>
        <p:grpSpPr>
          <a:xfrm>
            <a:off x="9835889" y="1326408"/>
            <a:ext cx="853712" cy="852847"/>
            <a:chOff x="8353212" y="4091720"/>
            <a:chExt cx="731520" cy="731520"/>
          </a:xfrm>
        </p:grpSpPr>
        <p:sp>
          <p:nvSpPr>
            <p:cNvPr id="35" name="Flowchart: Connector 95"/>
            <p:cNvSpPr/>
            <p:nvPr>
              <p:custDataLst>
                <p:tags r:id="rId18"/>
              </p:custDataLst>
            </p:nvPr>
          </p:nvSpPr>
          <p:spPr bwMode="auto">
            <a:xfrm>
              <a:off x="8353212" y="4091720"/>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pic>
          <p:nvPicPr>
            <p:cNvPr id="36" name="Graphic 74" descr="Grapes"/>
            <p:cNvPicPr>
              <a:picLocks noChangeAspect="1"/>
            </p:cNvPicPr>
            <p:nvPr>
              <p:custDataLst>
                <p:tags r:id="rId19"/>
              </p:custDataLst>
            </p:nvPr>
          </p:nvPicPr>
          <p:blipFill>
            <a:blip r:embed="rId20" cstate="email">
              <a:extLst>
                <a:ext uri="{96DAC541-7B7A-43D3-8B79-37D633B846F1}">
                  <asvg:svgBlip xmlns:asvg="http://schemas.microsoft.com/office/drawing/2016/SVG/main" r:embed="rId21"/>
                </a:ext>
              </a:extLst>
            </a:blip>
            <a:stretch>
              <a:fillRect/>
            </a:stretch>
          </p:blipFill>
          <p:spPr>
            <a:xfrm>
              <a:off x="8444652" y="4183160"/>
              <a:ext cx="548640" cy="548640"/>
            </a:xfrm>
            <a:prstGeom prst="rect">
              <a:avLst/>
            </a:prstGeom>
          </p:spPr>
        </p:pic>
      </p:grpSp>
      <p:sp>
        <p:nvSpPr>
          <p:cNvPr id="37" name="TextBox 75"/>
          <p:cNvSpPr txBox="1"/>
          <p:nvPr>
            <p:custDataLst>
              <p:tags r:id="rId22"/>
            </p:custDataLst>
          </p:nvPr>
        </p:nvSpPr>
        <p:spPr>
          <a:xfrm>
            <a:off x="9297493" y="2236153"/>
            <a:ext cx="1973217" cy="406530"/>
          </a:xfrm>
          <a:prstGeom prst="rect">
            <a:avLst/>
          </a:prstGeom>
        </p:spPr>
        <p:txBody>
          <a:bodyPr vert="horz" wrap="square" lIns="0" tIns="93588" rIns="0" bIns="93588" rtlCol="0">
            <a:noAutofit/>
          </a:bodyPr>
          <a:lstStyle/>
          <a:p>
            <a:pPr algn="ctr" defTabSz="1828165">
              <a:defRPr/>
            </a:pP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Vegetable</a:t>
            </a:r>
            <a:r>
              <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&amp;</a:t>
            </a:r>
            <a:r>
              <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Fruit</a:t>
            </a:r>
            <a:endPar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38" name="TextBox 76"/>
          <p:cNvSpPr txBox="1"/>
          <p:nvPr>
            <p:custDataLst>
              <p:tags r:id="rId23"/>
            </p:custDataLst>
          </p:nvPr>
        </p:nvSpPr>
        <p:spPr>
          <a:xfrm>
            <a:off x="8352609" y="2236153"/>
            <a:ext cx="883985" cy="435073"/>
          </a:xfrm>
          <a:prstGeom prst="rect">
            <a:avLst/>
          </a:prstGeom>
        </p:spPr>
        <p:txBody>
          <a:bodyPr vert="horz" wrap="square" lIns="0" tIns="93588" rIns="0" bIns="93588" rtlCol="0">
            <a:noAutofit/>
          </a:bodyPr>
          <a:lstStyle/>
          <a:p>
            <a:pPr algn="ctr" defTabSz="1828165">
              <a:defRPr/>
            </a:pPr>
            <a:r>
              <a:rPr lang="en-US" altLang="zh-CN"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Meat</a:t>
            </a:r>
            <a:endParaRPr lang="zh-CN" altLang="en-US" sz="1200"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grpSp>
        <p:nvGrpSpPr>
          <p:cNvPr id="39" name="Group 96"/>
          <p:cNvGrpSpPr/>
          <p:nvPr/>
        </p:nvGrpSpPr>
        <p:grpSpPr>
          <a:xfrm>
            <a:off x="5721525" y="1326408"/>
            <a:ext cx="853712" cy="852847"/>
            <a:chOff x="395727" y="4292245"/>
            <a:chExt cx="731520" cy="731520"/>
          </a:xfrm>
        </p:grpSpPr>
        <p:sp>
          <p:nvSpPr>
            <p:cNvPr id="40" name="Flowchart: Connector 89"/>
            <p:cNvSpPr/>
            <p:nvPr>
              <p:custDataLst>
                <p:tags r:id="rId24"/>
              </p:custDataLst>
            </p:nvPr>
          </p:nvSpPr>
          <p:spPr bwMode="auto">
            <a:xfrm>
              <a:off x="395727" y="4292245"/>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pic>
          <p:nvPicPr>
            <p:cNvPr id="41" name="Graphic 68" descr="Baby bottle"/>
            <p:cNvPicPr>
              <a:picLocks noChangeAspect="1"/>
            </p:cNvPicPr>
            <p:nvPr>
              <p:custDataLst>
                <p:tags r:id="rId25"/>
              </p:custDataLst>
            </p:nvPr>
          </p:nvPicPr>
          <p:blipFill>
            <a:blip r:embed="rId26" cstate="email">
              <a:extLst>
                <a:ext uri="{96DAC541-7B7A-43D3-8B79-37D633B846F1}">
                  <asvg:svgBlip xmlns:asvg="http://schemas.microsoft.com/office/drawing/2016/SVG/main" r:embed="rId27"/>
                </a:ext>
              </a:extLst>
            </a:blip>
            <a:stretch>
              <a:fillRect/>
            </a:stretch>
          </p:blipFill>
          <p:spPr>
            <a:xfrm>
              <a:off x="487167" y="4383685"/>
              <a:ext cx="548640" cy="548640"/>
            </a:xfrm>
            <a:prstGeom prst="rect">
              <a:avLst/>
            </a:prstGeom>
          </p:spPr>
        </p:pic>
      </p:grpSp>
      <p:sp>
        <p:nvSpPr>
          <p:cNvPr id="67" name="TextBox 58"/>
          <p:cNvSpPr txBox="1"/>
          <p:nvPr>
            <p:custDataLst>
              <p:tags r:id="rId28"/>
            </p:custDataLst>
          </p:nvPr>
        </p:nvSpPr>
        <p:spPr>
          <a:xfrm>
            <a:off x="769028" y="5306499"/>
            <a:ext cx="1491514" cy="276999"/>
          </a:xfrm>
          <a:prstGeom prst="rect">
            <a:avLst/>
          </a:prstGeom>
          <a:noFill/>
        </p:spPr>
        <p:txBody>
          <a:bodyPr wrap="square" rtlCol="0">
            <a:spAutoFit/>
          </a:bodyPr>
          <a:lstStyle>
            <a:defPPr>
              <a:defRPr lang="en-US"/>
            </a:defPPr>
            <a:lvl1pPr defTabSz="2438400" fontAlgn="auto">
              <a:spcBef>
                <a:spcPts val="0"/>
              </a:spcBef>
              <a:spcAft>
                <a:spcPts val="0"/>
              </a:spcAft>
              <a:defRPr sz="2800" b="1">
                <a:solidFill>
                  <a:srgbClr val="002A51"/>
                </a:solidFill>
                <a:latin typeface="Arial" panose="020B0604020202020204" pitchFamily="34" charset="0"/>
                <a:ea typeface="+mn-ea"/>
                <a:cs typeface="Arial" panose="020B0604020202020204" pitchFamily="34" charset="0"/>
              </a:defRPr>
            </a:lvl1pPr>
          </a:lstStyle>
          <a:p>
            <a:pPr algn="ctr" defTabSz="1219200"/>
            <a:r>
              <a:rPr lang="en-US" altLang="zh-CN" sz="1200" b="0" i="1" dirty="0">
                <a:solidFill>
                  <a:srgbClr val="0055A2"/>
                </a:solidFill>
                <a:latin typeface="微软雅黑" panose="020B0503020204020204" charset="-122"/>
                <a:ea typeface="微软雅黑" panose="020B0503020204020204" charset="-122"/>
                <a:sym typeface="Gill Sans" charset="0"/>
              </a:rPr>
              <a:t>Heavy</a:t>
            </a:r>
            <a:r>
              <a:rPr lang="zh-CN" altLang="en-US" sz="1200" b="0" i="1" dirty="0">
                <a:solidFill>
                  <a:srgbClr val="0055A2"/>
                </a:solidFill>
                <a:latin typeface="微软雅黑" panose="020B0503020204020204" charset="-122"/>
                <a:ea typeface="微软雅黑" panose="020B0503020204020204" charset="-122"/>
                <a:sym typeface="Gill Sans" charset="0"/>
              </a:rPr>
              <a:t> </a:t>
            </a:r>
            <a:r>
              <a:rPr lang="en-US" altLang="zh-CN" sz="1200" b="0" i="1" dirty="0">
                <a:solidFill>
                  <a:srgbClr val="0055A2"/>
                </a:solidFill>
                <a:latin typeface="微软雅黑" panose="020B0503020204020204" charset="-122"/>
                <a:ea typeface="微软雅黑" panose="020B0503020204020204" charset="-122"/>
                <a:sym typeface="Gill Sans" charset="0"/>
              </a:rPr>
              <a:t>Metal</a:t>
            </a:r>
            <a:endParaRPr lang="zh-CN" altLang="en-US" sz="1200" b="0" i="1" dirty="0">
              <a:solidFill>
                <a:srgbClr val="0055A2"/>
              </a:solidFill>
              <a:latin typeface="微软雅黑" panose="020B0503020204020204" charset="-122"/>
              <a:ea typeface="微软雅黑" panose="020B0503020204020204" charset="-122"/>
              <a:sym typeface="Gill Sans" charset="0"/>
            </a:endParaRPr>
          </a:p>
        </p:txBody>
      </p:sp>
      <p:sp>
        <p:nvSpPr>
          <p:cNvPr id="68" name="Notched Right Arrow 27"/>
          <p:cNvSpPr/>
          <p:nvPr>
            <p:custDataLst>
              <p:tags r:id="rId29"/>
            </p:custDataLst>
          </p:nvPr>
        </p:nvSpPr>
        <p:spPr bwMode="gray">
          <a:xfrm>
            <a:off x="1377081" y="5713029"/>
            <a:ext cx="9787009" cy="1047390"/>
          </a:xfrm>
          <a:prstGeom prst="notchedRightArrow">
            <a:avLst>
              <a:gd name="adj1" fmla="val 74579"/>
              <a:gd name="adj2" fmla="val 81296"/>
            </a:avLst>
          </a:prstGeom>
          <a:gradFill flip="none" rotWithShape="1">
            <a:gsLst>
              <a:gs pos="0">
                <a:schemeClr val="accent4">
                  <a:lumMod val="5000"/>
                  <a:lumOff val="95000"/>
                </a:schemeClr>
              </a:gs>
              <a:gs pos="42000">
                <a:schemeClr val="bg1">
                  <a:lumMod val="85000"/>
                </a:schemeClr>
              </a:gs>
              <a:gs pos="64000">
                <a:schemeClr val="bg1">
                  <a:lumMod val="65000"/>
                  <a:alpha val="80000"/>
                </a:schemeClr>
              </a:gs>
              <a:gs pos="100000">
                <a:schemeClr val="bg1">
                  <a:lumMod val="50000"/>
                  <a:alpha val="6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35995" rtlCol="0" anchor="ctr"/>
          <a:lstStyle/>
          <a:p>
            <a:pPr algn="ctr" defTabSz="457200" fontAlgn="base">
              <a:lnSpc>
                <a:spcPct val="100000"/>
              </a:lnSpc>
              <a:spcBef>
                <a:spcPct val="0"/>
              </a:spcBef>
              <a:spcAft>
                <a:spcPct val="0"/>
              </a:spcAft>
            </a:pPr>
            <a:r>
              <a:rPr lang="en-US" altLang="zh-CN"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Rapid</a:t>
            </a:r>
            <a:r>
              <a:rPr lang="zh-CN" altLang="en-US"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Test</a:t>
            </a:r>
            <a:r>
              <a:rPr lang="zh-CN" altLang="en-US"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Solution</a:t>
            </a:r>
            <a:r>
              <a:rPr lang="zh-CN" altLang="en-US"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endParaRPr lang="en-US" altLang="zh-CN"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endParaRPr>
          </a:p>
          <a:p>
            <a:pPr algn="ctr" defTabSz="457200" fontAlgn="base">
              <a:lnSpc>
                <a:spcPct val="100000"/>
              </a:lnSpc>
              <a:spcBef>
                <a:spcPct val="0"/>
              </a:spcBef>
              <a:spcAft>
                <a:spcPct val="0"/>
              </a:spcAft>
            </a:pPr>
            <a:r>
              <a:rPr lang="en-US" altLang="zh-CN"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Laboratory</a:t>
            </a:r>
            <a:r>
              <a:rPr lang="zh-CN" altLang="en-US"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Test</a:t>
            </a:r>
            <a:r>
              <a:rPr lang="zh-CN" altLang="en-US"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rPr>
              <a:t>Solution</a:t>
            </a:r>
            <a:endParaRPr lang="en-US" sz="1400" dirty="0">
              <a:solidFill>
                <a:srgbClr val="002A51"/>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69" name="Rectangle 9"/>
          <p:cNvSpPr/>
          <p:nvPr>
            <p:custDataLst>
              <p:tags r:id="rId30"/>
            </p:custDataLst>
          </p:nvPr>
        </p:nvSpPr>
        <p:spPr>
          <a:xfrm>
            <a:off x="3092530" y="5254242"/>
            <a:ext cx="526661" cy="369332"/>
          </a:xfrm>
          <a:prstGeom prst="rect">
            <a:avLst/>
          </a:prstGeom>
        </p:spPr>
        <p:txBody>
          <a:bodyPr wrap="square">
            <a:spAutoFit/>
          </a:bodyPr>
          <a:lstStyle/>
          <a:p>
            <a:r>
              <a:rPr lang="zh-CN" altLang="en-US" dirty="0">
                <a:solidFill>
                  <a:srgbClr val="1A5FA8"/>
                </a:solidFill>
                <a:sym typeface="Wingdings" panose="05000000000000000000" pitchFamily="2" charset="2"/>
              </a:rPr>
              <a:t></a:t>
            </a:r>
            <a:endParaRPr lang="zh-CN" altLang="en-US" dirty="0">
              <a:solidFill>
                <a:srgbClr val="1A5FA8"/>
              </a:solidFill>
              <a:sym typeface="Wingdings" panose="05000000000000000000" pitchFamily="2" charset="2"/>
            </a:endParaRPr>
          </a:p>
        </p:txBody>
      </p:sp>
      <p:sp>
        <p:nvSpPr>
          <p:cNvPr id="70" name="Rectangle 71"/>
          <p:cNvSpPr/>
          <p:nvPr>
            <p:custDataLst>
              <p:tags r:id="rId31"/>
            </p:custDataLst>
          </p:nvPr>
        </p:nvSpPr>
        <p:spPr>
          <a:xfrm>
            <a:off x="5922980" y="5254242"/>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71" name="TextBox 72"/>
          <p:cNvSpPr txBox="1"/>
          <p:nvPr>
            <p:custDataLst>
              <p:tags r:id="rId32"/>
            </p:custDataLst>
          </p:nvPr>
        </p:nvSpPr>
        <p:spPr>
          <a:xfrm>
            <a:off x="682840" y="3327131"/>
            <a:ext cx="1663891" cy="276999"/>
          </a:xfrm>
          <a:prstGeom prst="rect">
            <a:avLst/>
          </a:prstGeom>
          <a:noFill/>
        </p:spPr>
        <p:txBody>
          <a:bodyPr wrap="square" rtlCol="0">
            <a:spAutoFit/>
          </a:bodyPr>
          <a:lstStyle>
            <a:defPPr>
              <a:defRPr lang="en-US"/>
            </a:defPPr>
            <a:lvl1pPr defTabSz="2438400" fontAlgn="auto">
              <a:spcBef>
                <a:spcPts val="0"/>
              </a:spcBef>
              <a:spcAft>
                <a:spcPts val="0"/>
              </a:spcAft>
              <a:defRPr sz="2800" b="1">
                <a:solidFill>
                  <a:srgbClr val="002A51"/>
                </a:solidFill>
                <a:latin typeface="Arial" panose="020B0604020202020204" pitchFamily="34" charset="0"/>
                <a:ea typeface="+mn-ea"/>
                <a:cs typeface="Arial" panose="020B0604020202020204" pitchFamily="34" charset="0"/>
              </a:defRPr>
            </a:lvl1pPr>
          </a:lstStyle>
          <a:p>
            <a:pPr algn="ctr" defTabSz="1219200"/>
            <a:r>
              <a:rPr lang="en-US" altLang="zh-CN" sz="1200" b="0" i="1" dirty="0">
                <a:solidFill>
                  <a:srgbClr val="0055A2"/>
                </a:solidFill>
                <a:latin typeface="微软雅黑" panose="020B0503020204020204" charset="-122"/>
                <a:ea typeface="微软雅黑" panose="020B0503020204020204" charset="-122"/>
                <a:sym typeface="Gill Sans" charset="0"/>
              </a:rPr>
              <a:t>Microbiology</a:t>
            </a:r>
            <a:endParaRPr lang="zh-CN" altLang="en-US" sz="1200" b="0" i="1" dirty="0">
              <a:solidFill>
                <a:srgbClr val="0055A2"/>
              </a:solidFill>
              <a:latin typeface="微软雅黑" panose="020B0503020204020204" charset="-122"/>
              <a:ea typeface="微软雅黑" panose="020B0503020204020204" charset="-122"/>
              <a:sym typeface="Gill Sans" charset="0"/>
            </a:endParaRPr>
          </a:p>
        </p:txBody>
      </p:sp>
      <p:sp>
        <p:nvSpPr>
          <p:cNvPr id="72" name="TextBox 73"/>
          <p:cNvSpPr txBox="1"/>
          <p:nvPr>
            <p:custDataLst>
              <p:tags r:id="rId33"/>
            </p:custDataLst>
          </p:nvPr>
        </p:nvSpPr>
        <p:spPr>
          <a:xfrm>
            <a:off x="635825" y="3775806"/>
            <a:ext cx="1757920" cy="461665"/>
          </a:xfrm>
          <a:prstGeom prst="rect">
            <a:avLst/>
          </a:prstGeom>
          <a:noFill/>
        </p:spPr>
        <p:txBody>
          <a:bodyPr wrap="square" rtlCol="0">
            <a:spAutoFit/>
          </a:bodyPr>
          <a:lstStyle>
            <a:defPPr>
              <a:defRPr lang="en-US"/>
            </a:defPPr>
            <a:lvl1pPr algn="ctr" defTabSz="1219200" fontAlgn="auto">
              <a:spcBef>
                <a:spcPts val="0"/>
              </a:spcBef>
              <a:spcAft>
                <a:spcPts val="0"/>
              </a:spcAft>
              <a:defRPr sz="1200" b="0" i="1">
                <a:solidFill>
                  <a:srgbClr val="0055A2"/>
                </a:solidFill>
                <a:latin typeface="微软雅黑" panose="020B0503020204020204" charset="-122"/>
                <a:ea typeface="微软雅黑" panose="020B0503020204020204" charset="-122"/>
                <a:cs typeface="Arial" panose="020B0604020202020204" pitchFamily="34" charset="0"/>
              </a:defRPr>
            </a:lvl1pPr>
          </a:lstStyle>
          <a:p>
            <a:r>
              <a:rPr lang="en-US" altLang="zh-CN" dirty="0">
                <a:sym typeface="Gill Sans" charset="0"/>
              </a:rPr>
              <a:t>Veterinary/Pesticides</a:t>
            </a:r>
            <a:r>
              <a:rPr lang="zh-CN" altLang="en-US" dirty="0">
                <a:sym typeface="Gill Sans" charset="0"/>
              </a:rPr>
              <a:t> </a:t>
            </a:r>
            <a:r>
              <a:rPr lang="en-US" altLang="zh-CN" dirty="0">
                <a:sym typeface="Gill Sans" charset="0"/>
              </a:rPr>
              <a:t>Residue</a:t>
            </a:r>
            <a:endParaRPr lang="zh-CN" altLang="en-US" dirty="0">
              <a:sym typeface="Gill Sans" charset="0"/>
            </a:endParaRPr>
          </a:p>
        </p:txBody>
      </p:sp>
      <p:sp>
        <p:nvSpPr>
          <p:cNvPr id="73" name="TextBox 78"/>
          <p:cNvSpPr txBox="1"/>
          <p:nvPr>
            <p:custDataLst>
              <p:tags r:id="rId34"/>
            </p:custDataLst>
          </p:nvPr>
        </p:nvSpPr>
        <p:spPr>
          <a:xfrm>
            <a:off x="537044" y="4409147"/>
            <a:ext cx="1955482" cy="276999"/>
          </a:xfrm>
          <a:prstGeom prst="rect">
            <a:avLst/>
          </a:prstGeom>
          <a:noFill/>
        </p:spPr>
        <p:txBody>
          <a:bodyPr wrap="square" rtlCol="0">
            <a:spAutoFit/>
          </a:bodyPr>
          <a:lstStyle>
            <a:defPPr>
              <a:defRPr lang="en-US"/>
            </a:defPPr>
            <a:lvl1pPr algn="ctr" defTabSz="1219200" fontAlgn="auto">
              <a:spcBef>
                <a:spcPts val="0"/>
              </a:spcBef>
              <a:spcAft>
                <a:spcPts val="0"/>
              </a:spcAft>
              <a:defRPr sz="1200" b="0" i="1">
                <a:solidFill>
                  <a:srgbClr val="0055A2"/>
                </a:solidFill>
                <a:latin typeface="微软雅黑" panose="020B0503020204020204" charset="-122"/>
                <a:ea typeface="微软雅黑" panose="020B0503020204020204" charset="-122"/>
                <a:cs typeface="Arial" panose="020B0604020202020204" pitchFamily="34" charset="0"/>
              </a:defRPr>
            </a:lvl1pPr>
          </a:lstStyle>
          <a:p>
            <a:r>
              <a:rPr lang="en-US" altLang="zh-CN" dirty="0">
                <a:sym typeface="Gill Sans" charset="0"/>
              </a:rPr>
              <a:t>Unallowed</a:t>
            </a:r>
            <a:r>
              <a:rPr lang="zh-CN" altLang="en-US" dirty="0">
                <a:sym typeface="Gill Sans" charset="0"/>
              </a:rPr>
              <a:t> </a:t>
            </a:r>
            <a:r>
              <a:rPr lang="en-US" altLang="zh-CN" dirty="0">
                <a:sym typeface="Gill Sans" charset="0"/>
              </a:rPr>
              <a:t>Additives</a:t>
            </a:r>
            <a:endParaRPr lang="zh-CN" altLang="en-US" dirty="0">
              <a:sym typeface="Gill Sans" charset="0"/>
            </a:endParaRPr>
          </a:p>
        </p:txBody>
      </p:sp>
      <p:sp>
        <p:nvSpPr>
          <p:cNvPr id="74" name="TextBox 79"/>
          <p:cNvSpPr txBox="1"/>
          <p:nvPr>
            <p:custDataLst>
              <p:tags r:id="rId35"/>
            </p:custDataLst>
          </p:nvPr>
        </p:nvSpPr>
        <p:spPr>
          <a:xfrm>
            <a:off x="769028" y="4857822"/>
            <a:ext cx="1491514" cy="276999"/>
          </a:xfrm>
          <a:prstGeom prst="rect">
            <a:avLst/>
          </a:prstGeom>
          <a:noFill/>
        </p:spPr>
        <p:txBody>
          <a:bodyPr wrap="square" rtlCol="0">
            <a:spAutoFit/>
          </a:bodyPr>
          <a:lstStyle>
            <a:defPPr>
              <a:defRPr lang="en-US"/>
            </a:defPPr>
            <a:lvl1pPr defTabSz="2438400" fontAlgn="auto">
              <a:spcBef>
                <a:spcPts val="0"/>
              </a:spcBef>
              <a:spcAft>
                <a:spcPts val="0"/>
              </a:spcAft>
              <a:defRPr sz="2800" b="1">
                <a:solidFill>
                  <a:srgbClr val="002A51"/>
                </a:solidFill>
                <a:latin typeface="Arial" panose="020B0604020202020204" pitchFamily="34" charset="0"/>
                <a:ea typeface="+mn-ea"/>
                <a:cs typeface="Arial" panose="020B0604020202020204" pitchFamily="34" charset="0"/>
              </a:defRPr>
            </a:lvl1pPr>
          </a:lstStyle>
          <a:p>
            <a:pPr algn="ctr" defTabSz="1219200">
              <a:buClrTx/>
              <a:buSzTx/>
              <a:buFontTx/>
            </a:pPr>
            <a:r>
              <a:rPr lang="en-US" altLang="zh-CN" sz="1200" b="0" i="1" dirty="0">
                <a:solidFill>
                  <a:srgbClr val="0055A2"/>
                </a:solidFill>
                <a:latin typeface="微软雅黑" panose="020B0503020204020204" charset="-122"/>
                <a:ea typeface="微软雅黑" panose="020B0503020204020204" charset="-122"/>
                <a:sym typeface="Gill Sans" charset="0"/>
              </a:rPr>
              <a:t>Nutrients</a:t>
            </a:r>
            <a:endParaRPr lang="zh-CN" altLang="en-US" sz="1200" b="0" i="1" dirty="0">
              <a:solidFill>
                <a:srgbClr val="0055A2"/>
              </a:solidFill>
              <a:latin typeface="微软雅黑" panose="020B0503020204020204" charset="-122"/>
              <a:ea typeface="微软雅黑" panose="020B0503020204020204" charset="-122"/>
              <a:sym typeface="Gill Sans" charset="0"/>
            </a:endParaRPr>
          </a:p>
        </p:txBody>
      </p:sp>
      <p:sp>
        <p:nvSpPr>
          <p:cNvPr id="81" name="Rectangle 84"/>
          <p:cNvSpPr/>
          <p:nvPr>
            <p:custDataLst>
              <p:tags r:id="rId36"/>
            </p:custDataLst>
          </p:nvPr>
        </p:nvSpPr>
        <p:spPr>
          <a:xfrm>
            <a:off x="9999858" y="5254242"/>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85" name="Rectangle 88"/>
          <p:cNvSpPr/>
          <p:nvPr>
            <p:custDataLst>
              <p:tags r:id="rId37"/>
            </p:custDataLst>
          </p:nvPr>
        </p:nvSpPr>
        <p:spPr>
          <a:xfrm>
            <a:off x="7319341" y="5254242"/>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grpSp>
        <p:nvGrpSpPr>
          <p:cNvPr id="6" name="组合 5"/>
          <p:cNvGrpSpPr/>
          <p:nvPr/>
        </p:nvGrpSpPr>
        <p:grpSpPr>
          <a:xfrm>
            <a:off x="2695403" y="4211394"/>
            <a:ext cx="8238199" cy="447611"/>
            <a:chOff x="2695403" y="3988053"/>
            <a:chExt cx="8238199" cy="447611"/>
          </a:xfrm>
        </p:grpSpPr>
        <p:sp>
          <p:nvSpPr>
            <p:cNvPr id="12" name="Rectangle: Rounded Corners 171"/>
            <p:cNvSpPr/>
            <p:nvPr>
              <p:custDataLst>
                <p:tags r:id="rId38"/>
              </p:custDataLst>
            </p:nvPr>
          </p:nvSpPr>
          <p:spPr>
            <a:xfrm flipV="1">
              <a:off x="2695403" y="3988053"/>
              <a:ext cx="8238199" cy="377121"/>
            </a:xfrm>
            <a:prstGeom prst="roundRect">
              <a:avLst/>
            </a:prstGeom>
            <a:pattFill prst="ltUpDiag">
              <a:fgClr>
                <a:schemeClr val="bg1">
                  <a:lumMod val="95000"/>
                </a:schemeClr>
              </a:fgClr>
              <a:bgClr>
                <a:schemeClr val="bg1"/>
              </a:bgClr>
            </a:patt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5" name="Rectangle 81"/>
            <p:cNvSpPr/>
            <p:nvPr>
              <p:custDataLst>
                <p:tags r:id="rId39"/>
              </p:custDataLst>
            </p:nvPr>
          </p:nvSpPr>
          <p:spPr>
            <a:xfrm>
              <a:off x="4458114" y="4058509"/>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91" name="Rectangle 110"/>
            <p:cNvSpPr/>
            <p:nvPr>
              <p:custDataLst>
                <p:tags r:id="rId40"/>
              </p:custDataLst>
            </p:nvPr>
          </p:nvSpPr>
          <p:spPr>
            <a:xfrm>
              <a:off x="5922980" y="4066332"/>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93" name="Rectangle 112"/>
            <p:cNvSpPr/>
            <p:nvPr>
              <p:custDataLst>
                <p:tags r:id="rId41"/>
              </p:custDataLst>
            </p:nvPr>
          </p:nvSpPr>
          <p:spPr>
            <a:xfrm>
              <a:off x="8611358" y="4051053"/>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grpSp>
      <p:sp>
        <p:nvSpPr>
          <p:cNvPr id="94" name="TextBox 114"/>
          <p:cNvSpPr txBox="1"/>
          <p:nvPr>
            <p:custDataLst>
              <p:tags r:id="rId42"/>
            </p:custDataLst>
          </p:nvPr>
        </p:nvSpPr>
        <p:spPr>
          <a:xfrm>
            <a:off x="731217" y="2236153"/>
            <a:ext cx="1491514" cy="276999"/>
          </a:xfrm>
          <a:prstGeom prst="rect">
            <a:avLst/>
          </a:prstGeom>
          <a:noFill/>
        </p:spPr>
        <p:txBody>
          <a:bodyPr wrap="square" rtlCol="0">
            <a:spAutoFit/>
          </a:bodyPr>
          <a:lstStyle>
            <a:defPPr>
              <a:defRPr lang="en-US"/>
            </a:defPPr>
            <a:lvl1pPr defTabSz="2438400" fontAlgn="auto">
              <a:spcBef>
                <a:spcPts val="0"/>
              </a:spcBef>
              <a:spcAft>
                <a:spcPts val="0"/>
              </a:spcAft>
              <a:defRPr sz="2800" b="1">
                <a:solidFill>
                  <a:srgbClr val="002A51"/>
                </a:solidFill>
                <a:latin typeface="Arial" panose="020B0604020202020204" pitchFamily="34" charset="0"/>
                <a:ea typeface="+mn-ea"/>
                <a:cs typeface="Arial" panose="020B0604020202020204" pitchFamily="34" charset="0"/>
              </a:defRPr>
            </a:lvl1pPr>
          </a:lstStyle>
          <a:p>
            <a:pPr algn="ctr" defTabSz="1219200"/>
            <a:r>
              <a:rPr lang="en-US" altLang="zh-CN" sz="1200" b="0" i="1" dirty="0">
                <a:solidFill>
                  <a:prstClr val="black"/>
                </a:solidFill>
                <a:latin typeface="微软雅黑" panose="020B0503020204020204" charset="-122"/>
                <a:ea typeface="微软雅黑" panose="020B0503020204020204" charset="-122"/>
                <a:sym typeface="Gill Sans" charset="0"/>
              </a:rPr>
              <a:t>Items</a:t>
            </a:r>
            <a:endParaRPr lang="zh-CN" altLang="en-US" sz="1200" b="0" i="1" dirty="0">
              <a:solidFill>
                <a:srgbClr val="0055A2"/>
              </a:solidFill>
              <a:latin typeface="微软雅黑" panose="020B0503020204020204" charset="-122"/>
              <a:ea typeface="微软雅黑" panose="020B0503020204020204" charset="-122"/>
              <a:sym typeface="Gill Sans" charset="0"/>
            </a:endParaRPr>
          </a:p>
        </p:txBody>
      </p:sp>
      <p:sp>
        <p:nvSpPr>
          <p:cNvPr id="95" name="TextBox 70"/>
          <p:cNvSpPr txBox="1"/>
          <p:nvPr>
            <p:custDataLst>
              <p:tags r:id="rId43"/>
            </p:custDataLst>
          </p:nvPr>
        </p:nvSpPr>
        <p:spPr>
          <a:xfrm>
            <a:off x="333541" y="2693790"/>
            <a:ext cx="2362488" cy="461665"/>
          </a:xfrm>
          <a:prstGeom prst="rect">
            <a:avLst/>
          </a:prstGeom>
          <a:noFill/>
        </p:spPr>
        <p:txBody>
          <a:bodyPr wrap="square" rtlCol="0">
            <a:spAutoFit/>
          </a:bodyPr>
          <a:lstStyle>
            <a:defPPr>
              <a:defRPr lang="en-US"/>
            </a:defPPr>
            <a:lvl1pPr algn="ctr" defTabSz="1219200" fontAlgn="auto">
              <a:spcBef>
                <a:spcPts val="0"/>
              </a:spcBef>
              <a:spcAft>
                <a:spcPts val="0"/>
              </a:spcAft>
              <a:defRPr sz="1200" b="0" i="1">
                <a:solidFill>
                  <a:srgbClr val="0055A2"/>
                </a:solidFill>
                <a:latin typeface="微软雅黑" panose="020B0503020204020204" charset="-122"/>
                <a:ea typeface="微软雅黑" panose="020B0503020204020204" charset="-122"/>
                <a:cs typeface="Arial" panose="020B0604020202020204" pitchFamily="34" charset="0"/>
              </a:defRPr>
            </a:lvl1pPr>
          </a:lstStyle>
          <a:p>
            <a:r>
              <a:rPr lang="en-US" altLang="zh-CN" dirty="0">
                <a:sym typeface="Gill Sans" charset="0"/>
              </a:rPr>
              <a:t>Biotoxin</a:t>
            </a:r>
            <a:br>
              <a:rPr lang="en-US" altLang="zh-CN" dirty="0">
                <a:sym typeface="Gill Sans" charset="0"/>
              </a:rPr>
            </a:br>
            <a:r>
              <a:rPr lang="en-US" altLang="zh-CN" dirty="0">
                <a:sym typeface="Gill Sans" charset="0"/>
              </a:rPr>
              <a:t>(</a:t>
            </a:r>
            <a:r>
              <a:rPr lang="en-US" altLang="zh-CN" dirty="0"/>
              <a:t>mycotoxin, marine toxin, etc.</a:t>
            </a:r>
            <a:r>
              <a:rPr lang="en-US" altLang="zh-CN" dirty="0">
                <a:sym typeface="Gill Sans" charset="0"/>
              </a:rPr>
              <a:t>)</a:t>
            </a:r>
            <a:endParaRPr lang="zh-CN" altLang="en-US" dirty="0">
              <a:sym typeface="Gill Sans" charset="0"/>
            </a:endParaRPr>
          </a:p>
        </p:txBody>
      </p:sp>
      <p:grpSp>
        <p:nvGrpSpPr>
          <p:cNvPr id="4" name="组合 3"/>
          <p:cNvGrpSpPr/>
          <p:nvPr/>
        </p:nvGrpSpPr>
        <p:grpSpPr>
          <a:xfrm>
            <a:off x="2685877" y="4720328"/>
            <a:ext cx="8238199" cy="437023"/>
            <a:chOff x="2685877" y="4709656"/>
            <a:chExt cx="8238199" cy="437023"/>
          </a:xfrm>
        </p:grpSpPr>
        <p:sp>
          <p:nvSpPr>
            <p:cNvPr id="14" name="Rectangle: Rounded Corners 171"/>
            <p:cNvSpPr/>
            <p:nvPr>
              <p:custDataLst>
                <p:tags r:id="rId44"/>
              </p:custDataLst>
            </p:nvPr>
          </p:nvSpPr>
          <p:spPr>
            <a:xfrm flipV="1">
              <a:off x="2685877" y="4709656"/>
              <a:ext cx="8238199" cy="377121"/>
            </a:xfrm>
            <a:prstGeom prst="roundRect">
              <a:avLst/>
            </a:prstGeom>
            <a:pattFill prst="ltUpDiag">
              <a:fgClr>
                <a:schemeClr val="bg1">
                  <a:lumMod val="95000"/>
                </a:schemeClr>
              </a:fgClr>
              <a:bgClr>
                <a:schemeClr val="bg1"/>
              </a:bgClr>
            </a:patt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0" name="Rectangle 83"/>
            <p:cNvSpPr/>
            <p:nvPr>
              <p:custDataLst>
                <p:tags r:id="rId45"/>
              </p:custDataLst>
            </p:nvPr>
          </p:nvSpPr>
          <p:spPr>
            <a:xfrm>
              <a:off x="8611358" y="4777347"/>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98" name="Rectangle 92"/>
            <p:cNvSpPr/>
            <p:nvPr>
              <p:custDataLst>
                <p:tags r:id="rId46"/>
              </p:custDataLst>
            </p:nvPr>
          </p:nvSpPr>
          <p:spPr>
            <a:xfrm>
              <a:off x="5922980" y="4777347"/>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grpSp>
      <p:sp>
        <p:nvSpPr>
          <p:cNvPr id="103" name="Rectangle 107"/>
          <p:cNvSpPr/>
          <p:nvPr>
            <p:custDataLst>
              <p:tags r:id="rId47"/>
            </p:custDataLst>
          </p:nvPr>
        </p:nvSpPr>
        <p:spPr>
          <a:xfrm>
            <a:off x="8622753" y="5254242"/>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grpSp>
        <p:nvGrpSpPr>
          <p:cNvPr id="9" name="组合 8"/>
          <p:cNvGrpSpPr/>
          <p:nvPr/>
        </p:nvGrpSpPr>
        <p:grpSpPr>
          <a:xfrm>
            <a:off x="2695403" y="3225560"/>
            <a:ext cx="8238199" cy="426255"/>
            <a:chOff x="2695403" y="3161791"/>
            <a:chExt cx="8238199" cy="426255"/>
          </a:xfrm>
        </p:grpSpPr>
        <p:sp>
          <p:nvSpPr>
            <p:cNvPr id="8" name="Rectangle: Rounded Corners 171"/>
            <p:cNvSpPr/>
            <p:nvPr>
              <p:custDataLst>
                <p:tags r:id="rId48"/>
              </p:custDataLst>
            </p:nvPr>
          </p:nvSpPr>
          <p:spPr>
            <a:xfrm flipV="1">
              <a:off x="2695403" y="3161791"/>
              <a:ext cx="8238199" cy="377121"/>
            </a:xfrm>
            <a:prstGeom prst="roundRect">
              <a:avLst/>
            </a:prstGeom>
            <a:pattFill prst="ltUpDiag">
              <a:fgClr>
                <a:schemeClr val="bg1">
                  <a:lumMod val="95000"/>
                </a:schemeClr>
              </a:fgClr>
              <a:bgClr>
                <a:schemeClr val="bg1"/>
              </a:bgClr>
            </a:patt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6" name="Rectangle 82"/>
            <p:cNvSpPr/>
            <p:nvPr>
              <p:custDataLst>
                <p:tags r:id="rId49"/>
              </p:custDataLst>
            </p:nvPr>
          </p:nvSpPr>
          <p:spPr>
            <a:xfrm>
              <a:off x="5922980" y="3218714"/>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84" name="Rectangle 87"/>
            <p:cNvSpPr/>
            <p:nvPr>
              <p:custDataLst>
                <p:tags r:id="rId50"/>
              </p:custDataLst>
            </p:nvPr>
          </p:nvSpPr>
          <p:spPr>
            <a:xfrm>
              <a:off x="8611358" y="3172879"/>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86" name="Rectangle 103"/>
            <p:cNvSpPr/>
            <p:nvPr>
              <p:custDataLst>
                <p:tags r:id="rId51"/>
              </p:custDataLst>
            </p:nvPr>
          </p:nvSpPr>
          <p:spPr>
            <a:xfrm>
              <a:off x="7336541" y="3172879"/>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90" name="Rectangle 109"/>
            <p:cNvSpPr/>
            <p:nvPr>
              <p:custDataLst>
                <p:tags r:id="rId52"/>
              </p:custDataLst>
            </p:nvPr>
          </p:nvSpPr>
          <p:spPr>
            <a:xfrm>
              <a:off x="4458114" y="3208792"/>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105" name="Rectangle 84"/>
            <p:cNvSpPr/>
            <p:nvPr>
              <p:custDataLst>
                <p:tags r:id="rId53"/>
              </p:custDataLst>
            </p:nvPr>
          </p:nvSpPr>
          <p:spPr>
            <a:xfrm>
              <a:off x="9998286" y="3210120"/>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grpSp>
      <p:grpSp>
        <p:nvGrpSpPr>
          <p:cNvPr id="7" name="组合 6"/>
          <p:cNvGrpSpPr/>
          <p:nvPr/>
        </p:nvGrpSpPr>
        <p:grpSpPr>
          <a:xfrm>
            <a:off x="2695403" y="3713138"/>
            <a:ext cx="8238199" cy="436933"/>
            <a:chOff x="2695403" y="3574922"/>
            <a:chExt cx="8238199" cy="436933"/>
          </a:xfrm>
        </p:grpSpPr>
        <p:sp>
          <p:nvSpPr>
            <p:cNvPr id="10" name="Rectangle: Rounded Corners 171"/>
            <p:cNvSpPr/>
            <p:nvPr>
              <p:custDataLst>
                <p:tags r:id="rId54"/>
              </p:custDataLst>
            </p:nvPr>
          </p:nvSpPr>
          <p:spPr>
            <a:xfrm flipV="1">
              <a:off x="2695403" y="3574922"/>
              <a:ext cx="8238199" cy="377121"/>
            </a:xfrm>
            <a:prstGeom prst="roundRect">
              <a:avLst/>
            </a:prstGeom>
            <a:pattFill prst="ltUpDiag">
              <a:fgClr>
                <a:schemeClr val="bg1">
                  <a:lumMod val="95000"/>
                </a:schemeClr>
              </a:fgClr>
              <a:bgClr>
                <a:schemeClr val="bg1"/>
              </a:bgClr>
            </a:patt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2" name="Rectangle 85"/>
            <p:cNvSpPr/>
            <p:nvPr>
              <p:custDataLst>
                <p:tags r:id="rId55"/>
              </p:custDataLst>
            </p:nvPr>
          </p:nvSpPr>
          <p:spPr>
            <a:xfrm>
              <a:off x="5922980" y="3642523"/>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83" name="Rectangle 86"/>
            <p:cNvSpPr/>
            <p:nvPr>
              <p:custDataLst>
                <p:tags r:id="rId56"/>
              </p:custDataLst>
            </p:nvPr>
          </p:nvSpPr>
          <p:spPr>
            <a:xfrm>
              <a:off x="7346011" y="3636305"/>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87" name="Rectangle 104"/>
            <p:cNvSpPr/>
            <p:nvPr>
              <p:custDataLst>
                <p:tags r:id="rId57"/>
              </p:custDataLst>
            </p:nvPr>
          </p:nvSpPr>
          <p:spPr>
            <a:xfrm>
              <a:off x="8611358" y="3611966"/>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89" name="Rectangle 108"/>
            <p:cNvSpPr/>
            <p:nvPr>
              <p:custDataLst>
                <p:tags r:id="rId58"/>
              </p:custDataLst>
            </p:nvPr>
          </p:nvSpPr>
          <p:spPr>
            <a:xfrm>
              <a:off x="3092530" y="3636305"/>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106" name="Rectangle 118"/>
            <p:cNvSpPr/>
            <p:nvPr>
              <p:custDataLst>
                <p:tags r:id="rId59"/>
              </p:custDataLst>
            </p:nvPr>
          </p:nvSpPr>
          <p:spPr>
            <a:xfrm>
              <a:off x="9998286" y="3636305"/>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109" name="Rectangle 109"/>
            <p:cNvSpPr/>
            <p:nvPr>
              <p:custDataLst>
                <p:tags r:id="rId60"/>
              </p:custDataLst>
            </p:nvPr>
          </p:nvSpPr>
          <p:spPr>
            <a:xfrm>
              <a:off x="4458114" y="3633650"/>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grpSp>
      <p:grpSp>
        <p:nvGrpSpPr>
          <p:cNvPr id="11" name="组合 10"/>
          <p:cNvGrpSpPr/>
          <p:nvPr/>
        </p:nvGrpSpPr>
        <p:grpSpPr>
          <a:xfrm>
            <a:off x="2685878" y="2748660"/>
            <a:ext cx="8238199" cy="415577"/>
            <a:chOff x="2685878" y="2748660"/>
            <a:chExt cx="8238199" cy="415577"/>
          </a:xfrm>
        </p:grpSpPr>
        <p:sp>
          <p:nvSpPr>
            <p:cNvPr id="5" name="Rectangle: Rounded Corners 171"/>
            <p:cNvSpPr/>
            <p:nvPr>
              <p:custDataLst>
                <p:tags r:id="rId61"/>
              </p:custDataLst>
            </p:nvPr>
          </p:nvSpPr>
          <p:spPr>
            <a:xfrm flipV="1">
              <a:off x="2685878" y="2748660"/>
              <a:ext cx="8238199" cy="377121"/>
            </a:xfrm>
            <a:prstGeom prst="roundRect">
              <a:avLst/>
            </a:prstGeom>
            <a:pattFill prst="ltUpDiag">
              <a:fgClr>
                <a:schemeClr val="bg1">
                  <a:lumMod val="95000"/>
                </a:schemeClr>
              </a:fgClr>
              <a:bgClr>
                <a:schemeClr val="bg1"/>
              </a:bgClr>
            </a:patt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 name="Rectangle 80"/>
            <p:cNvSpPr/>
            <p:nvPr>
              <p:custDataLst>
                <p:tags r:id="rId62"/>
              </p:custDataLst>
            </p:nvPr>
          </p:nvSpPr>
          <p:spPr>
            <a:xfrm>
              <a:off x="5922980" y="2794905"/>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100" name="Rectangle 115"/>
            <p:cNvSpPr/>
            <p:nvPr>
              <p:custDataLst>
                <p:tags r:id="rId63"/>
              </p:custDataLst>
            </p:nvPr>
          </p:nvSpPr>
          <p:spPr>
            <a:xfrm>
              <a:off x="7346011" y="2783934"/>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101" name="Rectangle 116"/>
            <p:cNvSpPr/>
            <p:nvPr>
              <p:custDataLst>
                <p:tags r:id="rId64"/>
              </p:custDataLst>
            </p:nvPr>
          </p:nvSpPr>
          <p:spPr>
            <a:xfrm>
              <a:off x="4458114" y="2783934"/>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102" name="Rectangle 118"/>
            <p:cNvSpPr/>
            <p:nvPr>
              <p:custDataLst>
                <p:tags r:id="rId65"/>
              </p:custDataLst>
            </p:nvPr>
          </p:nvSpPr>
          <p:spPr>
            <a:xfrm>
              <a:off x="9998286" y="2783934"/>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sp>
          <p:nvSpPr>
            <p:cNvPr id="104" name="Rectangle 108"/>
            <p:cNvSpPr/>
            <p:nvPr>
              <p:custDataLst>
                <p:tags r:id="rId66"/>
              </p:custDataLst>
            </p:nvPr>
          </p:nvSpPr>
          <p:spPr>
            <a:xfrm>
              <a:off x="3092530" y="2792832"/>
              <a:ext cx="526661" cy="369332"/>
            </a:xfrm>
            <a:prstGeom prst="rect">
              <a:avLst/>
            </a:prstGeom>
          </p:spPr>
          <p:txBody>
            <a:bodyPr wrap="square">
              <a:spAutoFit/>
            </a:bodyPr>
            <a:lstStyle/>
            <a:p>
              <a:r>
                <a:rPr lang="zh-CN" altLang="en-US" dirty="0">
                  <a:solidFill>
                    <a:srgbClr val="0055A2"/>
                  </a:solidFill>
                  <a:sym typeface="Wingdings" panose="05000000000000000000" pitchFamily="2" charset="2"/>
                </a:rPr>
                <a:t></a:t>
              </a:r>
              <a:endParaRPr lang="en-US" dirty="0"/>
            </a:p>
          </p:txBody>
        </p:sp>
      </p:gr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descr="E:\图片素材\图虫创意-1054317482382196744.jpeg图虫创意-1054317482382196744"/>
          <p:cNvPicPr>
            <a:picLocks noGrp="1" noChangeAspect="1"/>
          </p:cNvPicPr>
          <p:nvPr>
            <p:ph type="pic" sz="quarter" idx="12"/>
            <p:custDataLst>
              <p:tags r:id="rId1"/>
            </p:custDataLst>
          </p:nvPr>
        </p:nvPicPr>
        <p:blipFill>
          <a:blip r:embed="rId2" cstate="email"/>
          <a:srcRect r="-222"/>
          <a:stretch>
            <a:fillRect/>
          </a:stretch>
        </p:blipFill>
        <p:spPr>
          <a:xfrm>
            <a:off x="-26035" y="0"/>
            <a:ext cx="12192000" cy="5015230"/>
          </a:xfrm>
        </p:spPr>
      </p:pic>
      <p:sp>
        <p:nvSpPr>
          <p:cNvPr id="47" name="Freeform: Shape 46"/>
          <p:cNvSpPr/>
          <p:nvPr>
            <p:custDataLst>
              <p:tags r:id="rId3"/>
            </p:custDataLst>
          </p:nvPr>
        </p:nvSpPr>
        <p:spPr>
          <a:xfrm>
            <a:off x="-26670" y="0"/>
            <a:ext cx="12218035" cy="5015865"/>
          </a:xfrm>
          <a:custGeom>
            <a:avLst/>
            <a:gdLst>
              <a:gd name="connsiteX0" fmla="*/ 0 w 12192000"/>
              <a:gd name="connsiteY0" fmla="*/ 0 h 5015691"/>
              <a:gd name="connsiteX1" fmla="*/ 12192000 w 12192000"/>
              <a:gd name="connsiteY1" fmla="*/ 0 h 5015691"/>
              <a:gd name="connsiteX2" fmla="*/ 12192000 w 12192000"/>
              <a:gd name="connsiteY2" fmla="*/ 2407127 h 5015691"/>
              <a:gd name="connsiteX3" fmla="*/ 12120323 w 12192000"/>
              <a:gd name="connsiteY3" fmla="*/ 2484219 h 5015691"/>
              <a:gd name="connsiteX4" fmla="*/ 10722930 w 12192000"/>
              <a:gd name="connsiteY4" fmla="*/ 2875710 h 5015691"/>
              <a:gd name="connsiteX5" fmla="*/ 8115993 w 12192000"/>
              <a:gd name="connsiteY5" fmla="*/ 3885995 h 5015691"/>
              <a:gd name="connsiteX6" fmla="*/ 5841049 w 12192000"/>
              <a:gd name="connsiteY6" fmla="*/ 3197096 h 5015691"/>
              <a:gd name="connsiteX7" fmla="*/ 3206082 w 12192000"/>
              <a:gd name="connsiteY7" fmla="*/ 4238250 h 5015691"/>
              <a:gd name="connsiteX8" fmla="*/ 1026609 w 12192000"/>
              <a:gd name="connsiteY8" fmla="*/ 4932827 h 5015691"/>
              <a:gd name="connsiteX9" fmla="*/ 76853 w 12192000"/>
              <a:gd name="connsiteY9" fmla="*/ 4927760 h 5015691"/>
              <a:gd name="connsiteX10" fmla="*/ 0 w 12192000"/>
              <a:gd name="connsiteY10" fmla="*/ 4900980 h 50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015691">
                <a:moveTo>
                  <a:pt x="0" y="0"/>
                </a:moveTo>
                <a:lnTo>
                  <a:pt x="12192000" y="0"/>
                </a:lnTo>
                <a:lnTo>
                  <a:pt x="12192000" y="2407127"/>
                </a:lnTo>
                <a:lnTo>
                  <a:pt x="12120323" y="2484219"/>
                </a:lnTo>
                <a:cubicBezTo>
                  <a:pt x="11866654" y="2732575"/>
                  <a:pt x="11434974" y="2959887"/>
                  <a:pt x="10722930" y="2875710"/>
                </a:cubicBezTo>
                <a:cubicBezTo>
                  <a:pt x="9298842" y="2707357"/>
                  <a:pt x="9116759" y="3838274"/>
                  <a:pt x="8115993" y="3885995"/>
                </a:cubicBezTo>
                <a:cubicBezTo>
                  <a:pt x="7115226" y="3933716"/>
                  <a:pt x="6630155" y="3041338"/>
                  <a:pt x="5841049" y="3197096"/>
                </a:cubicBezTo>
                <a:cubicBezTo>
                  <a:pt x="5051942" y="3352854"/>
                  <a:pt x="4726903" y="4579187"/>
                  <a:pt x="3206082" y="4238250"/>
                </a:cubicBezTo>
                <a:cubicBezTo>
                  <a:pt x="1685261" y="3897314"/>
                  <a:pt x="2188526" y="4552564"/>
                  <a:pt x="1026609" y="4932827"/>
                </a:cubicBezTo>
                <a:cubicBezTo>
                  <a:pt x="590890" y="5075426"/>
                  <a:pt x="311057" y="5007093"/>
                  <a:pt x="76853" y="4927760"/>
                </a:cubicBezTo>
                <a:lnTo>
                  <a:pt x="0" y="4900980"/>
                </a:lnTo>
                <a:close/>
              </a:path>
            </a:pathLst>
          </a:custGeom>
          <a:solidFill>
            <a:srgbClr val="1A5FA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3" name="Group 2"/>
          <p:cNvGrpSpPr/>
          <p:nvPr/>
        </p:nvGrpSpPr>
        <p:grpSpPr>
          <a:xfrm>
            <a:off x="1173480" y="2811145"/>
            <a:ext cx="2840990" cy="2529840"/>
            <a:chOff x="1199849" y="2811389"/>
            <a:chExt cx="2841209" cy="2314771"/>
          </a:xfrm>
        </p:grpSpPr>
        <p:sp>
          <p:nvSpPr>
            <p:cNvPr id="30" name="Rectangle: Rounded Corners 29"/>
            <p:cNvSpPr/>
            <p:nvPr>
              <p:custDataLst>
                <p:tags r:id="rId4"/>
              </p:custDataLst>
            </p:nvPr>
          </p:nvSpPr>
          <p:spPr>
            <a:xfrm>
              <a:off x="1199849" y="2811389"/>
              <a:ext cx="2841209" cy="2314771"/>
            </a:xfrm>
            <a:prstGeom prst="roundRect">
              <a:avLst>
                <a:gd name="adj" fmla="val 2606"/>
              </a:avLst>
            </a:prstGeom>
            <a:solidFill>
              <a:schemeClr val="bg1"/>
            </a:solidFill>
            <a:ln>
              <a:noFill/>
            </a:ln>
            <a:effectLst>
              <a:outerShdw blurRad="520700" dist="50800" dir="5400000" sx="97000" sy="97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35" name="TextBox 34"/>
            <p:cNvSpPr txBox="1"/>
            <p:nvPr>
              <p:custDataLst>
                <p:tags r:id="rId5"/>
              </p:custDataLst>
            </p:nvPr>
          </p:nvSpPr>
          <p:spPr>
            <a:xfrm>
              <a:off x="1356327" y="4656308"/>
              <a:ext cx="2528252" cy="309773"/>
            </a:xfrm>
            <a:prstGeom prst="rect">
              <a:avLst/>
            </a:prstGeom>
            <a:noFill/>
          </p:spPr>
          <p:txBody>
            <a:bodyPr wrap="square" rtlCol="0">
              <a:spAutoFit/>
            </a:bodyPr>
            <a:lstStyle/>
            <a:p>
              <a:pPr algn="ct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Food</a:t>
              </a:r>
              <a:r>
                <a:rPr lang="zh-CN" altLang="en-US"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 </a:t>
              </a: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Safety</a:t>
              </a:r>
              <a:r>
                <a:rPr lang="zh-CN" altLang="en-US"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 </a:t>
              </a: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Rapid</a:t>
              </a:r>
              <a:r>
                <a:rPr lang="zh-CN" altLang="en-US"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 </a:t>
              </a: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Test</a:t>
              </a:r>
              <a:endPar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endParaRPr>
            </a:p>
          </p:txBody>
        </p:sp>
      </p:grpSp>
      <p:sp>
        <p:nvSpPr>
          <p:cNvPr id="46" name="Rectangle: Rounded Corners 29"/>
          <p:cNvSpPr/>
          <p:nvPr>
            <p:custDataLst>
              <p:tags r:id="rId6"/>
            </p:custDataLst>
          </p:nvPr>
        </p:nvSpPr>
        <p:spPr>
          <a:xfrm>
            <a:off x="1173480" y="2811145"/>
            <a:ext cx="2840990" cy="1889760"/>
          </a:xfrm>
          <a:prstGeom prst="roundRect">
            <a:avLst>
              <a:gd name="adj" fmla="val 2606"/>
            </a:avLst>
          </a:prstGeom>
          <a:blipFill rotWithShape="1">
            <a:blip r:embed="rId7" cstate="email"/>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1" name="Rectangle: Rounded Corners 29"/>
          <p:cNvSpPr/>
          <p:nvPr>
            <p:custDataLst>
              <p:tags r:id="rId8"/>
            </p:custDataLst>
          </p:nvPr>
        </p:nvSpPr>
        <p:spPr>
          <a:xfrm>
            <a:off x="4648835" y="2811145"/>
            <a:ext cx="2840990" cy="2529840"/>
          </a:xfrm>
          <a:prstGeom prst="roundRect">
            <a:avLst>
              <a:gd name="adj" fmla="val 2606"/>
            </a:avLst>
          </a:prstGeom>
          <a:solidFill>
            <a:schemeClr val="bg1"/>
          </a:solidFill>
          <a:ln>
            <a:noFill/>
          </a:ln>
          <a:effectLst>
            <a:outerShdw blurRad="520700" dist="50800" dir="5400000" sx="97000" sy="97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2" name="TextBox 34"/>
          <p:cNvSpPr txBox="1"/>
          <p:nvPr>
            <p:custDataLst>
              <p:tags r:id="rId9"/>
            </p:custDataLst>
          </p:nvPr>
        </p:nvSpPr>
        <p:spPr>
          <a:xfrm>
            <a:off x="4994789" y="4828847"/>
            <a:ext cx="2149081" cy="338554"/>
          </a:xfrm>
          <a:prstGeom prst="rect">
            <a:avLst/>
          </a:prstGeom>
          <a:noFill/>
        </p:spPr>
        <p:txBody>
          <a:bodyPr wrap="square" rtlCol="0">
            <a:spAutoFit/>
          </a:bodyPr>
          <a:lstStyle/>
          <a:p>
            <a:pPr algn="ct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Microbiology</a:t>
            </a:r>
            <a:r>
              <a:rPr lang="zh-CN" altLang="en-US"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 </a:t>
            </a: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Test</a:t>
            </a:r>
            <a:endPar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endParaRPr>
          </a:p>
        </p:txBody>
      </p:sp>
      <p:sp>
        <p:nvSpPr>
          <p:cNvPr id="53" name="Rectangle: Rounded Corners 29"/>
          <p:cNvSpPr/>
          <p:nvPr>
            <p:custDataLst>
              <p:tags r:id="rId10"/>
            </p:custDataLst>
          </p:nvPr>
        </p:nvSpPr>
        <p:spPr>
          <a:xfrm>
            <a:off x="8144510" y="2811145"/>
            <a:ext cx="2840990" cy="2529840"/>
          </a:xfrm>
          <a:prstGeom prst="roundRect">
            <a:avLst>
              <a:gd name="adj" fmla="val 2606"/>
            </a:avLst>
          </a:prstGeom>
          <a:solidFill>
            <a:schemeClr val="bg1"/>
          </a:solidFill>
          <a:ln>
            <a:noFill/>
          </a:ln>
          <a:effectLst>
            <a:outerShdw blurRad="520700" dist="50800" dir="5400000" sx="97000" sy="97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4" name="TextBox 34"/>
          <p:cNvSpPr txBox="1"/>
          <p:nvPr>
            <p:custDataLst>
              <p:tags r:id="rId11"/>
            </p:custDataLst>
          </p:nvPr>
        </p:nvSpPr>
        <p:spPr>
          <a:xfrm>
            <a:off x="8490464" y="4828847"/>
            <a:ext cx="2149081" cy="338554"/>
          </a:xfrm>
          <a:prstGeom prst="rect">
            <a:avLst/>
          </a:prstGeom>
          <a:noFill/>
        </p:spPr>
        <p:txBody>
          <a:bodyPr wrap="square" rtlCol="0">
            <a:spAutoFit/>
          </a:bodyPr>
          <a:lstStyle/>
          <a:p>
            <a:pPr algn="ct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Laboratory</a:t>
            </a:r>
            <a:r>
              <a:rPr lang="zh-CN" altLang="en-US"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 </a:t>
            </a:r>
            <a:r>
              <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rPr>
              <a:t>Test</a:t>
            </a:r>
            <a:endParaRPr lang="en-US" altLang="zh-CN" sz="1600" b="1"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endParaRPr>
          </a:p>
        </p:txBody>
      </p:sp>
      <p:sp>
        <p:nvSpPr>
          <p:cNvPr id="55" name="Rectangle: Rounded Corners 29"/>
          <p:cNvSpPr/>
          <p:nvPr>
            <p:custDataLst>
              <p:tags r:id="rId12"/>
            </p:custDataLst>
          </p:nvPr>
        </p:nvSpPr>
        <p:spPr>
          <a:xfrm>
            <a:off x="4648835" y="2811145"/>
            <a:ext cx="2840990" cy="1889760"/>
          </a:xfrm>
          <a:prstGeom prst="roundRect">
            <a:avLst>
              <a:gd name="adj" fmla="val 2606"/>
            </a:avLst>
          </a:prstGeom>
          <a:blipFill rotWithShape="1">
            <a:blip r:embed="rId13" cstate="email"/>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6" name="Rectangle: Rounded Corners 29"/>
          <p:cNvSpPr/>
          <p:nvPr>
            <p:custDataLst>
              <p:tags r:id="rId14"/>
            </p:custDataLst>
          </p:nvPr>
        </p:nvSpPr>
        <p:spPr>
          <a:xfrm>
            <a:off x="8144510" y="2811145"/>
            <a:ext cx="2840990" cy="1889760"/>
          </a:xfrm>
          <a:prstGeom prst="roundRect">
            <a:avLst>
              <a:gd name="adj" fmla="val 2606"/>
            </a:avLst>
          </a:prstGeom>
          <a:blipFill rotWithShape="1">
            <a:blip r:embed="rId15" cstate="email"/>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pic>
        <p:nvPicPr>
          <p:cNvPr id="7" name="图片 6" descr="手机屏幕截图&#10;&#10;描述已自动生成"/>
          <p:cNvPicPr>
            <a:picLocks noChangeAspect="1"/>
          </p:cNvPicPr>
          <p:nvPr/>
        </p:nvPicPr>
        <p:blipFill>
          <a:blip r:embed="rId16" cstate="email"/>
          <a:stretch>
            <a:fillRect/>
          </a:stretch>
        </p:blipFill>
        <p:spPr>
          <a:xfrm>
            <a:off x="10306901" y="269667"/>
            <a:ext cx="1388746" cy="363095"/>
          </a:xfrm>
          <a:prstGeom prst="rect">
            <a:avLst/>
          </a:prstGeom>
        </p:spPr>
      </p:pic>
      <p:sp>
        <p:nvSpPr>
          <p:cNvPr id="16" name="TextBox 6"/>
          <p:cNvSpPr txBox="1"/>
          <p:nvPr>
            <p:custDataLst>
              <p:tags r:id="rId17"/>
            </p:custDataLst>
          </p:nvPr>
        </p:nvSpPr>
        <p:spPr>
          <a:xfrm>
            <a:off x="2096655" y="1163072"/>
            <a:ext cx="7349197" cy="769441"/>
          </a:xfrm>
          <a:prstGeom prst="rect">
            <a:avLst/>
          </a:prstGeom>
          <a:noFill/>
        </p:spPr>
        <p:txBody>
          <a:bodyPr wrap="square" rtlCol="0">
            <a:spAutoFit/>
          </a:bodyPr>
          <a:lstStyle/>
          <a:p>
            <a:pPr algn="ctr"/>
            <a:r>
              <a:rPr lang="en-US" altLang="zh-CN" sz="4400" b="1" dirty="0">
                <a:solidFill>
                  <a:schemeClr val="bg1"/>
                </a:solidFill>
                <a:latin typeface="微软雅黑" panose="020B0503020204020204" charset="-122"/>
                <a:ea typeface="微软雅黑" panose="020B0503020204020204" charset="-122"/>
                <a:sym typeface="+mn-ea"/>
              </a:rPr>
              <a:t>Three</a:t>
            </a:r>
            <a:r>
              <a:rPr lang="zh-CN" altLang="en-US" sz="4400" b="1" dirty="0">
                <a:solidFill>
                  <a:schemeClr val="bg1"/>
                </a:solidFill>
                <a:latin typeface="微软雅黑" panose="020B0503020204020204" charset="-122"/>
                <a:ea typeface="微软雅黑" panose="020B0503020204020204" charset="-122"/>
                <a:sym typeface="+mn-ea"/>
              </a:rPr>
              <a:t> </a:t>
            </a:r>
            <a:r>
              <a:rPr lang="en-US" altLang="zh-CN" sz="4400" b="1" dirty="0">
                <a:solidFill>
                  <a:schemeClr val="bg1"/>
                </a:solidFill>
                <a:latin typeface="微软雅黑" panose="020B0503020204020204" charset="-122"/>
                <a:ea typeface="微软雅黑" panose="020B0503020204020204" charset="-122"/>
                <a:sym typeface="+mn-ea"/>
              </a:rPr>
              <a:t>Business</a:t>
            </a:r>
            <a:r>
              <a:rPr lang="zh-CN" altLang="en-US" sz="4400" b="1" dirty="0">
                <a:solidFill>
                  <a:schemeClr val="bg1"/>
                </a:solidFill>
                <a:latin typeface="微软雅黑" panose="020B0503020204020204" charset="-122"/>
                <a:ea typeface="微软雅黑" panose="020B0503020204020204" charset="-122"/>
                <a:sym typeface="+mn-ea"/>
              </a:rPr>
              <a:t> </a:t>
            </a:r>
            <a:r>
              <a:rPr lang="en-US" altLang="zh-CN" sz="4400" b="1" dirty="0">
                <a:solidFill>
                  <a:schemeClr val="bg1"/>
                </a:solidFill>
                <a:latin typeface="微软雅黑" panose="020B0503020204020204" charset="-122"/>
                <a:ea typeface="微软雅黑" panose="020B0503020204020204" charset="-122"/>
                <a:sym typeface="+mn-ea"/>
              </a:rPr>
              <a:t>Segments</a:t>
            </a:r>
            <a:endParaRPr lang="en-US" altLang="zh-CN" sz="4400" b="1" dirty="0">
              <a:solidFill>
                <a:schemeClr val="bg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pull dir="u"/>
      </p:transition>
    </mc:Choice>
    <mc:Fallback>
      <p:transition spd="slow">
        <p:pull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人, 病房, 房间, 男人&#10;&#10;描述已自动生成"/>
          <p:cNvPicPr>
            <a:picLocks noChangeAspect="1"/>
          </p:cNvPicPr>
          <p:nvPr/>
        </p:nvPicPr>
        <p:blipFill rotWithShape="1">
          <a:blip r:embed="rId1" cstate="email"/>
          <a:srcRect/>
          <a:stretch>
            <a:fillRect/>
          </a:stretch>
        </p:blipFill>
        <p:spPr>
          <a:xfrm>
            <a:off x="911226" y="978195"/>
            <a:ext cx="4234932" cy="4837814"/>
          </a:xfrm>
          <a:prstGeom prst="rect">
            <a:avLst/>
          </a:prstGeom>
        </p:spPr>
      </p:pic>
      <p:sp>
        <p:nvSpPr>
          <p:cNvPr id="8" name="Rectangle 7"/>
          <p:cNvSpPr/>
          <p:nvPr>
            <p:custDataLst>
              <p:tags r:id="rId2"/>
            </p:custDataLst>
          </p:nvPr>
        </p:nvSpPr>
        <p:spPr>
          <a:xfrm>
            <a:off x="4188542" y="2333217"/>
            <a:ext cx="7092233" cy="2477729"/>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50000"/>
                  <a:lumOff val="50000"/>
                </a:schemeClr>
              </a:solidFill>
            </a:endParaRPr>
          </a:p>
        </p:txBody>
      </p:sp>
      <p:sp>
        <p:nvSpPr>
          <p:cNvPr id="3" name="TextBox 6"/>
          <p:cNvSpPr txBox="1"/>
          <p:nvPr>
            <p:custDataLst>
              <p:tags r:id="rId3"/>
            </p:custDataLst>
          </p:nvPr>
        </p:nvSpPr>
        <p:spPr>
          <a:xfrm>
            <a:off x="4486406" y="2910361"/>
            <a:ext cx="6496504" cy="1323439"/>
          </a:xfrm>
          <a:prstGeom prst="rect">
            <a:avLst/>
          </a:prstGeom>
          <a:noFill/>
        </p:spPr>
        <p:txBody>
          <a:bodyPr wrap="square" rtlCol="0">
            <a:spAutoFit/>
          </a:bodyPr>
          <a:lstStyle/>
          <a:p>
            <a:pPr algn="ctr"/>
            <a:r>
              <a:rPr lang="en-US" altLang="zh-CN" sz="4000" b="1" dirty="0">
                <a:ln w="0"/>
                <a:solidFill>
                  <a:schemeClr val="bg1"/>
                </a:solidFill>
                <a:effectLst/>
                <a:latin typeface="微软雅黑" panose="020B0503020204020204" charset="-122"/>
                <a:ea typeface="微软雅黑" panose="020B0503020204020204" charset="-122"/>
                <a:sym typeface="+mn-ea"/>
              </a:rPr>
              <a:t>02</a:t>
            </a:r>
            <a:endParaRPr lang="en-US" altLang="zh-CN" sz="4000" b="1" dirty="0">
              <a:ln w="0"/>
              <a:solidFill>
                <a:schemeClr val="bg1"/>
              </a:solidFill>
              <a:effectLst/>
              <a:latin typeface="微软雅黑" panose="020B0503020204020204" charset="-122"/>
              <a:ea typeface="微软雅黑" panose="020B0503020204020204" charset="-122"/>
              <a:sym typeface="+mn-ea"/>
            </a:endParaRPr>
          </a:p>
          <a:p>
            <a:pPr algn="ctr"/>
            <a:r>
              <a:rPr lang="en-US" altLang="zh-CN" sz="4000" b="1" dirty="0">
                <a:ln w="0"/>
                <a:solidFill>
                  <a:schemeClr val="bg1"/>
                </a:solidFill>
                <a:latin typeface="微软雅黑" panose="020B0503020204020204" charset="-122"/>
                <a:ea typeface="微软雅黑" panose="020B0503020204020204" charset="-122"/>
                <a:sym typeface="+mn-ea"/>
              </a:rPr>
              <a:t>Food</a:t>
            </a:r>
            <a:r>
              <a:rPr lang="zh-CN" altLang="en-US" sz="4000" b="1" dirty="0">
                <a:ln w="0"/>
                <a:solidFill>
                  <a:schemeClr val="bg1"/>
                </a:solidFill>
                <a:latin typeface="微软雅黑" panose="020B0503020204020204" charset="-122"/>
                <a:ea typeface="微软雅黑" panose="020B0503020204020204" charset="-122"/>
                <a:sym typeface="+mn-ea"/>
              </a:rPr>
              <a:t> </a:t>
            </a:r>
            <a:r>
              <a:rPr lang="en-US" altLang="zh-CN" sz="4000" b="1" dirty="0">
                <a:ln w="0"/>
                <a:solidFill>
                  <a:schemeClr val="bg1"/>
                </a:solidFill>
                <a:latin typeface="微软雅黑" panose="020B0503020204020204" charset="-122"/>
                <a:ea typeface="微软雅黑" panose="020B0503020204020204" charset="-122"/>
                <a:sym typeface="+mn-ea"/>
              </a:rPr>
              <a:t>Safety</a:t>
            </a:r>
            <a:r>
              <a:rPr lang="zh-CN" altLang="en-US" sz="4000" b="1" dirty="0">
                <a:ln w="0"/>
                <a:solidFill>
                  <a:schemeClr val="bg1"/>
                </a:solidFill>
                <a:latin typeface="微软雅黑" panose="020B0503020204020204" charset="-122"/>
                <a:ea typeface="微软雅黑" panose="020B0503020204020204" charset="-122"/>
                <a:sym typeface="+mn-ea"/>
              </a:rPr>
              <a:t> </a:t>
            </a:r>
            <a:r>
              <a:rPr lang="en-US" altLang="zh-CN" sz="4000" b="1" dirty="0">
                <a:ln w="0"/>
                <a:solidFill>
                  <a:schemeClr val="bg1"/>
                </a:solidFill>
                <a:latin typeface="微软雅黑" panose="020B0503020204020204" charset="-122"/>
                <a:ea typeface="微软雅黑" panose="020B0503020204020204" charset="-122"/>
                <a:sym typeface="+mn-ea"/>
              </a:rPr>
              <a:t>Rapid</a:t>
            </a:r>
            <a:r>
              <a:rPr lang="zh-CN" altLang="en-US" sz="4000" b="1" dirty="0">
                <a:ln w="0"/>
                <a:solidFill>
                  <a:schemeClr val="bg1"/>
                </a:solidFill>
                <a:latin typeface="微软雅黑" panose="020B0503020204020204" charset="-122"/>
                <a:ea typeface="微软雅黑" panose="020B0503020204020204" charset="-122"/>
                <a:sym typeface="+mn-ea"/>
              </a:rPr>
              <a:t> </a:t>
            </a:r>
            <a:r>
              <a:rPr lang="en-US" altLang="zh-CN" sz="4000" b="1" dirty="0">
                <a:ln w="0"/>
                <a:solidFill>
                  <a:schemeClr val="bg1"/>
                </a:solidFill>
                <a:latin typeface="微软雅黑" panose="020B0503020204020204" charset="-122"/>
                <a:ea typeface="微软雅黑" panose="020B0503020204020204" charset="-122"/>
                <a:sym typeface="+mn-ea"/>
              </a:rPr>
              <a:t>Test</a:t>
            </a:r>
            <a:endParaRPr lang="zh-CN" altLang="en-US" sz="4000" b="1" dirty="0">
              <a:ln w="0"/>
              <a:solidFill>
                <a:schemeClr val="bg1"/>
              </a:solidFill>
              <a:latin typeface="微软雅黑" panose="020B0503020204020204" charset="-122"/>
              <a:ea typeface="微软雅黑" panose="020B0503020204020204" charset="-122"/>
              <a:cs typeface="AcadEref" panose="020005000000000200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 y="2796364"/>
            <a:ext cx="12192000" cy="1363034"/>
          </a:xfrm>
          <a:prstGeom prst="rect">
            <a:avLst/>
          </a:prstGeom>
          <a:solidFill>
            <a:srgbClr val="287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33362" y="688975"/>
            <a:ext cx="2120900" cy="553998"/>
          </a:xfrm>
          <a:prstGeom prst="rect">
            <a:avLst/>
          </a:prstGeom>
          <a:noFill/>
        </p:spPr>
        <p:txBody>
          <a:bodyPr wrap="square" rtlCol="0">
            <a:spAutoFit/>
          </a:bodyPr>
          <a:lstStyle/>
          <a:p>
            <a:pPr algn="ctr"/>
            <a:r>
              <a:rPr lang="en-US" sz="3000" b="1" dirty="0">
                <a:solidFill>
                  <a:schemeClr val="tx1">
                    <a:lumMod val="65000"/>
                    <a:lumOff val="35000"/>
                  </a:schemeClr>
                </a:solidFill>
                <a:latin typeface="微软雅黑" panose="020B0503020204020204" charset="-122"/>
                <a:ea typeface="微软雅黑" panose="020B0503020204020204" charset="-122"/>
                <a:sym typeface="+mn-ea"/>
              </a:rPr>
              <a:t>Industry</a:t>
            </a:r>
            <a:endParaRPr lang="en-US" sz="3000" b="1" dirty="0">
              <a:solidFill>
                <a:schemeClr val="tx1">
                  <a:lumMod val="65000"/>
                  <a:lumOff val="35000"/>
                </a:schemeClr>
              </a:solidFill>
              <a:latin typeface="微软雅黑" panose="020B0503020204020204" charset="-122"/>
              <a:ea typeface="微软雅黑" panose="020B0503020204020204" charset="-122"/>
            </a:endParaRPr>
          </a:p>
        </p:txBody>
      </p:sp>
      <p:grpSp>
        <p:nvGrpSpPr>
          <p:cNvPr id="22" name="组合 21"/>
          <p:cNvGrpSpPr/>
          <p:nvPr/>
        </p:nvGrpSpPr>
        <p:grpSpPr>
          <a:xfrm>
            <a:off x="403181" y="2100579"/>
            <a:ext cx="2705901" cy="2880000"/>
            <a:chOff x="651149" y="2100579"/>
            <a:chExt cx="2705901" cy="2880000"/>
          </a:xfrm>
        </p:grpSpPr>
        <p:grpSp>
          <p:nvGrpSpPr>
            <p:cNvPr id="10" name="组合 9"/>
            <p:cNvGrpSpPr>
              <a:grpSpLocks noChangeAspect="1"/>
            </p:cNvGrpSpPr>
            <p:nvPr/>
          </p:nvGrpSpPr>
          <p:grpSpPr>
            <a:xfrm>
              <a:off x="651149" y="2100579"/>
              <a:ext cx="2563307" cy="2880000"/>
              <a:chOff x="758" y="3308"/>
              <a:chExt cx="3100" cy="3483"/>
            </a:xfrm>
          </p:grpSpPr>
          <p:sp>
            <p:nvSpPr>
              <p:cNvPr id="15" name="Freeform: Shape 50"/>
              <p:cNvSpPr/>
              <p:nvPr/>
            </p:nvSpPr>
            <p:spPr>
              <a:xfrm>
                <a:off x="758" y="3308"/>
                <a:ext cx="3100" cy="3483"/>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blipFill rotWithShape="1">
                <a:blip r:embed="rId1" cstate="email"/>
                <a:stretch>
                  <a:fillRect/>
                </a:stretch>
              </a:blip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6" name="任意多边形 5"/>
              <p:cNvSpPr/>
              <p:nvPr/>
            </p:nvSpPr>
            <p:spPr>
              <a:xfrm>
                <a:off x="758" y="5537"/>
                <a:ext cx="3100" cy="1254"/>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100" h="1254">
                    <a:moveTo>
                      <a:pt x="3100" y="0"/>
                    </a:moveTo>
                    <a:lnTo>
                      <a:pt x="3100" y="295"/>
                    </a:lnTo>
                    <a:cubicBezTo>
                      <a:pt x="3104" y="434"/>
                      <a:pt x="3011" y="569"/>
                      <a:pt x="2897" y="624"/>
                    </a:cubicBezTo>
                    <a:lnTo>
                      <a:pt x="1714" y="1216"/>
                    </a:lnTo>
                    <a:cubicBezTo>
                      <a:pt x="1663" y="1243"/>
                      <a:pt x="1594" y="1255"/>
                      <a:pt x="1547" y="1254"/>
                    </a:cubicBezTo>
                    <a:cubicBezTo>
                      <a:pt x="1494" y="1255"/>
                      <a:pt x="1427" y="1237"/>
                      <a:pt x="1386" y="1216"/>
                    </a:cubicBezTo>
                    <a:lnTo>
                      <a:pt x="203" y="624"/>
                    </a:lnTo>
                    <a:cubicBezTo>
                      <a:pt x="77" y="564"/>
                      <a:pt x="-2" y="421"/>
                      <a:pt x="0" y="295"/>
                    </a:cubicBezTo>
                    <a:lnTo>
                      <a:pt x="0" y="0"/>
                    </a:lnTo>
                    <a:lnTo>
                      <a:pt x="3100" y="0"/>
                    </a:lnTo>
                    <a:close/>
                  </a:path>
                </a:pathLst>
              </a:cu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文本框 8"/>
              <p:cNvSpPr txBox="1"/>
              <p:nvPr>
                <p:custDataLst>
                  <p:tags r:id="rId2"/>
                </p:custDataLst>
              </p:nvPr>
            </p:nvSpPr>
            <p:spPr>
              <a:xfrm>
                <a:off x="1657" y="5666"/>
                <a:ext cx="1288" cy="856"/>
              </a:xfrm>
              <a:prstGeom prst="rect">
                <a:avLst/>
              </a:prstGeom>
              <a:noFill/>
            </p:spPr>
            <p:txBody>
              <a:bodyPr wrap="square" rtlCol="0">
                <a:spAutoFit/>
              </a:bodyPr>
              <a:lstStyle/>
              <a:p>
                <a:pPr algn="ctr"/>
                <a:r>
                  <a:rPr lang="en-US" altLang="zh-CN" sz="2000" b="1" dirty="0">
                    <a:solidFill>
                      <a:srgbClr val="1A5FA8"/>
                    </a:solidFill>
                    <a:latin typeface="微软雅黑" panose="020B0503020204020204" charset="-122"/>
                    <a:ea typeface="微软雅黑" panose="020B0503020204020204" charset="-122"/>
                    <a:cs typeface="微软雅黑" panose="020B0503020204020204" charset="-122"/>
                  </a:rPr>
                  <a:t>Grain</a:t>
                </a:r>
                <a:endParaRPr lang="en-US" altLang="zh-CN" sz="2000" b="1" dirty="0">
                  <a:solidFill>
                    <a:srgbClr val="1A5FA8"/>
                  </a:solidFill>
                  <a:latin typeface="微软雅黑" panose="020B0503020204020204" charset="-122"/>
                  <a:ea typeface="微软雅黑" panose="020B0503020204020204" charset="-122"/>
                  <a:cs typeface="微软雅黑" panose="020B0503020204020204" charset="-122"/>
                </a:endParaRPr>
              </a:p>
              <a:p>
                <a:pPr algn="ctr"/>
                <a:r>
                  <a:rPr lang="en-US" altLang="zh-CN" sz="2000" b="1" dirty="0">
                    <a:solidFill>
                      <a:srgbClr val="1A5FA8"/>
                    </a:solidFill>
                    <a:latin typeface="微软雅黑" panose="020B0503020204020204" charset="-122"/>
                    <a:ea typeface="微软雅黑" panose="020B0503020204020204" charset="-122"/>
                    <a:cs typeface="微软雅黑" panose="020B0503020204020204" charset="-122"/>
                  </a:rPr>
                  <a:t>Feed</a:t>
                </a:r>
                <a:endParaRPr lang="zh-CN" altLang="en-US" sz="2000" b="1" dirty="0">
                  <a:solidFill>
                    <a:srgbClr val="1A5FA8"/>
                  </a:solidFill>
                  <a:latin typeface="微软雅黑" panose="020B0503020204020204" charset="-122"/>
                  <a:ea typeface="微软雅黑" panose="020B0503020204020204" charset="-122"/>
                  <a:cs typeface="微软雅黑" panose="020B0503020204020204" charset="-122"/>
                </a:endParaRPr>
              </a:p>
            </p:txBody>
          </p:sp>
        </p:grpSp>
        <p:grpSp>
          <p:nvGrpSpPr>
            <p:cNvPr id="2" name="组合 1"/>
            <p:cNvGrpSpPr/>
            <p:nvPr/>
          </p:nvGrpSpPr>
          <p:grpSpPr>
            <a:xfrm>
              <a:off x="2716074" y="4129982"/>
              <a:ext cx="640976" cy="720000"/>
              <a:chOff x="2166893" y="3739515"/>
              <a:chExt cx="640976" cy="720000"/>
            </a:xfrm>
          </p:grpSpPr>
          <p:sp>
            <p:nvSpPr>
              <p:cNvPr id="51" name="Freeform: Shape 50"/>
              <p:cNvSpPr>
                <a:spLocks noChangeAspect="1"/>
              </p:cNvSpPr>
              <p:nvPr>
                <p:custDataLst>
                  <p:tags r:id="rId3"/>
                </p:custDataLst>
              </p:nvPr>
            </p:nvSpPr>
            <p:spPr>
              <a:xfrm>
                <a:off x="2166893" y="3739515"/>
                <a:ext cx="640976" cy="720000"/>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rgbClr val="1A5FA8"/>
              </a:solid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21" name="文本框 20"/>
              <p:cNvSpPr txBox="1"/>
              <p:nvPr>
                <p:custDataLst>
                  <p:tags r:id="rId4"/>
                </p:custDataLst>
              </p:nvPr>
            </p:nvSpPr>
            <p:spPr>
              <a:xfrm>
                <a:off x="2313352" y="3851572"/>
                <a:ext cx="373820" cy="46166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1</a:t>
                </a:r>
                <a:endParaRPr lang="en-US" altLang="zh-CN" sz="2400" b="1" dirty="0">
                  <a:solidFill>
                    <a:schemeClr val="bg1"/>
                  </a:solidFill>
                  <a:latin typeface="微软雅黑" panose="020B0503020204020204" charset="-122"/>
                  <a:ea typeface="微软雅黑" panose="020B0503020204020204" charset="-122"/>
                </a:endParaRPr>
              </a:p>
            </p:txBody>
          </p:sp>
        </p:grpSp>
      </p:grpSp>
      <p:grpSp>
        <p:nvGrpSpPr>
          <p:cNvPr id="7" name="组合 6"/>
          <p:cNvGrpSpPr/>
          <p:nvPr/>
        </p:nvGrpSpPr>
        <p:grpSpPr>
          <a:xfrm>
            <a:off x="3275175" y="3032871"/>
            <a:ext cx="2630898" cy="2880000"/>
            <a:chOff x="3869329" y="3009899"/>
            <a:chExt cx="2630898" cy="2880000"/>
          </a:xfrm>
        </p:grpSpPr>
        <p:grpSp>
          <p:nvGrpSpPr>
            <p:cNvPr id="16" name="组合 15"/>
            <p:cNvGrpSpPr>
              <a:grpSpLocks noChangeAspect="1"/>
            </p:cNvGrpSpPr>
            <p:nvPr/>
          </p:nvGrpSpPr>
          <p:grpSpPr>
            <a:xfrm>
              <a:off x="3869329" y="3009899"/>
              <a:ext cx="2563307" cy="2880000"/>
              <a:chOff x="758" y="3308"/>
              <a:chExt cx="3100" cy="3483"/>
            </a:xfrm>
          </p:grpSpPr>
          <p:sp>
            <p:nvSpPr>
              <p:cNvPr id="17" name="Freeform: Shape 50"/>
              <p:cNvSpPr/>
              <p:nvPr/>
            </p:nvSpPr>
            <p:spPr>
              <a:xfrm>
                <a:off x="758" y="3308"/>
                <a:ext cx="3100" cy="3483"/>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blipFill rotWithShape="1">
                <a:blip r:embed="rId5" cstate="email"/>
                <a:stretch>
                  <a:fillRect/>
                </a:stretch>
              </a:blip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18" name="任意多边形 17"/>
              <p:cNvSpPr/>
              <p:nvPr>
                <p:custDataLst>
                  <p:tags r:id="rId6"/>
                </p:custDataLst>
              </p:nvPr>
            </p:nvSpPr>
            <p:spPr>
              <a:xfrm>
                <a:off x="758" y="5537"/>
                <a:ext cx="3100" cy="1254"/>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100" h="1254">
                    <a:moveTo>
                      <a:pt x="3100" y="0"/>
                    </a:moveTo>
                    <a:lnTo>
                      <a:pt x="3100" y="295"/>
                    </a:lnTo>
                    <a:cubicBezTo>
                      <a:pt x="3104" y="434"/>
                      <a:pt x="3011" y="569"/>
                      <a:pt x="2897" y="624"/>
                    </a:cubicBezTo>
                    <a:lnTo>
                      <a:pt x="1714" y="1216"/>
                    </a:lnTo>
                    <a:cubicBezTo>
                      <a:pt x="1663" y="1243"/>
                      <a:pt x="1594" y="1255"/>
                      <a:pt x="1547" y="1254"/>
                    </a:cubicBezTo>
                    <a:cubicBezTo>
                      <a:pt x="1494" y="1255"/>
                      <a:pt x="1427" y="1237"/>
                      <a:pt x="1386" y="1216"/>
                    </a:cubicBezTo>
                    <a:lnTo>
                      <a:pt x="203" y="624"/>
                    </a:lnTo>
                    <a:cubicBezTo>
                      <a:pt x="77" y="564"/>
                      <a:pt x="-2" y="421"/>
                      <a:pt x="0" y="295"/>
                    </a:cubicBezTo>
                    <a:lnTo>
                      <a:pt x="0" y="0"/>
                    </a:lnTo>
                    <a:lnTo>
                      <a:pt x="3100" y="0"/>
                    </a:lnTo>
                    <a:close/>
                  </a:path>
                </a:pathLst>
              </a:cu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文本框 18"/>
              <p:cNvSpPr txBox="1"/>
              <p:nvPr>
                <p:custDataLst>
                  <p:tags r:id="rId7"/>
                </p:custDataLst>
              </p:nvPr>
            </p:nvSpPr>
            <p:spPr>
              <a:xfrm>
                <a:off x="1590" y="5642"/>
                <a:ext cx="1465" cy="482"/>
              </a:xfrm>
              <a:prstGeom prst="rect">
                <a:avLst/>
              </a:prstGeom>
              <a:noFill/>
            </p:spPr>
            <p:txBody>
              <a:bodyPr wrap="square" rtlCol="0">
                <a:spAutoFit/>
              </a:bodyPr>
              <a:lstStyle/>
              <a:p>
                <a:pPr algn="ctr"/>
                <a:r>
                  <a:rPr lang="en-US" altLang="zh-CN" sz="2000" b="1" dirty="0">
                    <a:solidFill>
                      <a:srgbClr val="1A5FA8"/>
                    </a:solidFill>
                    <a:latin typeface="微软雅黑" panose="020B0503020204020204" charset="-122"/>
                    <a:ea typeface="微软雅黑" panose="020B0503020204020204" charset="-122"/>
                    <a:cs typeface="微软雅黑" panose="020B0503020204020204" charset="-122"/>
                  </a:rPr>
                  <a:t>Dairy</a:t>
                </a:r>
                <a:endParaRPr lang="zh-CN" altLang="en-US" sz="2000" b="1" dirty="0">
                  <a:solidFill>
                    <a:srgbClr val="1A5FA8"/>
                  </a:solidFill>
                  <a:latin typeface="微软雅黑" panose="020B0503020204020204" charset="-122"/>
                  <a:ea typeface="微软雅黑" panose="020B0503020204020204" charset="-122"/>
                  <a:cs typeface="微软雅黑" panose="020B0503020204020204" charset="-122"/>
                </a:endParaRPr>
              </a:p>
            </p:txBody>
          </p:sp>
        </p:grpSp>
        <p:grpSp>
          <p:nvGrpSpPr>
            <p:cNvPr id="28" name="组合 27"/>
            <p:cNvGrpSpPr/>
            <p:nvPr/>
          </p:nvGrpSpPr>
          <p:grpSpPr>
            <a:xfrm>
              <a:off x="5859251" y="5011449"/>
              <a:ext cx="640976" cy="720000"/>
              <a:chOff x="2166893" y="3739515"/>
              <a:chExt cx="640976" cy="720000"/>
            </a:xfrm>
          </p:grpSpPr>
          <p:sp>
            <p:nvSpPr>
              <p:cNvPr id="31" name="Freeform: Shape 50"/>
              <p:cNvSpPr>
                <a:spLocks noChangeAspect="1"/>
              </p:cNvSpPr>
              <p:nvPr>
                <p:custDataLst>
                  <p:tags r:id="rId8"/>
                </p:custDataLst>
              </p:nvPr>
            </p:nvSpPr>
            <p:spPr>
              <a:xfrm>
                <a:off x="2166893" y="3739515"/>
                <a:ext cx="640976" cy="720000"/>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rgbClr val="1A5FA8"/>
              </a:solid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32" name="文本框 31"/>
              <p:cNvSpPr txBox="1"/>
              <p:nvPr>
                <p:custDataLst>
                  <p:tags r:id="rId9"/>
                </p:custDataLst>
              </p:nvPr>
            </p:nvSpPr>
            <p:spPr>
              <a:xfrm>
                <a:off x="2313352" y="3851572"/>
                <a:ext cx="373820" cy="46166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2</a:t>
                </a:r>
                <a:endParaRPr lang="en-US" altLang="zh-CN" sz="2400" b="1" dirty="0">
                  <a:solidFill>
                    <a:schemeClr val="bg1"/>
                  </a:solidFill>
                  <a:latin typeface="微软雅黑" panose="020B0503020204020204" charset="-122"/>
                  <a:ea typeface="微软雅黑" panose="020B0503020204020204" charset="-122"/>
                </a:endParaRPr>
              </a:p>
            </p:txBody>
          </p:sp>
        </p:grpSp>
      </p:grpSp>
      <p:grpSp>
        <p:nvGrpSpPr>
          <p:cNvPr id="20" name="组合 19"/>
          <p:cNvGrpSpPr/>
          <p:nvPr/>
        </p:nvGrpSpPr>
        <p:grpSpPr>
          <a:xfrm>
            <a:off x="9073335" y="3032871"/>
            <a:ext cx="2715484" cy="2879173"/>
            <a:chOff x="8422558" y="2132276"/>
            <a:chExt cx="2715484" cy="2879173"/>
          </a:xfrm>
        </p:grpSpPr>
        <p:grpSp>
          <p:nvGrpSpPr>
            <p:cNvPr id="11" name="组合 10"/>
            <p:cNvGrpSpPr>
              <a:grpSpLocks noChangeAspect="1"/>
            </p:cNvGrpSpPr>
            <p:nvPr/>
          </p:nvGrpSpPr>
          <p:grpSpPr>
            <a:xfrm>
              <a:off x="8422558" y="2132276"/>
              <a:ext cx="2562571" cy="2879173"/>
              <a:chOff x="758" y="3308"/>
              <a:chExt cx="3100" cy="3483"/>
            </a:xfrm>
          </p:grpSpPr>
          <p:sp>
            <p:nvSpPr>
              <p:cNvPr id="12" name="Freeform: Shape 50"/>
              <p:cNvSpPr/>
              <p:nvPr/>
            </p:nvSpPr>
            <p:spPr>
              <a:xfrm>
                <a:off x="758" y="3308"/>
                <a:ext cx="3100" cy="3483"/>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blipFill rotWithShape="1">
                <a:blip r:embed="rId10" cstate="email"/>
                <a:stretch>
                  <a:fillRect/>
                </a:stretch>
              </a:blip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13" name="任意多边形 12"/>
              <p:cNvSpPr/>
              <p:nvPr/>
            </p:nvSpPr>
            <p:spPr>
              <a:xfrm>
                <a:off x="758" y="5537"/>
                <a:ext cx="3100" cy="1254"/>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100" h="1254">
                    <a:moveTo>
                      <a:pt x="3100" y="0"/>
                    </a:moveTo>
                    <a:lnTo>
                      <a:pt x="3100" y="295"/>
                    </a:lnTo>
                    <a:cubicBezTo>
                      <a:pt x="3104" y="434"/>
                      <a:pt x="3011" y="569"/>
                      <a:pt x="2897" y="624"/>
                    </a:cubicBezTo>
                    <a:lnTo>
                      <a:pt x="1714" y="1216"/>
                    </a:lnTo>
                    <a:cubicBezTo>
                      <a:pt x="1663" y="1243"/>
                      <a:pt x="1594" y="1255"/>
                      <a:pt x="1547" y="1254"/>
                    </a:cubicBezTo>
                    <a:cubicBezTo>
                      <a:pt x="1494" y="1255"/>
                      <a:pt x="1427" y="1237"/>
                      <a:pt x="1386" y="1216"/>
                    </a:cubicBezTo>
                    <a:lnTo>
                      <a:pt x="203" y="624"/>
                    </a:lnTo>
                    <a:cubicBezTo>
                      <a:pt x="77" y="564"/>
                      <a:pt x="-2" y="421"/>
                      <a:pt x="0" y="295"/>
                    </a:cubicBezTo>
                    <a:lnTo>
                      <a:pt x="0" y="0"/>
                    </a:lnTo>
                    <a:lnTo>
                      <a:pt x="3100" y="0"/>
                    </a:lnTo>
                    <a:close/>
                  </a:path>
                </a:pathLst>
              </a:cu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文本框 13"/>
              <p:cNvSpPr txBox="1"/>
              <p:nvPr>
                <p:custDataLst>
                  <p:tags r:id="rId11"/>
                </p:custDataLst>
              </p:nvPr>
            </p:nvSpPr>
            <p:spPr>
              <a:xfrm>
                <a:off x="973" y="5591"/>
                <a:ext cx="2698" cy="1117"/>
              </a:xfrm>
              <a:prstGeom prst="rect">
                <a:avLst/>
              </a:prstGeom>
              <a:noFill/>
            </p:spPr>
            <p:txBody>
              <a:bodyPr wrap="square" rtlCol="0">
                <a:spAutoFit/>
              </a:bodyPr>
              <a:lstStyle/>
              <a:p>
                <a:pPr algn="ctr"/>
                <a:r>
                  <a:rPr lang="en-US" altLang="zh-CN" b="1" dirty="0">
                    <a:solidFill>
                      <a:srgbClr val="1A5FA8"/>
                    </a:solidFill>
                    <a:latin typeface="微软雅黑" panose="020B0503020204020204" charset="-122"/>
                    <a:ea typeface="微软雅黑" panose="020B0503020204020204" charset="-122"/>
                    <a:cs typeface="微软雅黑" panose="020B0503020204020204" charset="-122"/>
                  </a:rPr>
                  <a:t>Meat Poultry Seafood</a:t>
                </a:r>
                <a:endParaRPr lang="en-US" altLang="zh-CN" b="1" dirty="0">
                  <a:solidFill>
                    <a:srgbClr val="1A5FA8"/>
                  </a:solidFill>
                  <a:latin typeface="微软雅黑" panose="020B0503020204020204" charset="-122"/>
                  <a:ea typeface="微软雅黑" panose="020B0503020204020204" charset="-122"/>
                  <a:cs typeface="微软雅黑" panose="020B0503020204020204" charset="-122"/>
                </a:endParaRPr>
              </a:p>
              <a:p>
                <a:pPr algn="ctr"/>
                <a:r>
                  <a:rPr lang="en-US" altLang="zh-CN" b="1" dirty="0">
                    <a:solidFill>
                      <a:srgbClr val="1A5FA8"/>
                    </a:solidFill>
                    <a:latin typeface="微软雅黑" panose="020B0503020204020204" charset="-122"/>
                    <a:ea typeface="微软雅黑" panose="020B0503020204020204" charset="-122"/>
                    <a:cs typeface="微软雅黑" panose="020B0503020204020204" charset="-122"/>
                  </a:rPr>
                  <a:t>Egg</a:t>
                </a:r>
                <a:endParaRPr lang="en-US" altLang="zh-CN" b="1" dirty="0">
                  <a:solidFill>
                    <a:srgbClr val="1A5FA8"/>
                  </a:solidFill>
                  <a:latin typeface="微软雅黑" panose="020B0503020204020204" charset="-122"/>
                  <a:ea typeface="微软雅黑" panose="020B0503020204020204" charset="-122"/>
                  <a:cs typeface="微软雅黑" panose="020B0503020204020204" charset="-122"/>
                </a:endParaRPr>
              </a:p>
            </p:txBody>
          </p:sp>
        </p:grpSp>
        <p:grpSp>
          <p:nvGrpSpPr>
            <p:cNvPr id="33" name="组合 32"/>
            <p:cNvGrpSpPr/>
            <p:nvPr/>
          </p:nvGrpSpPr>
          <p:grpSpPr>
            <a:xfrm>
              <a:off x="10497066" y="4205790"/>
              <a:ext cx="640976" cy="720000"/>
              <a:chOff x="2166893" y="3739515"/>
              <a:chExt cx="640976" cy="720000"/>
            </a:xfrm>
          </p:grpSpPr>
          <p:sp>
            <p:nvSpPr>
              <p:cNvPr id="34" name="Freeform: Shape 50"/>
              <p:cNvSpPr>
                <a:spLocks noChangeAspect="1"/>
              </p:cNvSpPr>
              <p:nvPr>
                <p:custDataLst>
                  <p:tags r:id="rId12"/>
                </p:custDataLst>
              </p:nvPr>
            </p:nvSpPr>
            <p:spPr>
              <a:xfrm>
                <a:off x="2166893" y="3739515"/>
                <a:ext cx="640976" cy="720000"/>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rgbClr val="1A5FA8"/>
              </a:solid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41" name="文本框 40"/>
              <p:cNvSpPr txBox="1"/>
              <p:nvPr>
                <p:custDataLst>
                  <p:tags r:id="rId13"/>
                </p:custDataLst>
              </p:nvPr>
            </p:nvSpPr>
            <p:spPr>
              <a:xfrm>
                <a:off x="2313352" y="3851572"/>
                <a:ext cx="373820" cy="46166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4</a:t>
                </a:r>
                <a:endParaRPr lang="en-US" altLang="zh-CN" sz="2400" b="1" dirty="0">
                  <a:solidFill>
                    <a:schemeClr val="bg1"/>
                  </a:solidFill>
                  <a:latin typeface="微软雅黑" panose="020B0503020204020204" charset="-122"/>
                  <a:ea typeface="微软雅黑" panose="020B0503020204020204" charset="-122"/>
                </a:endParaRPr>
              </a:p>
            </p:txBody>
          </p:sp>
        </p:grpSp>
      </p:grpSp>
      <p:grpSp>
        <p:nvGrpSpPr>
          <p:cNvPr id="29" name="组合 28"/>
          <p:cNvGrpSpPr>
            <a:grpSpLocks noChangeAspect="1"/>
          </p:cNvGrpSpPr>
          <p:nvPr/>
        </p:nvGrpSpPr>
        <p:grpSpPr>
          <a:xfrm>
            <a:off x="6171145" y="2100579"/>
            <a:ext cx="2563307" cy="2880000"/>
            <a:chOff x="758" y="3308"/>
            <a:chExt cx="3100" cy="3483"/>
          </a:xfrm>
        </p:grpSpPr>
        <p:sp>
          <p:nvSpPr>
            <p:cNvPr id="30" name="Freeform: Shape 50"/>
            <p:cNvSpPr/>
            <p:nvPr/>
          </p:nvSpPr>
          <p:spPr>
            <a:xfrm>
              <a:off x="758" y="3308"/>
              <a:ext cx="3100" cy="3483"/>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blipFill>
              <a:blip r:embed="rId14"/>
              <a:stretch>
                <a:fillRect/>
              </a:stretch>
            </a:blip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35" name="任意多边形 25"/>
            <p:cNvSpPr/>
            <p:nvPr>
              <p:custDataLst>
                <p:tags r:id="rId15"/>
              </p:custDataLst>
            </p:nvPr>
          </p:nvSpPr>
          <p:spPr>
            <a:xfrm>
              <a:off x="758" y="5537"/>
              <a:ext cx="3100" cy="1254"/>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100" h="1254">
                  <a:moveTo>
                    <a:pt x="3100" y="0"/>
                  </a:moveTo>
                  <a:lnTo>
                    <a:pt x="3100" y="295"/>
                  </a:lnTo>
                  <a:cubicBezTo>
                    <a:pt x="3104" y="434"/>
                    <a:pt x="3011" y="569"/>
                    <a:pt x="2897" y="624"/>
                  </a:cubicBezTo>
                  <a:lnTo>
                    <a:pt x="1714" y="1216"/>
                  </a:lnTo>
                  <a:cubicBezTo>
                    <a:pt x="1663" y="1243"/>
                    <a:pt x="1594" y="1255"/>
                    <a:pt x="1547" y="1254"/>
                  </a:cubicBezTo>
                  <a:cubicBezTo>
                    <a:pt x="1494" y="1255"/>
                    <a:pt x="1427" y="1237"/>
                    <a:pt x="1386" y="1216"/>
                  </a:cubicBezTo>
                  <a:lnTo>
                    <a:pt x="203" y="624"/>
                  </a:lnTo>
                  <a:cubicBezTo>
                    <a:pt x="77" y="564"/>
                    <a:pt x="-2" y="421"/>
                    <a:pt x="0" y="295"/>
                  </a:cubicBezTo>
                  <a:lnTo>
                    <a:pt x="0" y="0"/>
                  </a:lnTo>
                  <a:lnTo>
                    <a:pt x="3100" y="0"/>
                  </a:lnTo>
                  <a:close/>
                </a:path>
              </a:pathLst>
            </a:cu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文本框 35"/>
            <p:cNvSpPr txBox="1"/>
            <p:nvPr>
              <p:custDataLst>
                <p:tags r:id="rId16"/>
              </p:custDataLst>
            </p:nvPr>
          </p:nvSpPr>
          <p:spPr>
            <a:xfrm>
              <a:off x="1541" y="5652"/>
              <a:ext cx="1578" cy="484"/>
            </a:xfrm>
            <a:prstGeom prst="rect">
              <a:avLst/>
            </a:prstGeom>
            <a:noFill/>
          </p:spPr>
          <p:txBody>
            <a:bodyPr wrap="square" rtlCol="0">
              <a:spAutoFit/>
            </a:bodyPr>
            <a:lstStyle/>
            <a:p>
              <a:pPr algn="ctr"/>
              <a:r>
                <a:rPr lang="en-US" altLang="zh-CN" sz="2000" b="1" dirty="0">
                  <a:solidFill>
                    <a:srgbClr val="195FA9"/>
                  </a:solidFill>
                  <a:latin typeface="微软雅黑" panose="020B0503020204020204" charset="-122"/>
                  <a:ea typeface="微软雅黑" panose="020B0503020204020204" charset="-122"/>
                  <a:cs typeface="微软雅黑" panose="020B0503020204020204" charset="-122"/>
                </a:rPr>
                <a:t>Honey</a:t>
              </a:r>
              <a:endParaRPr lang="zh-CN" sz="2000" b="1" dirty="0">
                <a:solidFill>
                  <a:srgbClr val="195FA9"/>
                </a:solidFill>
                <a:latin typeface="微软雅黑" panose="020B0503020204020204" charset="-122"/>
                <a:ea typeface="微软雅黑" panose="020B0503020204020204" charset="-122"/>
                <a:cs typeface="微软雅黑" panose="020B0503020204020204" charset="-122"/>
              </a:endParaRPr>
            </a:p>
          </p:txBody>
        </p:sp>
      </p:grpSp>
      <p:grpSp>
        <p:nvGrpSpPr>
          <p:cNvPr id="37" name="组合 36"/>
          <p:cNvGrpSpPr/>
          <p:nvPr/>
        </p:nvGrpSpPr>
        <p:grpSpPr>
          <a:xfrm>
            <a:off x="8222789" y="4095492"/>
            <a:ext cx="640976" cy="720000"/>
            <a:chOff x="2166893" y="3739515"/>
            <a:chExt cx="640976" cy="720000"/>
          </a:xfrm>
        </p:grpSpPr>
        <p:sp>
          <p:nvSpPr>
            <p:cNvPr id="38" name="Freeform: Shape 50"/>
            <p:cNvSpPr>
              <a:spLocks noChangeAspect="1"/>
            </p:cNvSpPr>
            <p:nvPr>
              <p:custDataLst>
                <p:tags r:id="rId17"/>
              </p:custDataLst>
            </p:nvPr>
          </p:nvSpPr>
          <p:spPr>
            <a:xfrm>
              <a:off x="2166893" y="3739515"/>
              <a:ext cx="640976" cy="720000"/>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rgbClr val="1A5FA8"/>
            </a:solidFill>
            <a:ln>
              <a:noFill/>
            </a:ln>
            <a:effectLst>
              <a:outerShdw blurRad="114300" dist="38100" dir="5400000" sx="95000" sy="95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39" name="文本框 38"/>
            <p:cNvSpPr txBox="1"/>
            <p:nvPr>
              <p:custDataLst>
                <p:tags r:id="rId18"/>
              </p:custDataLst>
            </p:nvPr>
          </p:nvSpPr>
          <p:spPr>
            <a:xfrm>
              <a:off x="2313352" y="3851572"/>
              <a:ext cx="373820" cy="46166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3</a:t>
              </a:r>
              <a:endParaRPr lang="en-US" altLang="zh-CN" sz="2400" b="1"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16357" y="1196727"/>
            <a:ext cx="2125345" cy="2324596"/>
          </a:xfrm>
          <a:prstGeom prst="rect">
            <a:avLst/>
          </a:prstGeom>
        </p:spPr>
      </p:pic>
      <p:sp>
        <p:nvSpPr>
          <p:cNvPr id="2" name="TextBox 18"/>
          <p:cNvSpPr txBox="1"/>
          <p:nvPr>
            <p:custDataLst>
              <p:tags r:id="rId2"/>
            </p:custDataLst>
          </p:nvPr>
        </p:nvSpPr>
        <p:spPr>
          <a:xfrm>
            <a:off x="1500433" y="1461773"/>
            <a:ext cx="2335728" cy="1726178"/>
          </a:xfrm>
          <a:prstGeom prst="rect">
            <a:avLst/>
          </a:prstGeom>
          <a:noFill/>
        </p:spPr>
        <p:txBody>
          <a:bodyPr wrap="square" rtlCol="0">
            <a:spAutoFit/>
          </a:bodyPr>
          <a:lstStyle/>
          <a:p>
            <a:pPr>
              <a:lnSpc>
                <a:spcPct val="120000"/>
              </a:lnSpc>
            </a:pP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Meizheng can</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provide</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integrated</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test</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solution</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for</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clients</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in</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the</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field</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of</a:t>
            </a:r>
            <a:r>
              <a:rPr lang="zh-CN" alt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 </a:t>
            </a:r>
            <a:r>
              <a:rPr lang="en-US" altLang="zh-CN"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Grain</a:t>
            </a:r>
            <a:r>
              <a:rPr lang="zh-CN" altLang="en-US"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 </a:t>
            </a:r>
            <a:r>
              <a:rPr lang="en-US" altLang="zh-CN"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&amp;</a:t>
            </a:r>
            <a:r>
              <a:rPr lang="zh-CN" altLang="en-US"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 </a:t>
            </a:r>
            <a:r>
              <a:rPr lang="en-US" altLang="zh-CN"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Feed.</a:t>
            </a:r>
            <a:endParaRPr lang="en-US" altLang="zh-CN"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endParaRPr>
          </a:p>
        </p:txBody>
      </p:sp>
      <p:sp>
        <p:nvSpPr>
          <p:cNvPr id="3" name="文本框 2"/>
          <p:cNvSpPr txBox="1"/>
          <p:nvPr/>
        </p:nvSpPr>
        <p:spPr>
          <a:xfrm rot="10800000">
            <a:off x="249694" y="1362075"/>
            <a:ext cx="707886" cy="3003550"/>
          </a:xfrm>
          <a:prstGeom prst="rect">
            <a:avLst/>
          </a:prstGeom>
          <a:noFill/>
        </p:spPr>
        <p:txBody>
          <a:bodyPr vert="eaVert" wrap="square" rtlCol="0">
            <a:spAutoFit/>
          </a:bodyPr>
          <a:lstStyle/>
          <a:p>
            <a:pPr algn="dist"/>
            <a:r>
              <a:rPr lang="en-US" altLang="zh-CN" sz="3400" b="1" dirty="0">
                <a:solidFill>
                  <a:schemeClr val="bg1"/>
                </a:solidFill>
                <a:latin typeface="微软雅黑" panose="020B0503020204020204" charset="-122"/>
                <a:ea typeface="微软雅黑" panose="020B0503020204020204" charset="-122"/>
              </a:rPr>
              <a:t>Grain/Feed</a:t>
            </a:r>
            <a:endParaRPr lang="zh-CN" altLang="en-US" sz="3400" b="1" dirty="0">
              <a:solidFill>
                <a:schemeClr val="bg1"/>
              </a:solidFill>
              <a:latin typeface="微软雅黑" panose="020B0503020204020204" charset="-122"/>
              <a:ea typeface="微软雅黑" panose="020B0503020204020204" charset="-122"/>
            </a:endParaRPr>
          </a:p>
        </p:txBody>
      </p:sp>
      <p:cxnSp>
        <p:nvCxnSpPr>
          <p:cNvPr id="12" name="Straight Connector 8"/>
          <p:cNvCxnSpPr/>
          <p:nvPr>
            <p:custDataLst>
              <p:tags r:id="rId3"/>
            </p:custDataLst>
          </p:nvPr>
        </p:nvCxnSpPr>
        <p:spPr>
          <a:xfrm flipV="1">
            <a:off x="7837578" y="3793874"/>
            <a:ext cx="1" cy="22784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
          <p:cNvCxnSpPr/>
          <p:nvPr>
            <p:custDataLst>
              <p:tags r:id="rId4"/>
            </p:custDataLst>
          </p:nvPr>
        </p:nvCxnSpPr>
        <p:spPr>
          <a:xfrm flipV="1">
            <a:off x="10583053" y="3776054"/>
            <a:ext cx="1" cy="22784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Oval 10"/>
          <p:cNvSpPr/>
          <p:nvPr>
            <p:custDataLst>
              <p:tags r:id="rId5"/>
            </p:custDataLst>
          </p:nvPr>
        </p:nvSpPr>
        <p:spPr>
          <a:xfrm>
            <a:off x="4991166" y="3582474"/>
            <a:ext cx="220925" cy="220925"/>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1"/>
          <p:cNvSpPr/>
          <p:nvPr>
            <p:custDataLst>
              <p:tags r:id="rId6"/>
            </p:custDataLst>
          </p:nvPr>
        </p:nvSpPr>
        <p:spPr>
          <a:xfrm>
            <a:off x="7736641" y="3582474"/>
            <a:ext cx="220925" cy="220925"/>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2"/>
          <p:cNvSpPr/>
          <p:nvPr>
            <p:custDataLst>
              <p:tags r:id="rId7"/>
            </p:custDataLst>
          </p:nvPr>
        </p:nvSpPr>
        <p:spPr>
          <a:xfrm>
            <a:off x="10482116" y="3582473"/>
            <a:ext cx="220925" cy="220925"/>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p:cNvCxnSpPr/>
          <p:nvPr/>
        </p:nvCxnSpPr>
        <p:spPr>
          <a:xfrm>
            <a:off x="5082578" y="4031239"/>
            <a:ext cx="71195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4"/>
          <p:cNvCxnSpPr>
            <a:endCxn id="16" idx="4"/>
          </p:cNvCxnSpPr>
          <p:nvPr>
            <p:custDataLst>
              <p:tags r:id="rId8"/>
            </p:custDataLst>
          </p:nvPr>
        </p:nvCxnSpPr>
        <p:spPr>
          <a:xfrm flipV="1">
            <a:off x="5101628" y="3803399"/>
            <a:ext cx="1" cy="22784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custDataLst>
              <p:tags r:id="rId9"/>
            </p:custDataLst>
          </p:nvPr>
        </p:nvPicPr>
        <p:blipFill>
          <a:blip r:embed="rId10" cstate="email"/>
          <a:stretch>
            <a:fillRect/>
          </a:stretch>
        </p:blipFill>
        <p:spPr>
          <a:xfrm>
            <a:off x="9483725" y="1200785"/>
            <a:ext cx="2198370" cy="2316480"/>
          </a:xfrm>
          <a:prstGeom prst="rect">
            <a:avLst/>
          </a:prstGeom>
        </p:spPr>
      </p:pic>
      <p:pic>
        <p:nvPicPr>
          <p:cNvPr id="30" name="图片 29"/>
          <p:cNvPicPr>
            <a:picLocks noChangeAspect="1"/>
          </p:cNvPicPr>
          <p:nvPr>
            <p:custDataLst>
              <p:tags r:id="rId11"/>
            </p:custDataLst>
          </p:nvPr>
        </p:nvPicPr>
        <p:blipFill>
          <a:blip r:embed="rId12" cstate="email"/>
          <a:stretch>
            <a:fillRect/>
          </a:stretch>
        </p:blipFill>
        <p:spPr>
          <a:xfrm>
            <a:off x="6774815" y="1247140"/>
            <a:ext cx="2125345" cy="2270125"/>
          </a:xfrm>
          <a:prstGeom prst="rect">
            <a:avLst/>
          </a:prstGeom>
        </p:spPr>
      </p:pic>
      <p:sp>
        <p:nvSpPr>
          <p:cNvPr id="31" name="文本框 30"/>
          <p:cNvSpPr txBox="1"/>
          <p:nvPr/>
        </p:nvSpPr>
        <p:spPr>
          <a:xfrm>
            <a:off x="3790250" y="4070839"/>
            <a:ext cx="2747822" cy="738664"/>
          </a:xfrm>
          <a:prstGeom prst="rect">
            <a:avLst/>
          </a:prstGeom>
          <a:noFill/>
        </p:spPr>
        <p:txBody>
          <a:bodyPr wrap="square" rtlCol="0">
            <a:spAutoFit/>
          </a:bodyPr>
          <a:lstStyle/>
          <a:p>
            <a:pPr algn="ctr"/>
            <a:r>
              <a:rPr lang="en-US" altLang="zh-CN" sz="1400" b="1" noProof="1">
                <a:solidFill>
                  <a:srgbClr val="1A5FA8"/>
                </a:solidFill>
                <a:latin typeface="微软雅黑" panose="020B0503020204020204" charset="-122"/>
                <a:ea typeface="微软雅黑" panose="020B0503020204020204" charset="-122"/>
              </a:rPr>
              <a:t>Raw materials enter </a:t>
            </a:r>
            <a:endParaRPr lang="en-US" altLang="zh-CN" sz="1400" b="1" noProof="1">
              <a:solidFill>
                <a:srgbClr val="1A5FA8"/>
              </a:solidFill>
              <a:latin typeface="微软雅黑" panose="020B0503020204020204" charset="-122"/>
              <a:ea typeface="微软雅黑" panose="020B0503020204020204" charset="-122"/>
            </a:endParaRPr>
          </a:p>
          <a:p>
            <a:pPr algn="ctr"/>
            <a:r>
              <a:rPr lang="en-US" altLang="zh-CN" sz="1400" b="1" noProof="1">
                <a:solidFill>
                  <a:srgbClr val="1A5FA8"/>
                </a:solidFill>
                <a:latin typeface="微软雅黑" panose="020B0503020204020204" charset="-122"/>
                <a:ea typeface="微软雅黑" panose="020B0503020204020204" charset="-122"/>
              </a:rPr>
              <a:t>the barn/feed mill</a:t>
            </a:r>
            <a:endParaRPr lang="en-US" altLang="zh-CN" sz="1400" b="1" noProof="1">
              <a:solidFill>
                <a:srgbClr val="1A5FA8"/>
              </a:solidFill>
              <a:latin typeface="微软雅黑" panose="020B0503020204020204" charset="-122"/>
              <a:ea typeface="微软雅黑" panose="020B0503020204020204" charset="-122"/>
            </a:endParaRPr>
          </a:p>
          <a:p>
            <a:pPr algn="ctr"/>
            <a:r>
              <a:rPr lang="en-US" altLang="zh-CN" sz="1400" b="1" noProof="1">
                <a:solidFill>
                  <a:srgbClr val="1A5FA8"/>
                </a:solidFill>
                <a:latin typeface="微软雅黑" panose="020B0503020204020204" charset="-122"/>
                <a:ea typeface="微软雅黑" panose="020B0503020204020204" charset="-122"/>
                <a:cs typeface="+mn-cs"/>
              </a:rPr>
              <a:t>On-site grain collection</a:t>
            </a:r>
            <a:endParaRPr lang="zh-CN" altLang="en-US" sz="1600" b="1" noProof="1">
              <a:solidFill>
                <a:srgbClr val="1A5FA8"/>
              </a:solidFill>
              <a:latin typeface="微软雅黑" panose="020B0503020204020204" charset="-122"/>
              <a:ea typeface="微软雅黑" panose="020B0503020204020204" charset="-122"/>
              <a:cs typeface="+mn-cs"/>
            </a:endParaRPr>
          </a:p>
        </p:txBody>
      </p:sp>
      <p:sp>
        <p:nvSpPr>
          <p:cNvPr id="32" name="文本框 31"/>
          <p:cNvSpPr txBox="1"/>
          <p:nvPr/>
        </p:nvSpPr>
        <p:spPr>
          <a:xfrm>
            <a:off x="6629619" y="4108727"/>
            <a:ext cx="2415735" cy="738664"/>
          </a:xfrm>
          <a:prstGeom prst="rect">
            <a:avLst/>
          </a:prstGeom>
          <a:noFill/>
        </p:spPr>
        <p:txBody>
          <a:bodyPr wrap="square" rtlCol="0">
            <a:spAutoFit/>
          </a:bodyPr>
          <a:lstStyle/>
          <a:p>
            <a:pPr algn="ctr"/>
            <a:r>
              <a:rPr lang="en-GB" altLang="zh-CN" sz="1400" b="1" noProof="1">
                <a:solidFill>
                  <a:srgbClr val="1A5FA8"/>
                </a:solidFill>
                <a:latin typeface="微软雅黑" panose="020B0503020204020204" charset="-122"/>
                <a:ea typeface="微软雅黑" panose="020B0503020204020204" charset="-122"/>
                <a:cs typeface="+mn-cs"/>
              </a:rPr>
              <a:t>Production monitoring</a:t>
            </a:r>
            <a:r>
              <a:rPr lang="en-US" altLang="zh-CN" sz="1400" b="1" noProof="1">
                <a:solidFill>
                  <a:srgbClr val="1A5FA8"/>
                </a:solidFill>
                <a:latin typeface="微软雅黑" panose="020B0503020204020204" charset="-122"/>
                <a:ea typeface="微软雅黑" panose="020B0503020204020204" charset="-122"/>
                <a:cs typeface="+mn-cs"/>
              </a:rPr>
              <a:t>/</a:t>
            </a:r>
            <a:endParaRPr lang="en-US" altLang="zh-CN" sz="1400" b="1" noProof="1">
              <a:solidFill>
                <a:srgbClr val="1A5FA8"/>
              </a:solidFill>
              <a:latin typeface="微软雅黑" panose="020B0503020204020204" charset="-122"/>
              <a:ea typeface="微软雅黑" panose="020B0503020204020204" charset="-122"/>
              <a:cs typeface="+mn-cs"/>
            </a:endParaRPr>
          </a:p>
          <a:p>
            <a:pPr algn="ctr"/>
            <a:r>
              <a:rPr lang="en-US" altLang="zh-CN" sz="1400" b="1" noProof="1">
                <a:solidFill>
                  <a:srgbClr val="1A5FA8"/>
                </a:solidFill>
                <a:latin typeface="微软雅黑" panose="020B0503020204020204" charset="-122"/>
                <a:ea typeface="微软雅黑" panose="020B0503020204020204" charset="-122"/>
                <a:cs typeface="+mn-cs"/>
              </a:rPr>
              <a:t>Inventory monitoring</a:t>
            </a:r>
            <a:endParaRPr lang="en-US" altLang="zh-CN" sz="1400" b="1" noProof="1">
              <a:solidFill>
                <a:srgbClr val="1A5FA8"/>
              </a:solidFill>
              <a:latin typeface="微软雅黑" panose="020B0503020204020204" charset="-122"/>
              <a:ea typeface="微软雅黑" panose="020B0503020204020204" charset="-122"/>
              <a:cs typeface="+mn-cs"/>
            </a:endParaRPr>
          </a:p>
          <a:p>
            <a:pPr algn="ctr"/>
            <a:endParaRPr lang="en-US" altLang="zh-CN" sz="1400" b="1" spc="300" noProof="1">
              <a:solidFill>
                <a:srgbClr val="1A5FA8"/>
              </a:solidFill>
              <a:latin typeface="微软雅黑" panose="020B0503020204020204" charset="-122"/>
              <a:ea typeface="微软雅黑" panose="020B0503020204020204" charset="-122"/>
              <a:cs typeface="+mn-cs"/>
            </a:endParaRPr>
          </a:p>
        </p:txBody>
      </p:sp>
      <p:sp>
        <p:nvSpPr>
          <p:cNvPr id="33" name="文本框 32"/>
          <p:cNvSpPr txBox="1"/>
          <p:nvPr>
            <p:custDataLst>
              <p:tags r:id="rId13"/>
            </p:custDataLst>
          </p:nvPr>
        </p:nvSpPr>
        <p:spPr>
          <a:xfrm>
            <a:off x="9044436" y="4138125"/>
            <a:ext cx="3301999" cy="523220"/>
          </a:xfrm>
          <a:prstGeom prst="rect">
            <a:avLst/>
          </a:prstGeom>
          <a:noFill/>
        </p:spPr>
        <p:txBody>
          <a:bodyPr wrap="square" rtlCol="0">
            <a:spAutoFit/>
          </a:bodyPr>
          <a:lstStyle/>
          <a:p>
            <a:pPr algn="ctr"/>
            <a:r>
              <a:rPr lang="en-US" altLang="zh-CN" sz="1400" b="1" noProof="1">
                <a:solidFill>
                  <a:srgbClr val="1A5FA8"/>
                </a:solidFill>
                <a:latin typeface="微软雅黑" panose="020B0503020204020204" charset="-122"/>
                <a:ea typeface="微软雅黑" panose="020B0503020204020204" charset="-122"/>
              </a:rPr>
              <a:t>Positive samples confirmation/</a:t>
            </a:r>
            <a:endParaRPr lang="en-US" altLang="zh-CN" sz="1400" b="1" noProof="1">
              <a:solidFill>
                <a:srgbClr val="1A5FA8"/>
              </a:solidFill>
              <a:latin typeface="微软雅黑" panose="020B0503020204020204" charset="-122"/>
              <a:ea typeface="微软雅黑" panose="020B0503020204020204" charset="-122"/>
            </a:endParaRPr>
          </a:p>
          <a:p>
            <a:pPr algn="ctr"/>
            <a:r>
              <a:rPr lang="en-US" altLang="zh-CN" sz="1400" b="1" noProof="1">
                <a:solidFill>
                  <a:srgbClr val="1A5FA8"/>
                </a:solidFill>
                <a:latin typeface="微软雅黑" panose="020B0503020204020204" charset="-122"/>
                <a:ea typeface="微软雅黑" panose="020B0503020204020204" charset="-122"/>
              </a:rPr>
              <a:t>Supervision spot-check</a:t>
            </a:r>
            <a:endParaRPr lang="zh-CN" altLang="en-US" sz="1400" b="1" noProof="1">
              <a:solidFill>
                <a:srgbClr val="1A5FA8"/>
              </a:solidFill>
              <a:latin typeface="微软雅黑" panose="020B0503020204020204" charset="-122"/>
              <a:ea typeface="微软雅黑" panose="020B0503020204020204" charset="-122"/>
              <a:cs typeface="+mn-cs"/>
            </a:endParaRPr>
          </a:p>
        </p:txBody>
      </p:sp>
      <p:sp>
        <p:nvSpPr>
          <p:cNvPr id="45" name="矩形 66"/>
          <p:cNvSpPr/>
          <p:nvPr/>
        </p:nvSpPr>
        <p:spPr>
          <a:xfrm>
            <a:off x="4432790" y="4814570"/>
            <a:ext cx="1462743" cy="461665"/>
          </a:xfrm>
          <a:prstGeom prst="rect">
            <a:avLst/>
          </a:prstGeom>
          <a:noFill/>
          <a:ln w="9525">
            <a:noFill/>
          </a:ln>
        </p:spPr>
        <p:txBody>
          <a:bodyPr wrap="square">
            <a:spAutoFit/>
          </a:bodyPr>
          <a:lstStyle/>
          <a:p>
            <a:r>
              <a:rPr lang="en-US" altLang="zh-CN" sz="1200" dirty="0">
                <a:solidFill>
                  <a:schemeClr val="tx1">
                    <a:lumMod val="65000"/>
                    <a:lumOff val="35000"/>
                  </a:schemeClr>
                </a:solidFill>
                <a:latin typeface="微软雅黑" panose="020B0503020204020204" charset="-122"/>
                <a:ea typeface="微软雅黑" panose="020B0503020204020204" charset="-122"/>
                <a:sym typeface="华文楷体" panose="02010600040101010101" pitchFamily="2" charset="-122"/>
              </a:rPr>
              <a:t>Simple operation </a:t>
            </a:r>
            <a:endParaRPr lang="en-US" altLang="zh-CN" sz="1200" dirty="0">
              <a:solidFill>
                <a:schemeClr val="tx1">
                  <a:lumMod val="65000"/>
                  <a:lumOff val="35000"/>
                </a:schemeClr>
              </a:solidFill>
              <a:latin typeface="微软雅黑" panose="020B0503020204020204" charset="-122"/>
              <a:ea typeface="微软雅黑" panose="020B0503020204020204" charset="-122"/>
              <a:sym typeface="华文楷体" panose="02010600040101010101" pitchFamily="2" charset="-122"/>
            </a:endParaRPr>
          </a:p>
          <a:p>
            <a:r>
              <a:rPr lang="en-US" altLang="zh-CN" sz="1200" dirty="0">
                <a:solidFill>
                  <a:schemeClr val="tx1">
                    <a:lumMod val="65000"/>
                    <a:lumOff val="35000"/>
                  </a:schemeClr>
                </a:solidFill>
                <a:latin typeface="微软雅黑" panose="020B0503020204020204" charset="-122"/>
                <a:ea typeface="微软雅黑" panose="020B0503020204020204" charset="-122"/>
                <a:sym typeface="华文楷体" panose="02010600040101010101" pitchFamily="2" charset="-122"/>
              </a:rPr>
              <a:t>On-site detection</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华文楷体" panose="02010600040101010101" pitchFamily="2" charset="-122"/>
            </a:endParaRPr>
          </a:p>
        </p:txBody>
      </p:sp>
      <p:sp>
        <p:nvSpPr>
          <p:cNvPr id="51" name="矩形 68"/>
          <p:cNvSpPr/>
          <p:nvPr>
            <p:custDataLst>
              <p:tags r:id="rId14"/>
            </p:custDataLst>
          </p:nvPr>
        </p:nvSpPr>
        <p:spPr>
          <a:xfrm>
            <a:off x="7076745" y="4805660"/>
            <a:ext cx="1523365" cy="461665"/>
          </a:xfrm>
          <a:prstGeom prst="rect">
            <a:avLst/>
          </a:prstGeom>
          <a:noFill/>
          <a:ln w="9525">
            <a:noFill/>
          </a:ln>
        </p:spPr>
        <p:txBody>
          <a:bodyPr wrap="square">
            <a:spAutoFit/>
          </a:bodyPr>
          <a:lstStyle/>
          <a:p>
            <a:pPr algn="ctr"/>
            <a:r>
              <a:rPr lang="en-GB" altLang="zh-CN" sz="1200" dirty="0">
                <a:solidFill>
                  <a:schemeClr val="tx1">
                    <a:lumMod val="65000"/>
                    <a:lumOff val="35000"/>
                  </a:schemeClr>
                </a:solidFill>
                <a:latin typeface="微软雅黑" panose="020B0503020204020204" charset="-122"/>
                <a:ea typeface="微软雅黑" panose="020B0503020204020204" charset="-122"/>
                <a:sym typeface="华文楷体" panose="02010600040101010101" pitchFamily="2" charset="-122"/>
              </a:rPr>
              <a:t>High sensitivity Batch processing</a:t>
            </a:r>
            <a:endParaRPr lang="zh-CN" sz="1200" dirty="0">
              <a:solidFill>
                <a:schemeClr val="tx1">
                  <a:lumMod val="65000"/>
                  <a:lumOff val="35000"/>
                </a:schemeClr>
              </a:solidFill>
              <a:latin typeface="微软雅黑" panose="020B0503020204020204" charset="-122"/>
              <a:ea typeface="微软雅黑" panose="020B0503020204020204" charset="-122"/>
              <a:sym typeface="华文楷体" panose="02010600040101010101" pitchFamily="2" charset="-122"/>
            </a:endParaRPr>
          </a:p>
        </p:txBody>
      </p:sp>
      <p:sp>
        <p:nvSpPr>
          <p:cNvPr id="47" name="矩形 70"/>
          <p:cNvSpPr/>
          <p:nvPr>
            <p:custDataLst>
              <p:tags r:id="rId15"/>
            </p:custDataLst>
          </p:nvPr>
        </p:nvSpPr>
        <p:spPr>
          <a:xfrm>
            <a:off x="9370742" y="4783540"/>
            <a:ext cx="2549384" cy="461665"/>
          </a:xfrm>
          <a:prstGeom prst="rect">
            <a:avLst/>
          </a:prstGeom>
          <a:noFill/>
          <a:ln w="9525">
            <a:noFill/>
          </a:ln>
        </p:spPr>
        <p:txBody>
          <a:bodyPr wrap="square">
            <a:spAutoFit/>
          </a:bodyPr>
          <a:lstStyle/>
          <a:p>
            <a:pPr algn="ctr"/>
            <a:r>
              <a:rPr lang="en-US" altLang="zh-CN" sz="1200" dirty="0">
                <a:solidFill>
                  <a:schemeClr val="tx1">
                    <a:lumMod val="65000"/>
                    <a:lumOff val="35000"/>
                  </a:schemeClr>
                </a:solidFill>
                <a:latin typeface="微软雅黑" panose="020B0503020204020204" charset="-122"/>
                <a:ea typeface="微软雅黑" panose="020B0503020204020204" charset="-122"/>
              </a:rPr>
              <a:t>International standard method</a:t>
            </a:r>
            <a:endParaRPr lang="en-US" altLang="zh-CN" sz="1200" dirty="0">
              <a:solidFill>
                <a:schemeClr val="tx1">
                  <a:lumMod val="65000"/>
                  <a:lumOff val="35000"/>
                </a:schemeClr>
              </a:solidFill>
              <a:latin typeface="微软雅黑" panose="020B0503020204020204" charset="-122"/>
              <a:ea typeface="微软雅黑" panose="020B0503020204020204" charset="-122"/>
            </a:endParaRPr>
          </a:p>
          <a:p>
            <a:pPr algn="ctr"/>
            <a:r>
              <a:rPr lang="en-US" altLang="zh-CN" sz="1200" dirty="0">
                <a:solidFill>
                  <a:schemeClr val="tx1">
                    <a:lumMod val="65000"/>
                    <a:lumOff val="35000"/>
                  </a:schemeClr>
                </a:solidFill>
                <a:latin typeface="微软雅黑" panose="020B0503020204020204" charset="-122"/>
                <a:ea typeface="微软雅黑" panose="020B0503020204020204" charset="-122"/>
              </a:rPr>
              <a:t>Confirmatory test</a:t>
            </a:r>
            <a:endParaRPr lang="zh-CN" sz="1200" dirty="0">
              <a:solidFill>
                <a:schemeClr val="tx1">
                  <a:lumMod val="65000"/>
                  <a:lumOff val="35000"/>
                </a:schemeClr>
              </a:solidFill>
              <a:latin typeface="微软雅黑" panose="020B0503020204020204" charset="-122"/>
              <a:ea typeface="微软雅黑" panose="020B0503020204020204" charset="-122"/>
              <a:sym typeface="华文楷体" panose="02010600040101010101" pitchFamily="2" charset="-122"/>
            </a:endParaRPr>
          </a:p>
        </p:txBody>
      </p:sp>
      <p:pic>
        <p:nvPicPr>
          <p:cNvPr id="52" name="图片 51" descr="30111"/>
          <p:cNvPicPr>
            <a:picLocks noChangeAspect="1"/>
          </p:cNvPicPr>
          <p:nvPr/>
        </p:nvPicPr>
        <p:blipFill>
          <a:blip r:embed="rId16" cstate="email"/>
          <a:stretch>
            <a:fillRect/>
          </a:stretch>
        </p:blipFill>
        <p:spPr>
          <a:xfrm>
            <a:off x="11259185" y="5247248"/>
            <a:ext cx="845820" cy="701040"/>
          </a:xfrm>
          <a:prstGeom prst="rect">
            <a:avLst/>
          </a:prstGeom>
        </p:spPr>
      </p:pic>
      <p:grpSp>
        <p:nvGrpSpPr>
          <p:cNvPr id="4" name="组合 3"/>
          <p:cNvGrpSpPr/>
          <p:nvPr/>
        </p:nvGrpSpPr>
        <p:grpSpPr>
          <a:xfrm>
            <a:off x="1281631" y="4385060"/>
            <a:ext cx="2577970" cy="1367154"/>
            <a:chOff x="966153" y="4157345"/>
            <a:chExt cx="2841625" cy="1520190"/>
          </a:xfrm>
        </p:grpSpPr>
        <p:sp>
          <p:nvSpPr>
            <p:cNvPr id="58" name="矩形 57"/>
            <p:cNvSpPr/>
            <p:nvPr/>
          </p:nvSpPr>
          <p:spPr>
            <a:xfrm>
              <a:off x="966153" y="4157345"/>
              <a:ext cx="2574608" cy="152019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1083390" y="4330149"/>
              <a:ext cx="2409190" cy="1197799"/>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Offer</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an integrated</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solution</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from</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Testing</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to</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Confirmation</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5" name="等腰三角形 54"/>
            <p:cNvSpPr/>
            <p:nvPr>
              <p:custDataLst>
                <p:tags r:id="rId17"/>
              </p:custDataLst>
            </p:nvPr>
          </p:nvSpPr>
          <p:spPr>
            <a:xfrm rot="5400000">
              <a:off x="3473450" y="4776470"/>
              <a:ext cx="315595" cy="353060"/>
            </a:xfrm>
            <a:prstGeom prst="triangle">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5" name="图片 4" descr="bfedd76c5d912791f40db07f0b2bfd5"/>
          <p:cNvPicPr>
            <a:picLocks noChangeAspect="1"/>
          </p:cNvPicPr>
          <p:nvPr>
            <p:custDataLst>
              <p:tags r:id="rId18"/>
            </p:custDataLst>
          </p:nvPr>
        </p:nvPicPr>
        <p:blipFill>
          <a:blip r:embed="rId19" cstate="email"/>
          <a:srcRect/>
          <a:stretch>
            <a:fillRect/>
          </a:stretch>
        </p:blipFill>
        <p:spPr>
          <a:xfrm>
            <a:off x="4285069" y="5253672"/>
            <a:ext cx="989330" cy="771525"/>
          </a:xfrm>
          <a:prstGeom prst="rect">
            <a:avLst/>
          </a:prstGeom>
        </p:spPr>
      </p:pic>
      <p:pic>
        <p:nvPicPr>
          <p:cNvPr id="6" name="图片 5" descr="5614ccadc87c7f34c17a65f793f35ad"/>
          <p:cNvPicPr>
            <a:picLocks noChangeAspect="1"/>
          </p:cNvPicPr>
          <p:nvPr/>
        </p:nvPicPr>
        <p:blipFill>
          <a:blip r:embed="rId20" cstate="email"/>
          <a:srcRect/>
          <a:stretch>
            <a:fillRect/>
          </a:stretch>
        </p:blipFill>
        <p:spPr>
          <a:xfrm>
            <a:off x="5281295" y="5207951"/>
            <a:ext cx="814705" cy="862965"/>
          </a:xfrm>
          <a:prstGeom prst="rect">
            <a:avLst/>
          </a:prstGeom>
        </p:spPr>
      </p:pic>
      <p:pic>
        <p:nvPicPr>
          <p:cNvPr id="7" name="图片 6" descr="eb99447edaee26e59863e55c1e615ce"/>
          <p:cNvPicPr>
            <a:picLocks noChangeAspect="1"/>
          </p:cNvPicPr>
          <p:nvPr/>
        </p:nvPicPr>
        <p:blipFill>
          <a:blip r:embed="rId21" cstate="email"/>
          <a:srcRect/>
          <a:stretch>
            <a:fillRect/>
          </a:stretch>
        </p:blipFill>
        <p:spPr>
          <a:xfrm>
            <a:off x="9173299" y="5273354"/>
            <a:ext cx="979805" cy="732155"/>
          </a:xfrm>
          <a:prstGeom prst="rect">
            <a:avLst/>
          </a:prstGeom>
        </p:spPr>
      </p:pic>
      <p:pic>
        <p:nvPicPr>
          <p:cNvPr id="8" name="图片 7" descr="472f2a66e92a6f2ba94bfd467e99ccd"/>
          <p:cNvPicPr>
            <a:picLocks noChangeAspect="1"/>
          </p:cNvPicPr>
          <p:nvPr/>
        </p:nvPicPr>
        <p:blipFill>
          <a:blip r:embed="rId22" cstate="email"/>
          <a:stretch>
            <a:fillRect/>
          </a:stretch>
        </p:blipFill>
        <p:spPr>
          <a:xfrm>
            <a:off x="10147210" y="5348922"/>
            <a:ext cx="949960" cy="505460"/>
          </a:xfrm>
          <a:prstGeom prst="rect">
            <a:avLst/>
          </a:prstGeom>
        </p:spPr>
      </p:pic>
      <p:pic>
        <p:nvPicPr>
          <p:cNvPr id="9" name="图片 8" descr="7081b2be07b608e9230daa2945aef85"/>
          <p:cNvPicPr>
            <a:picLocks noChangeAspect="1"/>
          </p:cNvPicPr>
          <p:nvPr/>
        </p:nvPicPr>
        <p:blipFill>
          <a:blip r:embed="rId23" cstate="email"/>
          <a:stretch>
            <a:fillRect/>
          </a:stretch>
        </p:blipFill>
        <p:spPr>
          <a:xfrm>
            <a:off x="6732167" y="5297485"/>
            <a:ext cx="1303020" cy="683895"/>
          </a:xfrm>
          <a:prstGeom prst="rect">
            <a:avLst/>
          </a:prstGeom>
        </p:spPr>
      </p:pic>
      <p:pic>
        <p:nvPicPr>
          <p:cNvPr id="50" name="图片 49" descr="酶标仪"/>
          <p:cNvPicPr>
            <a:picLocks noChangeAspect="1"/>
          </p:cNvPicPr>
          <p:nvPr/>
        </p:nvPicPr>
        <p:blipFill>
          <a:blip r:embed="rId24" cstate="email"/>
          <a:stretch>
            <a:fillRect/>
          </a:stretch>
        </p:blipFill>
        <p:spPr>
          <a:xfrm>
            <a:off x="7981633" y="5267325"/>
            <a:ext cx="1118235" cy="820420"/>
          </a:xfrm>
          <a:prstGeom prst="rect">
            <a:avLst/>
          </a:prstGeom>
        </p:spPr>
      </p:pic>
      <p:sp>
        <p:nvSpPr>
          <p:cNvPr id="34" name="任意多边形 13"/>
          <p:cNvSpPr/>
          <p:nvPr/>
        </p:nvSpPr>
        <p:spPr>
          <a:xfrm>
            <a:off x="4306570" y="2890740"/>
            <a:ext cx="1733550" cy="522605"/>
          </a:xfrm>
          <a:custGeom>
            <a:avLst/>
            <a:gdLst/>
            <a:ahLst/>
            <a:cxnLst>
              <a:cxn ang="3">
                <a:pos x="hc" y="t"/>
              </a:cxn>
              <a:cxn ang="cd2">
                <a:pos x="l" y="vc"/>
              </a:cxn>
              <a:cxn ang="cd4">
                <a:pos x="hc" y="b"/>
              </a:cxn>
              <a:cxn ang="0">
                <a:pos x="r" y="vc"/>
              </a:cxn>
            </a:cxnLst>
            <a:rect l="l" t="t" r="r" b="b"/>
            <a:pathLst>
              <a:path w="2730" h="823">
                <a:moveTo>
                  <a:pt x="2730" y="0"/>
                </a:moveTo>
                <a:cubicBezTo>
                  <a:pt x="2471" y="489"/>
                  <a:pt x="1957" y="823"/>
                  <a:pt x="1365" y="823"/>
                </a:cubicBezTo>
                <a:cubicBezTo>
                  <a:pt x="773" y="823"/>
                  <a:pt x="259" y="489"/>
                  <a:pt x="0" y="0"/>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文本框 34"/>
          <p:cNvSpPr txBox="1"/>
          <p:nvPr/>
        </p:nvSpPr>
        <p:spPr>
          <a:xfrm>
            <a:off x="4462950" y="2921808"/>
            <a:ext cx="1498282" cy="292388"/>
          </a:xfrm>
          <a:prstGeom prst="rect">
            <a:avLst/>
          </a:prstGeom>
          <a:noFill/>
        </p:spPr>
        <p:txBody>
          <a:bodyPr wrap="square" rtlCol="0">
            <a:spAutoFit/>
          </a:bodyPr>
          <a:lstStyle/>
          <a:p>
            <a:pPr algn="ctr"/>
            <a:r>
              <a:rPr lang="en-US" altLang="zh-CN" sz="1300" b="1" dirty="0">
                <a:solidFill>
                  <a:srgbClr val="1E5685"/>
                </a:solidFill>
                <a:latin typeface="微软雅黑" panose="020B0503020204020204" charset="-122"/>
                <a:ea typeface="微软雅黑" panose="020B0503020204020204" charset="-122"/>
              </a:rPr>
              <a:t>Field</a:t>
            </a:r>
            <a:r>
              <a:rPr lang="zh-CN" altLang="en-US" sz="1300" b="1" dirty="0">
                <a:solidFill>
                  <a:srgbClr val="1E5685"/>
                </a:solidFill>
                <a:latin typeface="微软雅黑" panose="020B0503020204020204" charset="-122"/>
                <a:ea typeface="微软雅黑" panose="020B0503020204020204" charset="-122"/>
              </a:rPr>
              <a:t> </a:t>
            </a:r>
            <a:r>
              <a:rPr lang="en-US" altLang="zh-CN" sz="1300" b="1" dirty="0">
                <a:solidFill>
                  <a:srgbClr val="1E5685"/>
                </a:solidFill>
                <a:latin typeface="微软雅黑" panose="020B0503020204020204" charset="-122"/>
                <a:ea typeface="微软雅黑" panose="020B0503020204020204" charset="-122"/>
              </a:rPr>
              <a:t>Rapid</a:t>
            </a:r>
            <a:r>
              <a:rPr lang="zh-CN" altLang="en-US" sz="1300" b="1" dirty="0">
                <a:solidFill>
                  <a:srgbClr val="1E5685"/>
                </a:solidFill>
                <a:latin typeface="微软雅黑" panose="020B0503020204020204" charset="-122"/>
                <a:ea typeface="微软雅黑" panose="020B0503020204020204" charset="-122"/>
              </a:rPr>
              <a:t> </a:t>
            </a:r>
            <a:r>
              <a:rPr lang="en-US" altLang="zh-CN" sz="1300" b="1" dirty="0">
                <a:solidFill>
                  <a:srgbClr val="1E5685"/>
                </a:solidFill>
                <a:latin typeface="微软雅黑" panose="020B0503020204020204" charset="-122"/>
                <a:ea typeface="微软雅黑" panose="020B0503020204020204" charset="-122"/>
              </a:rPr>
              <a:t>Test</a:t>
            </a:r>
            <a:endParaRPr lang="zh-CN" altLang="en-US" sz="1300" b="1" dirty="0">
              <a:solidFill>
                <a:srgbClr val="1E5685"/>
              </a:solidFill>
              <a:latin typeface="微软雅黑" panose="020B0503020204020204" charset="-122"/>
              <a:ea typeface="微软雅黑" panose="020B0503020204020204" charset="-122"/>
            </a:endParaRPr>
          </a:p>
        </p:txBody>
      </p:sp>
      <p:sp>
        <p:nvSpPr>
          <p:cNvPr id="36" name="任意多边形 13"/>
          <p:cNvSpPr/>
          <p:nvPr/>
        </p:nvSpPr>
        <p:spPr>
          <a:xfrm>
            <a:off x="6992923" y="2906395"/>
            <a:ext cx="1733550" cy="522605"/>
          </a:xfrm>
          <a:custGeom>
            <a:avLst/>
            <a:gdLst/>
            <a:ahLst/>
            <a:cxnLst>
              <a:cxn ang="3">
                <a:pos x="hc" y="t"/>
              </a:cxn>
              <a:cxn ang="cd2">
                <a:pos x="l" y="vc"/>
              </a:cxn>
              <a:cxn ang="cd4">
                <a:pos x="hc" y="b"/>
              </a:cxn>
              <a:cxn ang="0">
                <a:pos x="r" y="vc"/>
              </a:cxn>
            </a:cxnLst>
            <a:rect l="l" t="t" r="r" b="b"/>
            <a:pathLst>
              <a:path w="2730" h="823">
                <a:moveTo>
                  <a:pt x="2730" y="0"/>
                </a:moveTo>
                <a:cubicBezTo>
                  <a:pt x="2471" y="489"/>
                  <a:pt x="1957" y="823"/>
                  <a:pt x="1365" y="823"/>
                </a:cubicBezTo>
                <a:cubicBezTo>
                  <a:pt x="773" y="823"/>
                  <a:pt x="259" y="489"/>
                  <a:pt x="0" y="0"/>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p:cNvSpPr txBox="1"/>
          <p:nvPr/>
        </p:nvSpPr>
        <p:spPr>
          <a:xfrm>
            <a:off x="7149303" y="2937463"/>
            <a:ext cx="1498282" cy="292388"/>
          </a:xfrm>
          <a:prstGeom prst="rect">
            <a:avLst/>
          </a:prstGeom>
          <a:noFill/>
        </p:spPr>
        <p:txBody>
          <a:bodyPr wrap="square" rtlCol="0">
            <a:spAutoFit/>
          </a:bodyPr>
          <a:lstStyle/>
          <a:p>
            <a:pPr algn="ctr"/>
            <a:r>
              <a:rPr lang="en-US" altLang="zh-CN" sz="1300" b="1" dirty="0">
                <a:solidFill>
                  <a:srgbClr val="1E5685"/>
                </a:solidFill>
                <a:latin typeface="微软雅黑" panose="020B0503020204020204" charset="-122"/>
                <a:ea typeface="微软雅黑" panose="020B0503020204020204" charset="-122"/>
              </a:rPr>
              <a:t>Lab</a:t>
            </a:r>
            <a:r>
              <a:rPr lang="zh-CN" altLang="en-US" sz="1300" b="1" dirty="0">
                <a:solidFill>
                  <a:srgbClr val="1E5685"/>
                </a:solidFill>
                <a:latin typeface="微软雅黑" panose="020B0503020204020204" charset="-122"/>
                <a:ea typeface="微软雅黑" panose="020B0503020204020204" charset="-122"/>
              </a:rPr>
              <a:t> </a:t>
            </a:r>
            <a:r>
              <a:rPr lang="en-US" altLang="zh-CN" sz="1300" b="1" dirty="0">
                <a:solidFill>
                  <a:srgbClr val="1E5685"/>
                </a:solidFill>
                <a:latin typeface="微软雅黑" panose="020B0503020204020204" charset="-122"/>
                <a:ea typeface="微软雅黑" panose="020B0503020204020204" charset="-122"/>
              </a:rPr>
              <a:t>Rapid</a:t>
            </a:r>
            <a:r>
              <a:rPr lang="zh-CN" altLang="en-US" sz="1300" b="1" dirty="0">
                <a:solidFill>
                  <a:srgbClr val="1E5685"/>
                </a:solidFill>
                <a:latin typeface="微软雅黑" panose="020B0503020204020204" charset="-122"/>
                <a:ea typeface="微软雅黑" panose="020B0503020204020204" charset="-122"/>
              </a:rPr>
              <a:t> </a:t>
            </a:r>
            <a:r>
              <a:rPr lang="en-US" altLang="zh-CN" sz="1300" b="1" dirty="0">
                <a:solidFill>
                  <a:srgbClr val="1E5685"/>
                </a:solidFill>
                <a:latin typeface="微软雅黑" panose="020B0503020204020204" charset="-122"/>
                <a:ea typeface="微软雅黑" panose="020B0503020204020204" charset="-122"/>
              </a:rPr>
              <a:t>Test</a:t>
            </a:r>
            <a:endParaRPr lang="zh-CN" altLang="en-US" sz="1300" b="1" dirty="0">
              <a:solidFill>
                <a:srgbClr val="1E5685"/>
              </a:solidFill>
              <a:latin typeface="微软雅黑" panose="020B0503020204020204" charset="-122"/>
              <a:ea typeface="微软雅黑" panose="020B0503020204020204" charset="-122"/>
            </a:endParaRPr>
          </a:p>
        </p:txBody>
      </p:sp>
      <p:sp>
        <p:nvSpPr>
          <p:cNvPr id="38" name="任意多边形 13"/>
          <p:cNvSpPr/>
          <p:nvPr/>
        </p:nvSpPr>
        <p:spPr>
          <a:xfrm>
            <a:off x="9668349" y="2901974"/>
            <a:ext cx="1733550" cy="522605"/>
          </a:xfrm>
          <a:custGeom>
            <a:avLst/>
            <a:gdLst/>
            <a:ahLst/>
            <a:cxnLst>
              <a:cxn ang="3">
                <a:pos x="hc" y="t"/>
              </a:cxn>
              <a:cxn ang="cd2">
                <a:pos x="l" y="vc"/>
              </a:cxn>
              <a:cxn ang="cd4">
                <a:pos x="hc" y="b"/>
              </a:cxn>
              <a:cxn ang="0">
                <a:pos x="r" y="vc"/>
              </a:cxn>
            </a:cxnLst>
            <a:rect l="l" t="t" r="r" b="b"/>
            <a:pathLst>
              <a:path w="2730" h="823">
                <a:moveTo>
                  <a:pt x="2730" y="0"/>
                </a:moveTo>
                <a:cubicBezTo>
                  <a:pt x="2471" y="489"/>
                  <a:pt x="1957" y="823"/>
                  <a:pt x="1365" y="823"/>
                </a:cubicBezTo>
                <a:cubicBezTo>
                  <a:pt x="773" y="823"/>
                  <a:pt x="259" y="489"/>
                  <a:pt x="0" y="0"/>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文本框 38"/>
          <p:cNvSpPr txBox="1"/>
          <p:nvPr/>
        </p:nvSpPr>
        <p:spPr>
          <a:xfrm>
            <a:off x="9692208" y="2893286"/>
            <a:ext cx="1733547" cy="492443"/>
          </a:xfrm>
          <a:prstGeom prst="rect">
            <a:avLst/>
          </a:prstGeom>
          <a:noFill/>
        </p:spPr>
        <p:txBody>
          <a:bodyPr wrap="square" rtlCol="0">
            <a:spAutoFit/>
          </a:bodyPr>
          <a:lstStyle/>
          <a:p>
            <a:pPr algn="ctr"/>
            <a:r>
              <a:rPr lang="en-US" altLang="zh-CN" sz="1300" b="1" dirty="0">
                <a:solidFill>
                  <a:srgbClr val="1E5685"/>
                </a:solidFill>
                <a:latin typeface="微软雅黑" panose="020B0503020204020204" charset="-122"/>
                <a:ea typeface="微软雅黑" panose="020B0503020204020204" charset="-122"/>
              </a:rPr>
              <a:t>Lab</a:t>
            </a:r>
            <a:r>
              <a:rPr lang="zh-CN" altLang="en-US" sz="1300" b="1" dirty="0">
                <a:solidFill>
                  <a:srgbClr val="1E5685"/>
                </a:solidFill>
                <a:latin typeface="微软雅黑" panose="020B0503020204020204" charset="-122"/>
                <a:ea typeface="微软雅黑" panose="020B0503020204020204" charset="-122"/>
              </a:rPr>
              <a:t> </a:t>
            </a:r>
            <a:r>
              <a:rPr lang="en-US" altLang="zh-CN" sz="1300" b="1" dirty="0">
                <a:solidFill>
                  <a:srgbClr val="1E5685"/>
                </a:solidFill>
                <a:latin typeface="微软雅黑" panose="020B0503020204020204" charset="-122"/>
                <a:ea typeface="微软雅黑" panose="020B0503020204020204" charset="-122"/>
              </a:rPr>
              <a:t>Confirmatory</a:t>
            </a:r>
            <a:r>
              <a:rPr lang="zh-CN" altLang="en-US" sz="1300" b="1" dirty="0">
                <a:solidFill>
                  <a:srgbClr val="1E5685"/>
                </a:solidFill>
                <a:latin typeface="微软雅黑" panose="020B0503020204020204" charset="-122"/>
                <a:ea typeface="微软雅黑" panose="020B0503020204020204" charset="-122"/>
              </a:rPr>
              <a:t> </a:t>
            </a:r>
            <a:r>
              <a:rPr lang="en-US" altLang="zh-CN" sz="1300" b="1" dirty="0">
                <a:solidFill>
                  <a:srgbClr val="1E5685"/>
                </a:solidFill>
                <a:latin typeface="微软雅黑" panose="020B0503020204020204" charset="-122"/>
                <a:ea typeface="微软雅黑" panose="020B0503020204020204" charset="-122"/>
              </a:rPr>
              <a:t>Test</a:t>
            </a:r>
            <a:endParaRPr lang="zh-CN" altLang="en-US" sz="1300" b="1" dirty="0">
              <a:solidFill>
                <a:srgbClr val="1E5685"/>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
          <p:cNvGrpSpPr/>
          <p:nvPr/>
        </p:nvGrpSpPr>
        <p:grpSpPr>
          <a:xfrm>
            <a:off x="1530916" y="2987153"/>
            <a:ext cx="6698216" cy="1905773"/>
            <a:chOff x="1563341" y="3092648"/>
            <a:chExt cx="6055284" cy="1618609"/>
          </a:xfrm>
        </p:grpSpPr>
        <p:grpSp>
          <p:nvGrpSpPr>
            <p:cNvPr id="21" name="Group 20"/>
            <p:cNvGrpSpPr/>
            <p:nvPr/>
          </p:nvGrpSpPr>
          <p:grpSpPr>
            <a:xfrm>
              <a:off x="2247795" y="3092648"/>
              <a:ext cx="5370830" cy="1618609"/>
              <a:chOff x="1860277" y="3214568"/>
              <a:chExt cx="5428818" cy="1618609"/>
            </a:xfrm>
          </p:grpSpPr>
          <p:sp>
            <p:nvSpPr>
              <p:cNvPr id="17" name="TextBox 16"/>
              <p:cNvSpPr txBox="1"/>
              <p:nvPr>
                <p:custDataLst>
                  <p:tags r:id="rId1"/>
                </p:custDataLst>
              </p:nvPr>
            </p:nvSpPr>
            <p:spPr>
              <a:xfrm>
                <a:off x="1860277" y="3214568"/>
                <a:ext cx="3955864" cy="287540"/>
              </a:xfrm>
              <a:prstGeom prst="rect">
                <a:avLst/>
              </a:prstGeom>
              <a:noFill/>
            </p:spPr>
            <p:txBody>
              <a:bodyPr wrap="square" rtlCol="0">
                <a:spAutoFit/>
              </a:bodyPr>
              <a:lstStyle/>
              <a:p>
                <a:r>
                  <a:rPr lang="en-US" sz="1600" b="1" dirty="0">
                    <a:solidFill>
                      <a:srgbClr val="1A5FA8"/>
                    </a:solidFill>
                    <a:latin typeface="微软雅黑" panose="020B0503020204020204" charset="-122"/>
                    <a:ea typeface="微软雅黑" panose="020B0503020204020204" charset="-122"/>
                    <a:cs typeface="Catamaran Bold" panose="00000800000000000000" pitchFamily="2" charset="0"/>
                    <a:sym typeface="Gill Sans" charset="0"/>
                  </a:rPr>
                  <a:t>Sufficient test items</a:t>
                </a:r>
                <a:endParaRPr lang="en-US" sz="1600" b="1" dirty="0">
                  <a:solidFill>
                    <a:srgbClr val="1A5FA8"/>
                  </a:solidFill>
                  <a:latin typeface="微软雅黑" panose="020B0503020204020204" charset="-122"/>
                  <a:ea typeface="微软雅黑" panose="020B0503020204020204" charset="-122"/>
                  <a:cs typeface="Catamaran Bold" panose="00000800000000000000" pitchFamily="2" charset="0"/>
                  <a:sym typeface="Gill Sans" charset="0"/>
                </a:endParaRPr>
              </a:p>
            </p:txBody>
          </p:sp>
          <p:sp>
            <p:nvSpPr>
              <p:cNvPr id="18" name="TextBox 17"/>
              <p:cNvSpPr txBox="1"/>
              <p:nvPr>
                <p:custDataLst>
                  <p:tags r:id="rId2"/>
                </p:custDataLst>
              </p:nvPr>
            </p:nvSpPr>
            <p:spPr>
              <a:xfrm>
                <a:off x="1860277" y="3521273"/>
                <a:ext cx="5428818" cy="1311904"/>
              </a:xfrm>
              <a:prstGeom prst="rect">
                <a:avLst/>
              </a:prstGeom>
              <a:noFill/>
            </p:spPr>
            <p:txBody>
              <a:bodyPr wrap="square" rtlCol="0">
                <a:spAutoFit/>
              </a:bodyPr>
              <a:lstStyle/>
              <a:p>
                <a:pPr marL="285750" indent="-285750" algn="l">
                  <a:lnSpc>
                    <a:spcPct val="120000"/>
                  </a:lnSpc>
                  <a:buClrTx/>
                  <a:buSzTx/>
                  <a:buFont typeface="Wingdings" panose="05000000000000000000" charset="0"/>
                  <a:buChar char="l"/>
                </a:pPr>
                <a:r>
                  <a:rPr lang="en-US"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Covering 4 major indicators of grain safety: mycotoxins, heavy metals, pesticide residues and genetically modified organisms</a:t>
                </a:r>
                <a:endParaRPr 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85750" indent="-285750" algn="l">
                  <a:lnSpc>
                    <a:spcPct val="120000"/>
                  </a:lnSpc>
                  <a:buClrTx/>
                  <a:buSzTx/>
                  <a:buFont typeface="Wingdings" panose="05000000000000000000" charset="0"/>
                  <a:buChar char="l"/>
                </a:pPr>
                <a:r>
                  <a:rPr 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Covering 3 risk indicators of feed safety: mycotoxin, antibiotics and illegal addition</a:t>
                </a:r>
                <a:endParaRPr 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11" name="Group 34"/>
            <p:cNvGrpSpPr/>
            <p:nvPr/>
          </p:nvGrpSpPr>
          <p:grpSpPr>
            <a:xfrm>
              <a:off x="1563341" y="3129202"/>
              <a:ext cx="516179" cy="516179"/>
              <a:chOff x="1217371" y="3129202"/>
              <a:chExt cx="516179" cy="516179"/>
            </a:xfrm>
          </p:grpSpPr>
          <p:sp>
            <p:nvSpPr>
              <p:cNvPr id="20" name="Oval 19"/>
              <p:cNvSpPr/>
              <p:nvPr>
                <p:custDataLst>
                  <p:tags r:id="rId3"/>
                </p:custDataLst>
              </p:nvPr>
            </p:nvSpPr>
            <p:spPr>
              <a:xfrm>
                <a:off x="1217371" y="3129202"/>
                <a:ext cx="516179" cy="516179"/>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Freeform 110"/>
              <p:cNvSpPr>
                <a:spLocks noChangeArrowheads="1"/>
              </p:cNvSpPr>
              <p:nvPr>
                <p:custDataLst>
                  <p:tags r:id="rId4"/>
                </p:custDataLst>
              </p:nvPr>
            </p:nvSpPr>
            <p:spPr bwMode="auto">
              <a:xfrm>
                <a:off x="1358603" y="3292734"/>
                <a:ext cx="233715" cy="189114"/>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wrap="none" lIns="34290" tIns="17145" rIns="34290" bIns="17145" anchor="ctr"/>
              <a:lstStyle/>
              <a:p>
                <a:endParaRPr lang="en-US" sz="2000" dirty="0"/>
              </a:p>
            </p:txBody>
          </p:sp>
        </p:grpSp>
      </p:grpSp>
      <p:grpSp>
        <p:nvGrpSpPr>
          <p:cNvPr id="15" name="Group 1"/>
          <p:cNvGrpSpPr/>
          <p:nvPr/>
        </p:nvGrpSpPr>
        <p:grpSpPr>
          <a:xfrm>
            <a:off x="1530916" y="5173498"/>
            <a:ext cx="6169650" cy="955226"/>
            <a:chOff x="1563341" y="3092648"/>
            <a:chExt cx="5336443" cy="833088"/>
          </a:xfrm>
        </p:grpSpPr>
        <p:grpSp>
          <p:nvGrpSpPr>
            <p:cNvPr id="16" name="Group 20"/>
            <p:cNvGrpSpPr/>
            <p:nvPr/>
          </p:nvGrpSpPr>
          <p:grpSpPr>
            <a:xfrm>
              <a:off x="2247795" y="3092648"/>
              <a:ext cx="4651989" cy="833088"/>
              <a:chOff x="1860277" y="3214568"/>
              <a:chExt cx="4702217" cy="833088"/>
            </a:xfrm>
          </p:grpSpPr>
          <p:sp>
            <p:nvSpPr>
              <p:cNvPr id="22" name="TextBox 16"/>
              <p:cNvSpPr txBox="1"/>
              <p:nvPr>
                <p:custDataLst>
                  <p:tags r:id="rId5"/>
                </p:custDataLst>
              </p:nvPr>
            </p:nvSpPr>
            <p:spPr>
              <a:xfrm>
                <a:off x="1860277" y="3214568"/>
                <a:ext cx="3955864" cy="306705"/>
              </a:xfrm>
              <a:prstGeom prst="rect">
                <a:avLst/>
              </a:prstGeom>
              <a:noFill/>
            </p:spPr>
            <p:txBody>
              <a:bodyPr wrap="square" rtlCol="0">
                <a:spAutoFit/>
              </a:bodyPr>
              <a:lstStyle/>
              <a:p>
                <a:r>
                  <a:rPr lang="en-US" sz="1600" b="1" dirty="0">
                    <a:solidFill>
                      <a:srgbClr val="1F9698"/>
                    </a:solidFill>
                    <a:latin typeface="微软雅黑" panose="020B0503020204020204" charset="-122"/>
                    <a:ea typeface="微软雅黑" panose="020B0503020204020204" charset="-122"/>
                    <a:cs typeface="Catamaran Bold" panose="00000800000000000000" pitchFamily="2" charset="0"/>
                    <a:sym typeface="Gill Sans" charset="0"/>
                  </a:rPr>
                  <a:t>Numerous </a:t>
                </a:r>
                <a:r>
                  <a:rPr lang="en-US" altLang="zh-CN" sz="1600" b="1" dirty="0">
                    <a:solidFill>
                      <a:srgbClr val="1F9698"/>
                    </a:solidFill>
                    <a:latin typeface="微软雅黑" panose="020B0503020204020204" charset="-122"/>
                    <a:ea typeface="微软雅黑" panose="020B0503020204020204" charset="-122"/>
                    <a:cs typeface="Catamaran Bold" panose="00000800000000000000" pitchFamily="2" charset="0"/>
                    <a:sym typeface="Gill Sans" charset="0"/>
                  </a:rPr>
                  <a:t>test samples</a:t>
                </a:r>
                <a:endParaRPr lang="en-US" sz="1600" b="1" dirty="0">
                  <a:solidFill>
                    <a:srgbClr val="1F9698"/>
                  </a:solidFill>
                  <a:latin typeface="微软雅黑" panose="020B0503020204020204" charset="-122"/>
                  <a:ea typeface="微软雅黑" panose="020B0503020204020204" charset="-122"/>
                  <a:cs typeface="Catamaran Bold" panose="00000800000000000000" pitchFamily="2" charset="0"/>
                  <a:sym typeface="Gill Sans" charset="0"/>
                </a:endParaRPr>
              </a:p>
            </p:txBody>
          </p:sp>
          <p:sp>
            <p:nvSpPr>
              <p:cNvPr id="23" name="TextBox 17"/>
              <p:cNvSpPr txBox="1"/>
              <p:nvPr>
                <p:custDataLst>
                  <p:tags r:id="rId6"/>
                </p:custDataLst>
              </p:nvPr>
            </p:nvSpPr>
            <p:spPr>
              <a:xfrm>
                <a:off x="1860277" y="3473566"/>
                <a:ext cx="4702217" cy="574090"/>
              </a:xfrm>
              <a:prstGeom prst="rect">
                <a:avLst/>
              </a:prstGeom>
              <a:noFill/>
            </p:spPr>
            <p:txBody>
              <a:bodyPr wrap="square" rtlCol="0">
                <a:spAutoFit/>
              </a:bodyPr>
              <a:lstStyle/>
              <a:p>
                <a:pPr marL="285750" marR="0" indent="-285750" algn="l" defTabSz="914400" rtl="0" eaLnBrk="1" latinLnBrk="0" hangingPunct="1">
                  <a:lnSpc>
                    <a:spcPct val="120000"/>
                  </a:lnSpc>
                  <a:buClrTx/>
                  <a:buSzTx/>
                  <a:buFont typeface="Wingdings" panose="05000000000000000000" charset="0"/>
                  <a:buChar char="l"/>
                </a:pPr>
                <a:r>
                  <a:rPr 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Raw grain, finished grain, grain and oil products</a:t>
                </a:r>
                <a:endParaRPr kumimoji="0" lang="en-US" sz="1600" b="0" i="0" u="none" strike="noStrike" cap="none" normalizeH="0" baseline="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endParaRPr>
              </a:p>
              <a:p>
                <a:pPr marL="285750" marR="0" indent="-285750" algn="l" defTabSz="914400" rtl="0" eaLnBrk="1" latinLnBrk="0" hangingPunct="1">
                  <a:lnSpc>
                    <a:spcPct val="120000"/>
                  </a:lnSpc>
                  <a:buClrTx/>
                  <a:buSzTx/>
                  <a:buFont typeface="Wingdings" panose="05000000000000000000" charset="0"/>
                  <a:buChar char="l"/>
                </a:pPr>
                <a:r>
                  <a:rPr 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Feed raw materials, feed finished products</a:t>
                </a:r>
                <a:endParaRPr 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endParaRPr>
              </a:p>
            </p:txBody>
          </p:sp>
        </p:grpSp>
        <p:grpSp>
          <p:nvGrpSpPr>
            <p:cNvPr id="24" name="Group 34"/>
            <p:cNvGrpSpPr/>
            <p:nvPr/>
          </p:nvGrpSpPr>
          <p:grpSpPr>
            <a:xfrm>
              <a:off x="1563341" y="3129202"/>
              <a:ext cx="516179" cy="516179"/>
              <a:chOff x="1217371" y="3129202"/>
              <a:chExt cx="516179" cy="516179"/>
            </a:xfrm>
          </p:grpSpPr>
          <p:sp>
            <p:nvSpPr>
              <p:cNvPr id="25" name="Oval 19"/>
              <p:cNvSpPr/>
              <p:nvPr>
                <p:custDataLst>
                  <p:tags r:id="rId7"/>
                </p:custDataLst>
              </p:nvPr>
            </p:nvSpPr>
            <p:spPr>
              <a:xfrm>
                <a:off x="1217371" y="3129202"/>
                <a:ext cx="516179" cy="516179"/>
              </a:xfrm>
              <a:prstGeom prst="ellipse">
                <a:avLst/>
              </a:prstGeom>
              <a:solidFill>
                <a:srgbClr val="1F9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Freeform 110"/>
              <p:cNvSpPr>
                <a:spLocks noChangeArrowheads="1"/>
              </p:cNvSpPr>
              <p:nvPr>
                <p:custDataLst>
                  <p:tags r:id="rId8"/>
                </p:custDataLst>
              </p:nvPr>
            </p:nvSpPr>
            <p:spPr bwMode="auto">
              <a:xfrm>
                <a:off x="1358603" y="3292734"/>
                <a:ext cx="233715" cy="189114"/>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wrap="none" lIns="34290" tIns="17145" rIns="34290" bIns="17145" anchor="ctr"/>
              <a:lstStyle/>
              <a:p>
                <a:endParaRPr lang="en-US" sz="2000" dirty="0"/>
              </a:p>
            </p:txBody>
          </p:sp>
        </p:grpSp>
      </p:grpSp>
      <p:pic>
        <p:nvPicPr>
          <p:cNvPr id="27" name="图片占位符 26"/>
          <p:cNvPicPr>
            <a:picLocks noGrp="1" noChangeAspect="1"/>
          </p:cNvPicPr>
          <p:nvPr>
            <p:ph type="pic" sz="quarter" idx="12"/>
            <p:custDataLst>
              <p:tags r:id="rId9"/>
            </p:custDataLst>
          </p:nvPr>
        </p:nvPicPr>
        <p:blipFill>
          <a:blip r:embed="rId10" cstate="email"/>
          <a:stretch>
            <a:fillRect/>
          </a:stretch>
        </p:blipFill>
        <p:spPr>
          <a:xfrm>
            <a:off x="1179195" y="-9525"/>
            <a:ext cx="2751455" cy="2747010"/>
          </a:xfrm>
          <a:prstGeom prst="rect">
            <a:avLst/>
          </a:prstGeom>
        </p:spPr>
      </p:pic>
      <p:pic>
        <p:nvPicPr>
          <p:cNvPr id="28" name="图片占位符 27"/>
          <p:cNvPicPr>
            <a:picLocks noGrp="1" noChangeAspect="1"/>
          </p:cNvPicPr>
          <p:nvPr>
            <p:ph type="pic" sz="quarter" idx="13"/>
            <p:custDataLst>
              <p:tags r:id="rId11"/>
            </p:custDataLst>
          </p:nvPr>
        </p:nvPicPr>
        <p:blipFill>
          <a:blip r:embed="rId12" cstate="email"/>
          <a:stretch>
            <a:fillRect/>
          </a:stretch>
        </p:blipFill>
        <p:spPr>
          <a:xfrm>
            <a:off x="3862070" y="-9525"/>
            <a:ext cx="2797810" cy="2747010"/>
          </a:xfrm>
          <a:prstGeom prst="rect">
            <a:avLst/>
          </a:prstGeom>
        </p:spPr>
      </p:pic>
      <p:pic>
        <p:nvPicPr>
          <p:cNvPr id="55" name="图片占位符 54"/>
          <p:cNvPicPr>
            <a:picLocks noGrp="1" noChangeAspect="1"/>
          </p:cNvPicPr>
          <p:nvPr>
            <p:ph type="pic" sz="quarter" idx="14"/>
            <p:custDataLst>
              <p:tags r:id="rId13"/>
            </p:custDataLst>
          </p:nvPr>
        </p:nvPicPr>
        <p:blipFill>
          <a:blip r:embed="rId14" cstate="email"/>
          <a:stretch>
            <a:fillRect/>
          </a:stretch>
        </p:blipFill>
        <p:spPr>
          <a:xfrm>
            <a:off x="6659880" y="0"/>
            <a:ext cx="2751455" cy="2747645"/>
          </a:xfrm>
          <a:prstGeom prst="rect">
            <a:avLst/>
          </a:prstGeom>
        </p:spPr>
      </p:pic>
      <p:pic>
        <p:nvPicPr>
          <p:cNvPr id="56" name="图片占位符 55"/>
          <p:cNvPicPr>
            <a:picLocks noGrp="1" noChangeAspect="1"/>
          </p:cNvPicPr>
          <p:nvPr>
            <p:ph type="pic" sz="quarter" idx="15"/>
            <p:custDataLst>
              <p:tags r:id="rId15"/>
            </p:custDataLst>
          </p:nvPr>
        </p:nvPicPr>
        <p:blipFill>
          <a:blip r:embed="rId16" cstate="email"/>
          <a:stretch>
            <a:fillRect/>
          </a:stretch>
        </p:blipFill>
        <p:spPr>
          <a:xfrm>
            <a:off x="9411335" y="0"/>
            <a:ext cx="2780665" cy="2747010"/>
          </a:xfrm>
          <a:prstGeom prst="rect">
            <a:avLst/>
          </a:prstGeom>
        </p:spPr>
      </p:pic>
      <p:sp>
        <p:nvSpPr>
          <p:cNvPr id="40" name="文本框 63"/>
          <p:cNvSpPr txBox="1"/>
          <p:nvPr>
            <p:custDataLst>
              <p:tags r:id="rId17"/>
            </p:custDataLst>
          </p:nvPr>
        </p:nvSpPr>
        <p:spPr>
          <a:xfrm>
            <a:off x="8802467" y="3350375"/>
            <a:ext cx="3078344" cy="2094865"/>
          </a:xfrm>
          <a:prstGeom prst="rect">
            <a:avLst/>
          </a:prstGeom>
          <a:ln w="12700">
            <a:miter lim="400000"/>
          </a:ln>
        </p:spPr>
        <p:txBody>
          <a:bodyPr lIns="46799" tIns="46799" rIns="46799" bIns="46799" anchor="ctr">
            <a:normAutofit/>
          </a:bodyPr>
          <a:lstStyle/>
          <a:p>
            <a:pPr marL="285750" indent="-285750">
              <a:lnSpc>
                <a:spcPct val="200000"/>
              </a:lnSpc>
              <a:buFont typeface="Wingdings" panose="05000000000000000000" charset="0"/>
              <a:buChar char="Ø"/>
            </a:pPr>
            <a:r>
              <a:rPr lang="en-GB" altLang="zh-CN" sz="1600" b="1" dirty="0">
                <a:solidFill>
                  <a:srgbClr val="1F9698"/>
                </a:solidFill>
                <a:latin typeface="微软雅黑" panose="020B0503020204020204" charset="-122"/>
                <a:ea typeface="微软雅黑" panose="020B0503020204020204" charset="-122"/>
                <a:cs typeface="微软雅黑" panose="020B0503020204020204" charset="-122"/>
              </a:rPr>
              <a:t>Secured </a:t>
            </a:r>
            <a:r>
              <a:rPr lang="en-GB"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process</a:t>
            </a:r>
            <a:endParaRPr lang="en-GB"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85750" indent="-285750">
              <a:lnSpc>
                <a:spcPct val="200000"/>
              </a:lnSpc>
              <a:buFont typeface="Wingdings" panose="05000000000000000000" charset="0"/>
              <a:buChar char="Ø"/>
            </a:pPr>
            <a:r>
              <a:rPr lang="en-GB" altLang="zh-CN" sz="1600" b="1" dirty="0">
                <a:solidFill>
                  <a:srgbClr val="1F9698"/>
                </a:solidFill>
                <a:latin typeface="微软雅黑" panose="020B0503020204020204" charset="-122"/>
                <a:ea typeface="微软雅黑" panose="020B0503020204020204" charset="-122"/>
                <a:cs typeface="微软雅黑" panose="020B0503020204020204" charset="-122"/>
              </a:rPr>
              <a:t>Convenient </a:t>
            </a:r>
            <a:r>
              <a:rPr lang="en-GB"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operation</a:t>
            </a:r>
            <a:endParaRPr lang="en-GB"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85750" indent="-285750">
              <a:lnSpc>
                <a:spcPct val="200000"/>
              </a:lnSpc>
              <a:buFont typeface="Wingdings" panose="05000000000000000000" charset="0"/>
              <a:buChar char="Ø"/>
            </a:pPr>
            <a:r>
              <a:rPr lang="en-GB" altLang="zh-CN" sz="1600" b="1" dirty="0">
                <a:solidFill>
                  <a:srgbClr val="1F9698"/>
                </a:solidFill>
                <a:latin typeface="微软雅黑" panose="020B0503020204020204" charset="-122"/>
                <a:ea typeface="微软雅黑" panose="020B0503020204020204" charset="-122"/>
                <a:cs typeface="微软雅黑" panose="020B0503020204020204" charset="-122"/>
              </a:rPr>
              <a:t>Accurate </a:t>
            </a:r>
            <a:r>
              <a:rPr lang="en-GB"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results</a:t>
            </a:r>
            <a:endParaRPr lang="en-US" altLang="zh-CN" sz="16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49" name="圆角矩形 48"/>
          <p:cNvSpPr/>
          <p:nvPr>
            <p:custDataLst>
              <p:tags r:id="rId18"/>
            </p:custDataLst>
          </p:nvPr>
        </p:nvSpPr>
        <p:spPr>
          <a:xfrm>
            <a:off x="8495515" y="3509443"/>
            <a:ext cx="3335212" cy="1935798"/>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descr="手机屏幕截图&#10;&#10;描述已自动生成"/>
          <p:cNvPicPr>
            <a:picLocks noChangeAspect="1"/>
          </p:cNvPicPr>
          <p:nvPr/>
        </p:nvPicPr>
        <p:blipFill>
          <a:blip r:embed="rId19" cstate="email"/>
          <a:stretch>
            <a:fillRect/>
          </a:stretch>
        </p:blipFill>
        <p:spPr>
          <a:xfrm>
            <a:off x="10306901" y="269667"/>
            <a:ext cx="1388746" cy="363095"/>
          </a:xfrm>
          <a:prstGeom prst="rect">
            <a:avLst/>
          </a:prstGeom>
        </p:spPr>
      </p:pic>
      <p:sp>
        <p:nvSpPr>
          <p:cNvPr id="30" name="文本框 29"/>
          <p:cNvSpPr txBox="1"/>
          <p:nvPr/>
        </p:nvSpPr>
        <p:spPr>
          <a:xfrm rot="10800000">
            <a:off x="249694" y="1362075"/>
            <a:ext cx="707886" cy="3003550"/>
          </a:xfrm>
          <a:prstGeom prst="rect">
            <a:avLst/>
          </a:prstGeom>
          <a:noFill/>
        </p:spPr>
        <p:txBody>
          <a:bodyPr vert="eaVert" wrap="square" rtlCol="0">
            <a:spAutoFit/>
          </a:bodyPr>
          <a:lstStyle/>
          <a:p>
            <a:pPr algn="dist"/>
            <a:r>
              <a:rPr lang="en-US" altLang="zh-CN" sz="3400" b="1" dirty="0">
                <a:solidFill>
                  <a:schemeClr val="bg1"/>
                </a:solidFill>
                <a:latin typeface="微软雅黑" panose="020B0503020204020204" charset="-122"/>
                <a:ea typeface="微软雅黑" panose="020B0503020204020204" charset="-122"/>
              </a:rPr>
              <a:t>Grain/Feed</a:t>
            </a:r>
            <a:endParaRPr lang="zh-CN" altLang="en-US" sz="3400" b="1"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51061" y="4528397"/>
            <a:ext cx="7740939" cy="1205345"/>
            <a:chOff x="4451061" y="3121723"/>
            <a:chExt cx="7740939" cy="1205345"/>
          </a:xfrm>
        </p:grpSpPr>
        <p:sp>
          <p:nvSpPr>
            <p:cNvPr id="3" name="任意多边形: 形状 77"/>
            <p:cNvSpPr/>
            <p:nvPr/>
          </p:nvSpPr>
          <p:spPr>
            <a:xfrm flipH="1" flipV="1">
              <a:off x="4946143" y="3121723"/>
              <a:ext cx="702521" cy="1205345"/>
            </a:xfrm>
            <a:custGeom>
              <a:avLst/>
              <a:gdLst>
                <a:gd name="connsiteX0" fmla="*/ 134562 w 702521"/>
                <a:gd name="connsiteY0" fmla="*/ 1205345 h 1205345"/>
                <a:gd name="connsiteX1" fmla="*/ 0 w 702521"/>
                <a:gd name="connsiteY1" fmla="*/ 1205345 h 1205345"/>
                <a:gd name="connsiteX2" fmla="*/ 567959 w 702521"/>
                <a:gd name="connsiteY2" fmla="*/ 0 h 1205345"/>
                <a:gd name="connsiteX3" fmla="*/ 702521 w 702521"/>
                <a:gd name="connsiteY3" fmla="*/ 0 h 1205345"/>
              </a:gdLst>
              <a:ahLst/>
              <a:cxnLst>
                <a:cxn ang="0">
                  <a:pos x="connsiteX0" y="connsiteY0"/>
                </a:cxn>
                <a:cxn ang="0">
                  <a:pos x="connsiteX1" y="connsiteY1"/>
                </a:cxn>
                <a:cxn ang="0">
                  <a:pos x="connsiteX2" y="connsiteY2"/>
                </a:cxn>
                <a:cxn ang="0">
                  <a:pos x="connsiteX3" y="connsiteY3"/>
                </a:cxn>
              </a:cxnLst>
              <a:rect l="l" t="t" r="r" b="b"/>
              <a:pathLst>
                <a:path w="702521" h="1205345">
                  <a:moveTo>
                    <a:pt x="134562" y="1205345"/>
                  </a:moveTo>
                  <a:lnTo>
                    <a:pt x="0" y="1205345"/>
                  </a:lnTo>
                  <a:lnTo>
                    <a:pt x="567959" y="0"/>
                  </a:lnTo>
                  <a:lnTo>
                    <a:pt x="702521" y="0"/>
                  </a:lnTo>
                  <a:close/>
                </a:path>
              </a:pathLst>
            </a:custGeom>
            <a:solidFill>
              <a:srgbClr val="7570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79" name="任意多边形: 形状 78"/>
            <p:cNvSpPr/>
            <p:nvPr/>
          </p:nvSpPr>
          <p:spPr>
            <a:xfrm flipH="1" flipV="1">
              <a:off x="4698602" y="3121723"/>
              <a:ext cx="702521" cy="1205345"/>
            </a:xfrm>
            <a:custGeom>
              <a:avLst/>
              <a:gdLst>
                <a:gd name="connsiteX0" fmla="*/ 134562 w 702521"/>
                <a:gd name="connsiteY0" fmla="*/ 1205345 h 1205345"/>
                <a:gd name="connsiteX1" fmla="*/ 0 w 702521"/>
                <a:gd name="connsiteY1" fmla="*/ 1205345 h 1205345"/>
                <a:gd name="connsiteX2" fmla="*/ 567959 w 702521"/>
                <a:gd name="connsiteY2" fmla="*/ 0 h 1205345"/>
                <a:gd name="connsiteX3" fmla="*/ 702521 w 702521"/>
                <a:gd name="connsiteY3" fmla="*/ 0 h 1205345"/>
              </a:gdLst>
              <a:ahLst/>
              <a:cxnLst>
                <a:cxn ang="0">
                  <a:pos x="connsiteX0" y="connsiteY0"/>
                </a:cxn>
                <a:cxn ang="0">
                  <a:pos x="connsiteX1" y="connsiteY1"/>
                </a:cxn>
                <a:cxn ang="0">
                  <a:pos x="connsiteX2" y="connsiteY2"/>
                </a:cxn>
                <a:cxn ang="0">
                  <a:pos x="connsiteX3" y="connsiteY3"/>
                </a:cxn>
              </a:cxnLst>
              <a:rect l="l" t="t" r="r" b="b"/>
              <a:pathLst>
                <a:path w="702521" h="1205345">
                  <a:moveTo>
                    <a:pt x="134562" y="1205345"/>
                  </a:moveTo>
                  <a:lnTo>
                    <a:pt x="0" y="1205345"/>
                  </a:lnTo>
                  <a:lnTo>
                    <a:pt x="567959" y="0"/>
                  </a:lnTo>
                  <a:lnTo>
                    <a:pt x="702521" y="0"/>
                  </a:lnTo>
                  <a:close/>
                </a:path>
              </a:pathLst>
            </a:custGeom>
            <a:solidFill>
              <a:srgbClr val="2872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80" name="任意多边形: 形状 79"/>
            <p:cNvSpPr/>
            <p:nvPr/>
          </p:nvSpPr>
          <p:spPr>
            <a:xfrm flipH="1" flipV="1">
              <a:off x="4451061" y="3121723"/>
              <a:ext cx="702521" cy="1205345"/>
            </a:xfrm>
            <a:custGeom>
              <a:avLst/>
              <a:gdLst>
                <a:gd name="connsiteX0" fmla="*/ 134562 w 702521"/>
                <a:gd name="connsiteY0" fmla="*/ 1205345 h 1205345"/>
                <a:gd name="connsiteX1" fmla="*/ 0 w 702521"/>
                <a:gd name="connsiteY1" fmla="*/ 1205345 h 1205345"/>
                <a:gd name="connsiteX2" fmla="*/ 567959 w 702521"/>
                <a:gd name="connsiteY2" fmla="*/ 0 h 1205345"/>
                <a:gd name="connsiteX3" fmla="*/ 702521 w 702521"/>
                <a:gd name="connsiteY3" fmla="*/ 0 h 1205345"/>
              </a:gdLst>
              <a:ahLst/>
              <a:cxnLst>
                <a:cxn ang="0">
                  <a:pos x="connsiteX0" y="connsiteY0"/>
                </a:cxn>
                <a:cxn ang="0">
                  <a:pos x="connsiteX1" y="connsiteY1"/>
                </a:cxn>
                <a:cxn ang="0">
                  <a:pos x="connsiteX2" y="connsiteY2"/>
                </a:cxn>
                <a:cxn ang="0">
                  <a:pos x="connsiteX3" y="connsiteY3"/>
                </a:cxn>
              </a:cxnLst>
              <a:rect l="l" t="t" r="r" b="b"/>
              <a:pathLst>
                <a:path w="702521" h="1205345">
                  <a:moveTo>
                    <a:pt x="134562" y="1205345"/>
                  </a:moveTo>
                  <a:lnTo>
                    <a:pt x="0" y="1205345"/>
                  </a:lnTo>
                  <a:lnTo>
                    <a:pt x="567959" y="0"/>
                  </a:lnTo>
                  <a:lnTo>
                    <a:pt x="702521" y="0"/>
                  </a:lnTo>
                  <a:close/>
                </a:path>
              </a:pathLst>
            </a:custGeom>
            <a:solidFill>
              <a:srgbClr val="B2D2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81" name="任意多边形: 形状 80"/>
            <p:cNvSpPr/>
            <p:nvPr/>
          </p:nvSpPr>
          <p:spPr>
            <a:xfrm flipH="1" flipV="1">
              <a:off x="5216941" y="3121723"/>
              <a:ext cx="6975059" cy="1205345"/>
            </a:xfrm>
            <a:custGeom>
              <a:avLst/>
              <a:gdLst>
                <a:gd name="connsiteX0" fmla="*/ 6407100 w 6975059"/>
                <a:gd name="connsiteY0" fmla="*/ 1205345 h 1205345"/>
                <a:gd name="connsiteX1" fmla="*/ 6230994 w 6975059"/>
                <a:gd name="connsiteY1" fmla="*/ 1205345 h 1205345"/>
                <a:gd name="connsiteX2" fmla="*/ 4926478 w 6975059"/>
                <a:gd name="connsiteY2" fmla="*/ 1205345 h 1205345"/>
                <a:gd name="connsiteX3" fmla="*/ 4750372 w 6975059"/>
                <a:gd name="connsiteY3" fmla="*/ 1205345 h 1205345"/>
                <a:gd name="connsiteX4" fmla="*/ 3445856 w 6975059"/>
                <a:gd name="connsiteY4" fmla="*/ 1205345 h 1205345"/>
                <a:gd name="connsiteX5" fmla="*/ 3269750 w 6975059"/>
                <a:gd name="connsiteY5" fmla="*/ 1205345 h 1205345"/>
                <a:gd name="connsiteX6" fmla="*/ 3137350 w 6975059"/>
                <a:gd name="connsiteY6" fmla="*/ 1205345 h 1205345"/>
                <a:gd name="connsiteX7" fmla="*/ 2961244 w 6975059"/>
                <a:gd name="connsiteY7" fmla="*/ 1205345 h 1205345"/>
                <a:gd name="connsiteX8" fmla="*/ 1656728 w 6975059"/>
                <a:gd name="connsiteY8" fmla="*/ 1205345 h 1205345"/>
                <a:gd name="connsiteX9" fmla="*/ 1480622 w 6975059"/>
                <a:gd name="connsiteY9" fmla="*/ 1205345 h 1205345"/>
                <a:gd name="connsiteX10" fmla="*/ 176106 w 6975059"/>
                <a:gd name="connsiteY10" fmla="*/ 1205345 h 1205345"/>
                <a:gd name="connsiteX11" fmla="*/ 0 w 6975059"/>
                <a:gd name="connsiteY11" fmla="*/ 1205345 h 1205345"/>
                <a:gd name="connsiteX12" fmla="*/ 0 w 6975059"/>
                <a:gd name="connsiteY12" fmla="*/ 0 h 1205345"/>
                <a:gd name="connsiteX13" fmla="*/ 176106 w 6975059"/>
                <a:gd name="connsiteY13" fmla="*/ 0 h 1205345"/>
                <a:gd name="connsiteX14" fmla="*/ 1480622 w 6975059"/>
                <a:gd name="connsiteY14" fmla="*/ 0 h 1205345"/>
                <a:gd name="connsiteX15" fmla="*/ 1656728 w 6975059"/>
                <a:gd name="connsiteY15" fmla="*/ 0 h 1205345"/>
                <a:gd name="connsiteX16" fmla="*/ 2961244 w 6975059"/>
                <a:gd name="connsiteY16" fmla="*/ 0 h 1205345"/>
                <a:gd name="connsiteX17" fmla="*/ 3137350 w 6975059"/>
                <a:gd name="connsiteY17" fmla="*/ 0 h 1205345"/>
                <a:gd name="connsiteX18" fmla="*/ 3837709 w 6975059"/>
                <a:gd name="connsiteY18" fmla="*/ 0 h 1205345"/>
                <a:gd name="connsiteX19" fmla="*/ 4013815 w 6975059"/>
                <a:gd name="connsiteY19" fmla="*/ 0 h 1205345"/>
                <a:gd name="connsiteX20" fmla="*/ 5318331 w 6975059"/>
                <a:gd name="connsiteY20" fmla="*/ 0 h 1205345"/>
                <a:gd name="connsiteX21" fmla="*/ 5494437 w 6975059"/>
                <a:gd name="connsiteY21" fmla="*/ 0 h 1205345"/>
                <a:gd name="connsiteX22" fmla="*/ 6798953 w 6975059"/>
                <a:gd name="connsiteY22" fmla="*/ 0 h 1205345"/>
                <a:gd name="connsiteX23" fmla="*/ 6975059 w 6975059"/>
                <a:gd name="connsiteY23" fmla="*/ 0 h 120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75059" h="1205345">
                  <a:moveTo>
                    <a:pt x="6407100" y="1205345"/>
                  </a:moveTo>
                  <a:lnTo>
                    <a:pt x="6230994" y="1205345"/>
                  </a:lnTo>
                  <a:lnTo>
                    <a:pt x="4926478" y="1205345"/>
                  </a:lnTo>
                  <a:lnTo>
                    <a:pt x="4750372" y="1205345"/>
                  </a:lnTo>
                  <a:lnTo>
                    <a:pt x="3445856" y="1205345"/>
                  </a:lnTo>
                  <a:lnTo>
                    <a:pt x="3269750" y="1205345"/>
                  </a:lnTo>
                  <a:lnTo>
                    <a:pt x="3137350" y="1205345"/>
                  </a:lnTo>
                  <a:lnTo>
                    <a:pt x="2961244" y="1205345"/>
                  </a:lnTo>
                  <a:lnTo>
                    <a:pt x="1656728" y="1205345"/>
                  </a:lnTo>
                  <a:lnTo>
                    <a:pt x="1480622" y="1205345"/>
                  </a:lnTo>
                  <a:lnTo>
                    <a:pt x="176106" y="1205345"/>
                  </a:lnTo>
                  <a:lnTo>
                    <a:pt x="0" y="1205345"/>
                  </a:lnTo>
                  <a:lnTo>
                    <a:pt x="0" y="0"/>
                  </a:lnTo>
                  <a:lnTo>
                    <a:pt x="176106" y="0"/>
                  </a:lnTo>
                  <a:lnTo>
                    <a:pt x="1480622" y="0"/>
                  </a:lnTo>
                  <a:lnTo>
                    <a:pt x="1656728" y="0"/>
                  </a:lnTo>
                  <a:lnTo>
                    <a:pt x="2961244" y="0"/>
                  </a:lnTo>
                  <a:lnTo>
                    <a:pt x="3137350" y="0"/>
                  </a:lnTo>
                  <a:lnTo>
                    <a:pt x="3837709" y="0"/>
                  </a:lnTo>
                  <a:lnTo>
                    <a:pt x="4013815" y="0"/>
                  </a:lnTo>
                  <a:lnTo>
                    <a:pt x="5318331" y="0"/>
                  </a:lnTo>
                  <a:lnTo>
                    <a:pt x="5494437" y="0"/>
                  </a:lnTo>
                  <a:lnTo>
                    <a:pt x="6798953" y="0"/>
                  </a:lnTo>
                  <a:lnTo>
                    <a:pt x="6975059" y="0"/>
                  </a:lnTo>
                  <a:close/>
                </a:path>
              </a:pathLst>
            </a:custGeom>
            <a:solidFill>
              <a:srgbClr val="1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grpSp>
      <p:sp>
        <p:nvSpPr>
          <p:cNvPr id="20" name="矩形 19"/>
          <p:cNvSpPr/>
          <p:nvPr/>
        </p:nvSpPr>
        <p:spPr>
          <a:xfrm>
            <a:off x="0" y="1593273"/>
            <a:ext cx="12192000" cy="3671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a:off x="3748077" y="1121134"/>
            <a:ext cx="594900" cy="472139"/>
          </a:xfrm>
          <a:prstGeom prst="triangle">
            <a:avLst/>
          </a:prstGeom>
          <a:solidFill>
            <a:srgbClr val="1E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28"/>
          <p:cNvSpPr/>
          <p:nvPr/>
        </p:nvSpPr>
        <p:spPr>
          <a:xfrm>
            <a:off x="1" y="1121134"/>
            <a:ext cx="4045526" cy="1270616"/>
          </a:xfrm>
          <a:custGeom>
            <a:avLst/>
            <a:gdLst>
              <a:gd name="connsiteX0" fmla="*/ 0 w 3837709"/>
              <a:gd name="connsiteY0" fmla="*/ 0 h 1205345"/>
              <a:gd name="connsiteX1" fmla="*/ 3837709 w 3837709"/>
              <a:gd name="connsiteY1" fmla="*/ 0 h 1205345"/>
              <a:gd name="connsiteX2" fmla="*/ 3269750 w 3837709"/>
              <a:gd name="connsiteY2" fmla="*/ 1205345 h 1205345"/>
              <a:gd name="connsiteX3" fmla="*/ 0 w 3837709"/>
              <a:gd name="connsiteY3" fmla="*/ 1205345 h 1205345"/>
            </a:gdLst>
            <a:ahLst/>
            <a:cxnLst>
              <a:cxn ang="0">
                <a:pos x="connsiteX0" y="connsiteY0"/>
              </a:cxn>
              <a:cxn ang="0">
                <a:pos x="connsiteX1" y="connsiteY1"/>
              </a:cxn>
              <a:cxn ang="0">
                <a:pos x="connsiteX2" y="connsiteY2"/>
              </a:cxn>
              <a:cxn ang="0">
                <a:pos x="connsiteX3" y="connsiteY3"/>
              </a:cxn>
            </a:cxnLst>
            <a:rect l="l" t="t" r="r" b="b"/>
            <a:pathLst>
              <a:path w="3837709" h="1205345">
                <a:moveTo>
                  <a:pt x="0" y="0"/>
                </a:moveTo>
                <a:lnTo>
                  <a:pt x="3837709" y="0"/>
                </a:lnTo>
                <a:lnTo>
                  <a:pt x="3269750" y="1205345"/>
                </a:lnTo>
                <a:lnTo>
                  <a:pt x="0" y="1205345"/>
                </a:lnTo>
                <a:close/>
              </a:path>
            </a:pathLst>
          </a:custGeom>
          <a:solidFill>
            <a:srgbClr val="19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b="1" i="1">
              <a:solidFill>
                <a:schemeClr val="bg1"/>
              </a:solidFill>
            </a:endParaRPr>
          </a:p>
        </p:txBody>
      </p:sp>
      <p:sp>
        <p:nvSpPr>
          <p:cNvPr id="62" name="文本框 61"/>
          <p:cNvSpPr txBox="1"/>
          <p:nvPr/>
        </p:nvSpPr>
        <p:spPr>
          <a:xfrm>
            <a:off x="633443" y="1357203"/>
            <a:ext cx="2481193" cy="584775"/>
          </a:xfrm>
          <a:prstGeom prst="rect">
            <a:avLst/>
          </a:prstGeom>
          <a:noFill/>
        </p:spPr>
        <p:txBody>
          <a:bodyPr wrap="none" rtlCol="0">
            <a:spAutoFit/>
            <a:scene3d>
              <a:camera prst="orthographicFront"/>
              <a:lightRig rig="threePt" dir="t"/>
            </a:scene3d>
            <a:sp3d contourW="12700"/>
          </a:bodyPr>
          <a:lstStyle/>
          <a:p>
            <a:pPr algn="ctr"/>
            <a:r>
              <a:rPr lang="en-US" altLang="zh-CN" sz="3200" b="1" i="1">
                <a:solidFill>
                  <a:schemeClr val="bg1"/>
                </a:solidFill>
                <a:latin typeface="+mj-ea"/>
                <a:ea typeface="+mj-ea"/>
                <a:sym typeface="Arial" panose="020B0604020202020204" pitchFamily="34" charset="0"/>
              </a:rPr>
              <a:t>CONTENTS</a:t>
            </a:r>
            <a:endParaRPr lang="en-US" altLang="zh-CN" sz="3200" b="1" i="1">
              <a:solidFill>
                <a:schemeClr val="bg1"/>
              </a:solidFill>
              <a:latin typeface="+mj-ea"/>
              <a:ea typeface="+mj-ea"/>
              <a:sym typeface="Arial" panose="020B0604020202020204" pitchFamily="34" charset="0"/>
            </a:endParaRPr>
          </a:p>
        </p:txBody>
      </p:sp>
      <p:sp>
        <p:nvSpPr>
          <p:cNvPr id="64" name="文本框 63"/>
          <p:cNvSpPr txBox="1"/>
          <p:nvPr/>
        </p:nvSpPr>
        <p:spPr>
          <a:xfrm>
            <a:off x="1739635" y="2713038"/>
            <a:ext cx="652780" cy="553085"/>
          </a:xfrm>
          <a:prstGeom prst="rect">
            <a:avLst/>
          </a:prstGeom>
          <a:noFill/>
        </p:spPr>
        <p:txBody>
          <a:bodyPr wrap="none" rtlCol="0">
            <a:spAutoFit/>
          </a:bodyPr>
          <a:lstStyle/>
          <a:p>
            <a:r>
              <a:rPr lang="en-US" altLang="zh-CN" sz="3000" b="1" dirty="0">
                <a:solidFill>
                  <a:srgbClr val="2872B2"/>
                </a:solidFill>
                <a:latin typeface="微软雅黑" panose="020B0503020204020204" charset="-122"/>
                <a:ea typeface="微软雅黑" panose="020B0503020204020204" charset="-122"/>
              </a:rPr>
              <a:t>01</a:t>
            </a:r>
            <a:endParaRPr lang="en-US" altLang="zh-CN" sz="3000" b="1" dirty="0">
              <a:solidFill>
                <a:srgbClr val="2872B2"/>
              </a:solidFill>
              <a:latin typeface="微软雅黑" panose="020B0503020204020204" charset="-122"/>
              <a:ea typeface="微软雅黑" panose="020B0503020204020204" charset="-122"/>
            </a:endParaRPr>
          </a:p>
        </p:txBody>
      </p:sp>
      <p:sp>
        <p:nvSpPr>
          <p:cNvPr id="65" name="文本框 64"/>
          <p:cNvSpPr txBox="1"/>
          <p:nvPr/>
        </p:nvSpPr>
        <p:spPr>
          <a:xfrm>
            <a:off x="2499577" y="2751773"/>
            <a:ext cx="3326680" cy="477054"/>
          </a:xfrm>
          <a:prstGeom prst="rect">
            <a:avLst/>
          </a:prstGeom>
          <a:noFill/>
        </p:spPr>
        <p:txBody>
          <a:bodyPr wrap="none" rtlCol="0">
            <a:spAutoFit/>
            <a:scene3d>
              <a:camera prst="orthographicFront"/>
              <a:lightRig rig="threePt" dir="t"/>
            </a:scene3d>
            <a:sp3d contourW="12700"/>
          </a:bodyPr>
          <a:lstStyle/>
          <a:p>
            <a:r>
              <a:rPr lang="en-US" altLang="zh-CN" sz="2500" b="1"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rPr>
              <a:t>Company</a:t>
            </a:r>
            <a:r>
              <a:rPr lang="zh-CN" altLang="en-US" sz="2500" b="1"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rPr>
              <a:t> </a:t>
            </a:r>
            <a:r>
              <a:rPr lang="en-US" altLang="zh-CN" sz="2500" b="1"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rPr>
              <a:t>Overview</a:t>
            </a:r>
            <a:endParaRPr lang="zh-CN" altLang="en-US" sz="2500"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endParaRPr>
          </a:p>
        </p:txBody>
      </p:sp>
      <p:sp>
        <p:nvSpPr>
          <p:cNvPr id="76" name="文本框 75"/>
          <p:cNvSpPr txBox="1"/>
          <p:nvPr/>
        </p:nvSpPr>
        <p:spPr>
          <a:xfrm>
            <a:off x="6767206" y="2667000"/>
            <a:ext cx="652780" cy="553085"/>
          </a:xfrm>
          <a:prstGeom prst="rect">
            <a:avLst/>
          </a:prstGeom>
          <a:noFill/>
        </p:spPr>
        <p:txBody>
          <a:bodyPr wrap="none" rtlCol="0">
            <a:spAutoFit/>
          </a:bodyPr>
          <a:lstStyle/>
          <a:p>
            <a:r>
              <a:rPr lang="en-US" altLang="zh-CN" sz="3000" b="1">
                <a:solidFill>
                  <a:srgbClr val="2872B2"/>
                </a:solidFill>
                <a:latin typeface="微软雅黑" panose="020B0503020204020204" charset="-122"/>
                <a:ea typeface="微软雅黑" panose="020B0503020204020204" charset="-122"/>
              </a:rPr>
              <a:t>02</a:t>
            </a:r>
            <a:endParaRPr lang="en-US" altLang="zh-CN" sz="3000" b="1">
              <a:solidFill>
                <a:srgbClr val="2872B2"/>
              </a:solidFill>
              <a:latin typeface="微软雅黑" panose="020B0503020204020204" charset="-122"/>
              <a:ea typeface="微软雅黑" panose="020B0503020204020204" charset="-122"/>
            </a:endParaRPr>
          </a:p>
        </p:txBody>
      </p:sp>
      <p:sp>
        <p:nvSpPr>
          <p:cNvPr id="77" name="文本框 76"/>
          <p:cNvSpPr txBox="1"/>
          <p:nvPr/>
        </p:nvSpPr>
        <p:spPr>
          <a:xfrm>
            <a:off x="7527148" y="2728595"/>
            <a:ext cx="3875228" cy="477054"/>
          </a:xfrm>
          <a:prstGeom prst="rect">
            <a:avLst/>
          </a:prstGeom>
          <a:noFill/>
        </p:spPr>
        <p:txBody>
          <a:bodyPr wrap="none" rtlCol="0">
            <a:spAutoFit/>
            <a:scene3d>
              <a:camera prst="orthographicFront"/>
              <a:lightRig rig="threePt" dir="t"/>
            </a:scene3d>
            <a:sp3d contourW="12700"/>
          </a:bodyPr>
          <a:lstStyle/>
          <a:p>
            <a:r>
              <a:rPr lang="en-US" altLang="zh-CN" sz="2500" b="1"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rPr>
              <a:t>Food Safety Rapid Test</a:t>
            </a:r>
            <a:endParaRPr lang="zh-CN" altLang="en-US" sz="2500"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endParaRPr>
          </a:p>
        </p:txBody>
      </p:sp>
      <p:sp>
        <p:nvSpPr>
          <p:cNvPr id="85" name="文本框 84"/>
          <p:cNvSpPr txBox="1"/>
          <p:nvPr/>
        </p:nvSpPr>
        <p:spPr>
          <a:xfrm>
            <a:off x="1739634" y="3688265"/>
            <a:ext cx="652780" cy="553085"/>
          </a:xfrm>
          <a:prstGeom prst="rect">
            <a:avLst/>
          </a:prstGeom>
          <a:noFill/>
        </p:spPr>
        <p:txBody>
          <a:bodyPr wrap="none" rtlCol="0">
            <a:spAutoFit/>
          </a:bodyPr>
          <a:lstStyle/>
          <a:p>
            <a:pPr algn="l">
              <a:buClrTx/>
              <a:buSzTx/>
              <a:buFontTx/>
            </a:pPr>
            <a:r>
              <a:rPr lang="en-US" altLang="zh-CN" sz="3000" b="1" dirty="0">
                <a:solidFill>
                  <a:srgbClr val="2872B2"/>
                </a:solidFill>
                <a:latin typeface="微软雅黑" panose="020B0503020204020204" charset="-122"/>
                <a:ea typeface="微软雅黑" panose="020B0503020204020204" charset="-122"/>
              </a:rPr>
              <a:t>03</a:t>
            </a:r>
            <a:endParaRPr lang="en-US" altLang="zh-CN" sz="3000" b="1" dirty="0">
              <a:solidFill>
                <a:srgbClr val="2872B2"/>
              </a:solidFill>
              <a:latin typeface="微软雅黑" panose="020B0503020204020204" charset="-122"/>
              <a:ea typeface="微软雅黑" panose="020B0503020204020204" charset="-122"/>
            </a:endParaRPr>
          </a:p>
        </p:txBody>
      </p:sp>
      <p:sp>
        <p:nvSpPr>
          <p:cNvPr id="86" name="文本框 85"/>
          <p:cNvSpPr txBox="1"/>
          <p:nvPr/>
        </p:nvSpPr>
        <p:spPr>
          <a:xfrm>
            <a:off x="2499576" y="3749860"/>
            <a:ext cx="3177986" cy="477054"/>
          </a:xfrm>
          <a:prstGeom prst="rect">
            <a:avLst/>
          </a:prstGeom>
          <a:noFill/>
        </p:spPr>
        <p:txBody>
          <a:bodyPr wrap="none" rtlCol="0">
            <a:spAutoFit/>
            <a:scene3d>
              <a:camera prst="orthographicFront"/>
              <a:lightRig rig="threePt" dir="t"/>
            </a:scene3d>
            <a:sp3d contourW="12700"/>
          </a:bodyPr>
          <a:lstStyle/>
          <a:p>
            <a:r>
              <a:rPr lang="en-US" altLang="zh-CN" sz="2500" b="1"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rPr>
              <a:t>Microbiology Test</a:t>
            </a:r>
            <a:endParaRPr lang="zh-CN" altLang="en-US" sz="2500"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endParaRPr>
          </a:p>
        </p:txBody>
      </p:sp>
      <p:sp>
        <p:nvSpPr>
          <p:cNvPr id="91" name="文本框 90"/>
          <p:cNvSpPr txBox="1"/>
          <p:nvPr/>
        </p:nvSpPr>
        <p:spPr>
          <a:xfrm>
            <a:off x="6767205" y="3688265"/>
            <a:ext cx="652780" cy="553085"/>
          </a:xfrm>
          <a:prstGeom prst="rect">
            <a:avLst/>
          </a:prstGeom>
          <a:noFill/>
        </p:spPr>
        <p:txBody>
          <a:bodyPr wrap="none" rtlCol="0">
            <a:spAutoFit/>
          </a:bodyPr>
          <a:lstStyle/>
          <a:p>
            <a:r>
              <a:rPr lang="en-US" altLang="zh-CN" sz="3000" b="1">
                <a:solidFill>
                  <a:srgbClr val="2872B2"/>
                </a:solidFill>
                <a:latin typeface="微软雅黑" panose="020B0503020204020204" charset="-122"/>
                <a:ea typeface="微软雅黑" panose="020B0503020204020204" charset="-122"/>
              </a:rPr>
              <a:t>04</a:t>
            </a:r>
            <a:endParaRPr lang="en-US" altLang="zh-CN" sz="3600" b="1">
              <a:solidFill>
                <a:srgbClr val="2872B2"/>
              </a:solidFill>
              <a:latin typeface="微软雅黑" panose="020B0503020204020204" charset="-122"/>
              <a:ea typeface="微软雅黑" panose="020B0503020204020204" charset="-122"/>
            </a:endParaRPr>
          </a:p>
        </p:txBody>
      </p:sp>
      <p:sp>
        <p:nvSpPr>
          <p:cNvPr id="92" name="文本框 91"/>
          <p:cNvSpPr txBox="1"/>
          <p:nvPr/>
        </p:nvSpPr>
        <p:spPr>
          <a:xfrm>
            <a:off x="7527147" y="3749860"/>
            <a:ext cx="2709396" cy="477054"/>
          </a:xfrm>
          <a:prstGeom prst="rect">
            <a:avLst/>
          </a:prstGeom>
          <a:noFill/>
        </p:spPr>
        <p:txBody>
          <a:bodyPr wrap="none" rtlCol="0">
            <a:spAutoFit/>
            <a:scene3d>
              <a:camera prst="orthographicFront"/>
              <a:lightRig rig="threePt" dir="t"/>
            </a:scene3d>
            <a:sp3d contourW="12700"/>
          </a:bodyPr>
          <a:lstStyle/>
          <a:p>
            <a:r>
              <a:rPr lang="en-US" altLang="zh-CN" sz="2500" b="1"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rPr>
              <a:t>Laboratory Test</a:t>
            </a:r>
            <a:endParaRPr lang="zh-CN" altLang="en-US" sz="2500" b="1" dirty="0">
              <a:solidFill>
                <a:srgbClr val="595959"/>
              </a:solidFill>
              <a:latin typeface="Microsoft YaHei" panose="020B0503020204020204" pitchFamily="34" charset="-122"/>
              <a:ea typeface="Microsoft YaHei"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rot="10800000">
            <a:off x="264299" y="2092324"/>
            <a:ext cx="707886" cy="1336675"/>
          </a:xfrm>
          <a:prstGeom prst="rect">
            <a:avLst/>
          </a:prstGeom>
          <a:noFill/>
        </p:spPr>
        <p:txBody>
          <a:bodyPr vert="eaVert" wrap="square" rtlCol="0">
            <a:spAutoFit/>
          </a:bodyPr>
          <a:lstStyle/>
          <a:p>
            <a:pPr algn="dist"/>
            <a:r>
              <a:rPr lang="en-US" altLang="zh-CN" sz="3400" b="1" dirty="0">
                <a:solidFill>
                  <a:schemeClr val="bg1"/>
                </a:solidFill>
                <a:latin typeface="微软雅黑" panose="020B0503020204020204" charset="-122"/>
                <a:ea typeface="微软雅黑" panose="020B0503020204020204" charset="-122"/>
              </a:rPr>
              <a:t>Dairy</a:t>
            </a:r>
            <a:endParaRPr lang="zh-CN" altLang="en-US" sz="3400" b="1" dirty="0">
              <a:solidFill>
                <a:schemeClr val="bg1"/>
              </a:solidFill>
              <a:latin typeface="微软雅黑" panose="020B0503020204020204" charset="-122"/>
              <a:ea typeface="微软雅黑" panose="020B0503020204020204" charset="-122"/>
            </a:endParaRPr>
          </a:p>
        </p:txBody>
      </p:sp>
      <p:sp>
        <p:nvSpPr>
          <p:cNvPr id="3" name="TextBox 18"/>
          <p:cNvSpPr txBox="1"/>
          <p:nvPr>
            <p:custDataLst>
              <p:tags r:id="rId2"/>
            </p:custDataLst>
          </p:nvPr>
        </p:nvSpPr>
        <p:spPr>
          <a:xfrm>
            <a:off x="1324017" y="2938054"/>
            <a:ext cx="6390418" cy="728982"/>
          </a:xfrm>
          <a:prstGeom prst="rect">
            <a:avLst/>
          </a:prstGeom>
          <a:noFill/>
        </p:spPr>
        <p:txBody>
          <a:bodyPr wrap="square" rtlCol="0">
            <a:spAutoFit/>
          </a:bodyPr>
          <a:lstStyle/>
          <a:p>
            <a:pPr>
              <a:lnSpc>
                <a:spcPct val="120000"/>
              </a:lnSpc>
            </a:pPr>
            <a:r>
              <a:rPr 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Meizheng can provide instruments, reagents, technical services for users in the </a:t>
            </a:r>
            <a:r>
              <a:rPr lang="en-US"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dairy field.</a:t>
            </a:r>
            <a:endParaRPr 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endParaRPr>
          </a:p>
        </p:txBody>
      </p:sp>
      <p:grpSp>
        <p:nvGrpSpPr>
          <p:cNvPr id="4" name="Group 1"/>
          <p:cNvGrpSpPr/>
          <p:nvPr/>
        </p:nvGrpSpPr>
        <p:grpSpPr>
          <a:xfrm>
            <a:off x="1324017" y="3903340"/>
            <a:ext cx="6411364" cy="1015664"/>
            <a:chOff x="1563341" y="3074649"/>
            <a:chExt cx="5866468" cy="915730"/>
          </a:xfrm>
        </p:grpSpPr>
        <p:sp>
          <p:nvSpPr>
            <p:cNvPr id="5" name="TextBox 17"/>
            <p:cNvSpPr txBox="1"/>
            <p:nvPr>
              <p:custDataLst>
                <p:tags r:id="rId3"/>
              </p:custDataLst>
            </p:nvPr>
          </p:nvSpPr>
          <p:spPr>
            <a:xfrm>
              <a:off x="2189693" y="3074649"/>
              <a:ext cx="5240116" cy="915730"/>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pPr>
              <a:r>
                <a:rPr lang="en-US"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Keeping up with changes in international standards to</a:t>
              </a:r>
              <a:r>
                <a:rPr lang="zh-CN" altLang="en-US"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 </a:t>
              </a:r>
              <a:r>
                <a:rPr lang="en-US" altLang="zh-CN"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adjust</a:t>
              </a:r>
              <a:r>
                <a:rPr lang="zh-CN" altLang="en-US"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 </a:t>
              </a:r>
              <a:r>
                <a:rPr lang="en-US"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detection items of pesticide residues and veterinary drug residues, including ELISA kit and colloidal gold rapid detection strip.</a:t>
              </a:r>
              <a:endParaRPr lang="en-US"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endParaRPr>
            </a:p>
          </p:txBody>
        </p:sp>
        <p:grpSp>
          <p:nvGrpSpPr>
            <p:cNvPr id="35" name="Group 34"/>
            <p:cNvGrpSpPr/>
            <p:nvPr/>
          </p:nvGrpSpPr>
          <p:grpSpPr>
            <a:xfrm>
              <a:off x="1563341" y="3129201"/>
              <a:ext cx="538499" cy="535395"/>
              <a:chOff x="1217371" y="3129201"/>
              <a:chExt cx="538499" cy="535395"/>
            </a:xfrm>
          </p:grpSpPr>
          <p:sp>
            <p:nvSpPr>
              <p:cNvPr id="6" name="Oval 19"/>
              <p:cNvSpPr/>
              <p:nvPr>
                <p:custDataLst>
                  <p:tags r:id="rId4"/>
                </p:custDataLst>
              </p:nvPr>
            </p:nvSpPr>
            <p:spPr>
              <a:xfrm>
                <a:off x="1217371" y="3129201"/>
                <a:ext cx="538499" cy="535395"/>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110"/>
              <p:cNvSpPr>
                <a:spLocks noChangeArrowheads="1"/>
              </p:cNvSpPr>
              <p:nvPr>
                <p:custDataLst>
                  <p:tags r:id="rId5"/>
                </p:custDataLst>
              </p:nvPr>
            </p:nvSpPr>
            <p:spPr bwMode="auto">
              <a:xfrm>
                <a:off x="1358603" y="3292734"/>
                <a:ext cx="233715" cy="189114"/>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wrap="none" lIns="34290" tIns="17145" rIns="34290" bIns="17145" anchor="ctr"/>
              <a:lstStyle/>
              <a:p>
                <a:endParaRPr lang="en-US" dirty="0"/>
              </a:p>
            </p:txBody>
          </p:sp>
        </p:grpSp>
      </p:grpSp>
      <p:grpSp>
        <p:nvGrpSpPr>
          <p:cNvPr id="8" name="Group 1"/>
          <p:cNvGrpSpPr/>
          <p:nvPr/>
        </p:nvGrpSpPr>
        <p:grpSpPr>
          <a:xfrm>
            <a:off x="1324018" y="5093749"/>
            <a:ext cx="6390418" cy="784830"/>
            <a:chOff x="1563341" y="3129202"/>
            <a:chExt cx="5781874" cy="705507"/>
          </a:xfrm>
        </p:grpSpPr>
        <p:sp>
          <p:nvSpPr>
            <p:cNvPr id="14" name="TextBox 17"/>
            <p:cNvSpPr txBox="1"/>
            <p:nvPr>
              <p:custDataLst>
                <p:tags r:id="rId6"/>
              </p:custDataLst>
            </p:nvPr>
          </p:nvSpPr>
          <p:spPr>
            <a:xfrm>
              <a:off x="2163733" y="3129202"/>
              <a:ext cx="5181482" cy="705507"/>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pPr>
              <a:r>
                <a:rPr lang="en-US"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rPr>
                <a:t>A variety of nutrient detection solutions are provided for laboratory detection, making the detection more accurate and convenient.</a:t>
              </a:r>
              <a:endParaRPr lang="en-US" sz="15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endParaRPr>
            </a:p>
          </p:txBody>
        </p:sp>
        <p:grpSp>
          <p:nvGrpSpPr>
            <p:cNvPr id="9" name="Group 34"/>
            <p:cNvGrpSpPr/>
            <p:nvPr/>
          </p:nvGrpSpPr>
          <p:grpSpPr>
            <a:xfrm>
              <a:off x="1563341" y="3129202"/>
              <a:ext cx="516179" cy="516179"/>
              <a:chOff x="1217371" y="3129202"/>
              <a:chExt cx="516179" cy="516179"/>
            </a:xfrm>
          </p:grpSpPr>
          <p:sp>
            <p:nvSpPr>
              <p:cNvPr id="40" name="Oval 19"/>
              <p:cNvSpPr/>
              <p:nvPr>
                <p:custDataLst>
                  <p:tags r:id="rId7"/>
                </p:custDataLst>
              </p:nvPr>
            </p:nvSpPr>
            <p:spPr>
              <a:xfrm>
                <a:off x="1217371" y="3129202"/>
                <a:ext cx="516179" cy="516179"/>
              </a:xfrm>
              <a:prstGeom prst="ellipse">
                <a:avLst/>
              </a:prstGeom>
              <a:solidFill>
                <a:srgbClr val="1F9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Freeform 110"/>
              <p:cNvSpPr>
                <a:spLocks noChangeArrowheads="1"/>
              </p:cNvSpPr>
              <p:nvPr>
                <p:custDataLst>
                  <p:tags r:id="rId8"/>
                </p:custDataLst>
              </p:nvPr>
            </p:nvSpPr>
            <p:spPr bwMode="auto">
              <a:xfrm>
                <a:off x="1358603" y="3292734"/>
                <a:ext cx="218174" cy="203747"/>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wrap="none" lIns="34290" tIns="17145" rIns="34290" bIns="17145" anchor="ctr"/>
              <a:lstStyle/>
              <a:p>
                <a:endParaRPr lang="en-US" sz="1500" dirty="0"/>
              </a:p>
            </p:txBody>
          </p:sp>
        </p:grpSp>
      </p:grpSp>
      <p:sp>
        <p:nvSpPr>
          <p:cNvPr id="34" name="Rectangle: Rounded Corners 4"/>
          <p:cNvSpPr/>
          <p:nvPr>
            <p:custDataLst>
              <p:tags r:id="rId9"/>
            </p:custDataLst>
          </p:nvPr>
        </p:nvSpPr>
        <p:spPr>
          <a:xfrm>
            <a:off x="7916156" y="3151596"/>
            <a:ext cx="4123222" cy="2747010"/>
          </a:xfrm>
          <a:prstGeom prst="roundRect">
            <a:avLst>
              <a:gd name="adj" fmla="val 1291"/>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35"/>
          <p:cNvSpPr txBox="1"/>
          <p:nvPr>
            <p:custDataLst>
              <p:tags r:id="rId10"/>
            </p:custDataLst>
          </p:nvPr>
        </p:nvSpPr>
        <p:spPr>
          <a:xfrm>
            <a:off x="7916155" y="3151596"/>
            <a:ext cx="4324943" cy="2630170"/>
          </a:xfrm>
          <a:prstGeom prst="rect">
            <a:avLst/>
          </a:prstGeom>
          <a:noFill/>
        </p:spPr>
        <p:txBody>
          <a:bodyPr wrap="square" rtlCol="0" anchor="t">
            <a:spAutoFit/>
          </a:bodyPr>
          <a:lstStyle/>
          <a:p>
            <a:pPr>
              <a:lnSpc>
                <a:spcPct val="150000"/>
              </a:lnSpc>
              <a:buFont typeface="Wingdings" panose="05000000000000000000" charset="0"/>
            </a:pPr>
            <a:r>
              <a:rPr lang="en-GB" altLang="zh-CN" sz="1400" b="1" dirty="0">
                <a:solidFill>
                  <a:schemeClr val="bg1"/>
                </a:solidFill>
                <a:latin typeface="微软雅黑" panose="020B0503020204020204" charset="-122"/>
                <a:ea typeface="微软雅黑" panose="020B0503020204020204" charset="-122"/>
                <a:cs typeface="微软雅黑" panose="020B0503020204020204" charset="-122"/>
                <a:sym typeface="+mn-ea"/>
              </a:rPr>
              <a:t>Test items</a:t>
            </a:r>
            <a:endParaRPr lang="zh-CN" altLang="en-US" sz="14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342900" indent="-342900">
              <a:lnSpc>
                <a:spcPct val="150000"/>
              </a:lnSpc>
              <a:buFont typeface="Wingdings" panose="05000000000000000000" charset="0"/>
              <a:buChar char="Ø"/>
            </a:pPr>
            <a:r>
              <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Contaminants - Heavy metals, nitrites</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a:t>
            </a:r>
            <a:endPar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342900" indent="-342900">
              <a:lnSpc>
                <a:spcPct val="150000"/>
              </a:lnSpc>
              <a:buFont typeface="Wingdings" panose="05000000000000000000" charset="0"/>
              <a:buChar char="Ø"/>
            </a:pPr>
            <a:r>
              <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Mycotoxin </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 A</a:t>
            </a:r>
            <a:r>
              <a:rPr lang="en-GB" altLang="zh-CN" sz="1200" dirty="0" err="1">
                <a:solidFill>
                  <a:schemeClr val="bg1"/>
                </a:solidFill>
                <a:latin typeface="微软雅黑" panose="020B0503020204020204" charset="-122"/>
                <a:ea typeface="微软雅黑" panose="020B0503020204020204" charset="-122"/>
                <a:cs typeface="微软雅黑" panose="020B0503020204020204" charset="-122"/>
                <a:sym typeface="+mn-ea"/>
              </a:rPr>
              <a:t>flatoxin</a:t>
            </a:r>
            <a:r>
              <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 M</a:t>
            </a:r>
            <a:r>
              <a:rPr lang="en-GB" altLang="zh-CN" sz="1200" baseline="-25000" dirty="0">
                <a:solidFill>
                  <a:schemeClr val="bg1"/>
                </a:solidFill>
                <a:latin typeface="微软雅黑" panose="020B0503020204020204" charset="-122"/>
                <a:ea typeface="微软雅黑" panose="020B0503020204020204" charset="-122"/>
                <a:cs typeface="微软雅黑" panose="020B0503020204020204" charset="-122"/>
                <a:sym typeface="+mn-ea"/>
              </a:rPr>
              <a:t>1</a:t>
            </a:r>
            <a:endParaRPr lang="en-GB" altLang="zh-CN" sz="1200" baseline="-250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342900" indent="-342900">
              <a:lnSpc>
                <a:spcPct val="150000"/>
              </a:lnSpc>
              <a:buFont typeface="Wingdings" panose="05000000000000000000" charset="0"/>
              <a:buChar char="Ø"/>
            </a:pPr>
            <a:r>
              <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Microbes </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Aerobic bacterial count</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342900" indent="-342900">
              <a:lnSpc>
                <a:spcPct val="150000"/>
              </a:lnSpc>
              <a:buFont typeface="Wingdings" panose="05000000000000000000" charset="0"/>
              <a:buChar char="Ø"/>
            </a:pPr>
            <a:r>
              <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Pesticide residues - Carbendazim, imidacloprid</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a:t>
            </a:r>
            <a:endPar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342900" indent="-342900">
              <a:lnSpc>
                <a:spcPct val="150000"/>
              </a:lnSpc>
              <a:buFont typeface="Wingdings" panose="05000000000000000000" charset="0"/>
              <a:buChar char="Ø"/>
            </a:pP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Veterinary drug residues - Antibiotics, hormones…</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342900" indent="-342900">
              <a:lnSpc>
                <a:spcPct val="150000"/>
              </a:lnSpc>
              <a:buFont typeface="Wingdings" panose="05000000000000000000" charset="0"/>
              <a:buChar char="Ø"/>
            </a:pP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Illegal additives--- Beta-lactamase, melamine…</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342900" indent="-342900">
              <a:lnSpc>
                <a:spcPct val="150000"/>
              </a:lnSpc>
              <a:buFont typeface="Wingdings" panose="05000000000000000000" charset="0"/>
              <a:buChar char="Ø"/>
            </a:pPr>
            <a:r>
              <a:rPr lang="en-GB"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Nutrients - Lactoferrin, lactalbumin, vitamins, IgG, </a:t>
            </a:r>
            <a:r>
              <a:rPr lang="en-GB" altLang="zh-CN" sz="1200" dirty="0" err="1">
                <a:solidFill>
                  <a:schemeClr val="bg1"/>
                </a:solidFill>
                <a:latin typeface="微软雅黑" panose="020B0503020204020204" charset="-122"/>
                <a:ea typeface="微软雅黑" panose="020B0503020204020204" charset="-122"/>
                <a:cs typeface="微软雅黑" panose="020B0503020204020204" charset="-122"/>
                <a:sym typeface="+mn-ea"/>
              </a:rPr>
              <a:t>lactoperoxidase</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rPr>
              <a:t>…</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8" name="图片占位符 37"/>
          <p:cNvPicPr>
            <a:picLocks noGrp="1" noChangeAspect="1"/>
          </p:cNvPicPr>
          <p:nvPr>
            <p:ph type="pic" sz="quarter" idx="12"/>
            <p:custDataLst>
              <p:tags r:id="rId11"/>
            </p:custDataLst>
          </p:nvPr>
        </p:nvPicPr>
        <p:blipFill>
          <a:blip r:embed="rId12" cstate="email"/>
          <a:stretch>
            <a:fillRect/>
          </a:stretch>
        </p:blipFill>
        <p:spPr>
          <a:xfrm>
            <a:off x="1179195" y="0"/>
            <a:ext cx="2751455" cy="2747645"/>
          </a:xfrm>
          <a:prstGeom prst="rect">
            <a:avLst/>
          </a:prstGeom>
        </p:spPr>
      </p:pic>
      <p:pic>
        <p:nvPicPr>
          <p:cNvPr id="42" name="图片占位符 41"/>
          <p:cNvPicPr>
            <a:picLocks noGrp="1" noChangeAspect="1"/>
          </p:cNvPicPr>
          <p:nvPr>
            <p:ph type="pic" sz="quarter" idx="13"/>
            <p:custDataLst>
              <p:tags r:id="rId13"/>
            </p:custDataLst>
          </p:nvPr>
        </p:nvPicPr>
        <p:blipFill>
          <a:blip r:embed="rId14" cstate="email"/>
          <a:stretch>
            <a:fillRect/>
          </a:stretch>
        </p:blipFill>
        <p:spPr>
          <a:xfrm>
            <a:off x="3930015" y="0"/>
            <a:ext cx="2752090" cy="2747645"/>
          </a:xfrm>
          <a:prstGeom prst="rect">
            <a:avLst/>
          </a:prstGeom>
        </p:spPr>
      </p:pic>
      <p:pic>
        <p:nvPicPr>
          <p:cNvPr id="44" name="图片占位符 43"/>
          <p:cNvPicPr>
            <a:picLocks noGrp="1" noChangeAspect="1"/>
          </p:cNvPicPr>
          <p:nvPr>
            <p:ph type="pic" sz="quarter" idx="14"/>
            <p:custDataLst>
              <p:tags r:id="rId15"/>
            </p:custDataLst>
          </p:nvPr>
        </p:nvPicPr>
        <p:blipFill>
          <a:blip r:embed="rId16" cstate="email"/>
          <a:stretch>
            <a:fillRect/>
          </a:stretch>
        </p:blipFill>
        <p:spPr>
          <a:xfrm>
            <a:off x="6658610" y="0"/>
            <a:ext cx="2780665" cy="2747010"/>
          </a:xfrm>
          <a:prstGeom prst="rect">
            <a:avLst/>
          </a:prstGeom>
        </p:spPr>
      </p:pic>
      <p:pic>
        <p:nvPicPr>
          <p:cNvPr id="46" name="图片占位符 45"/>
          <p:cNvPicPr>
            <a:picLocks noGrp="1" noChangeAspect="1"/>
          </p:cNvPicPr>
          <p:nvPr>
            <p:ph type="pic" sz="quarter" idx="15"/>
            <p:custDataLst>
              <p:tags r:id="rId17"/>
            </p:custDataLst>
          </p:nvPr>
        </p:nvPicPr>
        <p:blipFill>
          <a:blip r:embed="rId18" cstate="email"/>
          <a:stretch>
            <a:fillRect/>
          </a:stretch>
        </p:blipFill>
        <p:spPr>
          <a:xfrm>
            <a:off x="9439275" y="0"/>
            <a:ext cx="2753360" cy="2732405"/>
          </a:xfrm>
          <a:prstGeom prst="rect">
            <a:avLst/>
          </a:prstGeom>
        </p:spPr>
      </p:pic>
      <p:pic>
        <p:nvPicPr>
          <p:cNvPr id="26" name="图片 25" descr="手机屏幕截图&#10;&#10;描述已自动生成"/>
          <p:cNvPicPr>
            <a:picLocks noChangeAspect="1"/>
          </p:cNvPicPr>
          <p:nvPr/>
        </p:nvPicPr>
        <p:blipFill>
          <a:blip r:embed="rId19" cstate="email"/>
          <a:stretch>
            <a:fillRect/>
          </a:stretch>
        </p:blipFill>
        <p:spPr>
          <a:xfrm>
            <a:off x="10306901" y="269667"/>
            <a:ext cx="1388746" cy="363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32"/>
          <p:cNvSpPr/>
          <p:nvPr/>
        </p:nvSpPr>
        <p:spPr>
          <a:xfrm rot="8040000">
            <a:off x="9442450" y="2533015"/>
            <a:ext cx="842010" cy="11455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6" h="3272">
                <a:moveTo>
                  <a:pt x="0" y="0"/>
                </a:moveTo>
                <a:lnTo>
                  <a:pt x="1326" y="0"/>
                </a:lnTo>
                <a:lnTo>
                  <a:pt x="1326" y="59"/>
                </a:lnTo>
                <a:lnTo>
                  <a:pt x="1322" y="67"/>
                </a:lnTo>
                <a:cubicBezTo>
                  <a:pt x="1103" y="455"/>
                  <a:pt x="965" y="1014"/>
                  <a:pt x="965" y="1636"/>
                </a:cubicBezTo>
                <a:cubicBezTo>
                  <a:pt x="965" y="2258"/>
                  <a:pt x="1103" y="2817"/>
                  <a:pt x="1322" y="3205"/>
                </a:cubicBezTo>
                <a:lnTo>
                  <a:pt x="1326" y="3213"/>
                </a:lnTo>
                <a:lnTo>
                  <a:pt x="1326" y="3272"/>
                </a:lnTo>
                <a:lnTo>
                  <a:pt x="98" y="3272"/>
                </a:lnTo>
                <a:lnTo>
                  <a:pt x="110" y="3249"/>
                </a:lnTo>
                <a:cubicBezTo>
                  <a:pt x="318" y="2862"/>
                  <a:pt x="448" y="2318"/>
                  <a:pt x="448" y="1714"/>
                </a:cubicBezTo>
                <a:cubicBezTo>
                  <a:pt x="448" y="1019"/>
                  <a:pt x="276" y="402"/>
                  <a:pt x="11" y="15"/>
                </a:cubicBezTo>
                <a:lnTo>
                  <a:pt x="0"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任意多边形 31"/>
          <p:cNvSpPr/>
          <p:nvPr/>
        </p:nvSpPr>
        <p:spPr>
          <a:xfrm rot="7740000">
            <a:off x="5337810" y="2422525"/>
            <a:ext cx="842010" cy="12973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6" h="3272">
                <a:moveTo>
                  <a:pt x="0" y="0"/>
                </a:moveTo>
                <a:lnTo>
                  <a:pt x="1326" y="0"/>
                </a:lnTo>
                <a:lnTo>
                  <a:pt x="1326" y="59"/>
                </a:lnTo>
                <a:lnTo>
                  <a:pt x="1322" y="67"/>
                </a:lnTo>
                <a:cubicBezTo>
                  <a:pt x="1103" y="455"/>
                  <a:pt x="965" y="1014"/>
                  <a:pt x="965" y="1636"/>
                </a:cubicBezTo>
                <a:cubicBezTo>
                  <a:pt x="965" y="2258"/>
                  <a:pt x="1103" y="2817"/>
                  <a:pt x="1322" y="3205"/>
                </a:cubicBezTo>
                <a:lnTo>
                  <a:pt x="1326" y="3213"/>
                </a:lnTo>
                <a:lnTo>
                  <a:pt x="1326" y="3272"/>
                </a:lnTo>
                <a:lnTo>
                  <a:pt x="98" y="3272"/>
                </a:lnTo>
                <a:lnTo>
                  <a:pt x="110" y="3249"/>
                </a:lnTo>
                <a:cubicBezTo>
                  <a:pt x="318" y="2862"/>
                  <a:pt x="448" y="2318"/>
                  <a:pt x="448" y="1714"/>
                </a:cubicBezTo>
                <a:cubicBezTo>
                  <a:pt x="448" y="1019"/>
                  <a:pt x="276" y="402"/>
                  <a:pt x="11" y="15"/>
                </a:cubicBezTo>
                <a:lnTo>
                  <a:pt x="0"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30"/>
          <p:cNvSpPr/>
          <p:nvPr/>
        </p:nvSpPr>
        <p:spPr>
          <a:xfrm rot="3480000">
            <a:off x="7421880" y="2403475"/>
            <a:ext cx="842010" cy="135890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6" h="3272">
                <a:moveTo>
                  <a:pt x="0" y="0"/>
                </a:moveTo>
                <a:lnTo>
                  <a:pt x="1326" y="0"/>
                </a:lnTo>
                <a:lnTo>
                  <a:pt x="1326" y="59"/>
                </a:lnTo>
                <a:lnTo>
                  <a:pt x="1322" y="67"/>
                </a:lnTo>
                <a:cubicBezTo>
                  <a:pt x="1103" y="455"/>
                  <a:pt x="965" y="1014"/>
                  <a:pt x="965" y="1636"/>
                </a:cubicBezTo>
                <a:cubicBezTo>
                  <a:pt x="965" y="2258"/>
                  <a:pt x="1103" y="2817"/>
                  <a:pt x="1322" y="3205"/>
                </a:cubicBezTo>
                <a:lnTo>
                  <a:pt x="1326" y="3213"/>
                </a:lnTo>
                <a:lnTo>
                  <a:pt x="1326" y="3272"/>
                </a:lnTo>
                <a:lnTo>
                  <a:pt x="98" y="3272"/>
                </a:lnTo>
                <a:lnTo>
                  <a:pt x="110" y="3249"/>
                </a:lnTo>
                <a:cubicBezTo>
                  <a:pt x="318" y="2862"/>
                  <a:pt x="448" y="2318"/>
                  <a:pt x="448" y="1714"/>
                </a:cubicBezTo>
                <a:cubicBezTo>
                  <a:pt x="448" y="1019"/>
                  <a:pt x="276" y="402"/>
                  <a:pt x="11" y="15"/>
                </a:cubicBezTo>
                <a:lnTo>
                  <a:pt x="0"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rot="3120000">
            <a:off x="3207385" y="2407429"/>
            <a:ext cx="842010" cy="1507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6" h="3272">
                <a:moveTo>
                  <a:pt x="0" y="0"/>
                </a:moveTo>
                <a:lnTo>
                  <a:pt x="1326" y="0"/>
                </a:lnTo>
                <a:lnTo>
                  <a:pt x="1326" y="59"/>
                </a:lnTo>
                <a:lnTo>
                  <a:pt x="1322" y="67"/>
                </a:lnTo>
                <a:cubicBezTo>
                  <a:pt x="1103" y="455"/>
                  <a:pt x="965" y="1014"/>
                  <a:pt x="965" y="1636"/>
                </a:cubicBezTo>
                <a:cubicBezTo>
                  <a:pt x="965" y="2258"/>
                  <a:pt x="1103" y="2817"/>
                  <a:pt x="1322" y="3205"/>
                </a:cubicBezTo>
                <a:lnTo>
                  <a:pt x="1326" y="3213"/>
                </a:lnTo>
                <a:lnTo>
                  <a:pt x="1326" y="3272"/>
                </a:lnTo>
                <a:lnTo>
                  <a:pt x="98" y="3272"/>
                </a:lnTo>
                <a:lnTo>
                  <a:pt x="110" y="3249"/>
                </a:lnTo>
                <a:cubicBezTo>
                  <a:pt x="318" y="2862"/>
                  <a:pt x="448" y="2318"/>
                  <a:pt x="448" y="1714"/>
                </a:cubicBezTo>
                <a:cubicBezTo>
                  <a:pt x="448" y="1019"/>
                  <a:pt x="276" y="402"/>
                  <a:pt x="11" y="15"/>
                </a:cubicBezTo>
                <a:lnTo>
                  <a:pt x="0"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椭圆 21"/>
          <p:cNvSpPr/>
          <p:nvPr/>
        </p:nvSpPr>
        <p:spPr>
          <a:xfrm>
            <a:off x="9867265" y="3041650"/>
            <a:ext cx="1739900" cy="17399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8086090" y="1402715"/>
            <a:ext cx="1739900" cy="17399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928360" y="3016250"/>
            <a:ext cx="1739900" cy="17399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844925" y="1388745"/>
            <a:ext cx="1739900" cy="17399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739265" y="3147060"/>
            <a:ext cx="1739900" cy="17399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11"/>
          <p:cNvSpPr/>
          <p:nvPr/>
        </p:nvSpPr>
        <p:spPr bwMode="auto">
          <a:xfrm>
            <a:off x="1766570" y="3174365"/>
            <a:ext cx="1685290" cy="1685290"/>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5" name="椭圆 4"/>
          <p:cNvSpPr/>
          <p:nvPr/>
        </p:nvSpPr>
        <p:spPr>
          <a:xfrm>
            <a:off x="1973580" y="3368675"/>
            <a:ext cx="1271905" cy="1271905"/>
          </a:xfrm>
          <a:prstGeom prst="ellipse">
            <a:avLst/>
          </a:prstGeom>
          <a:blipFill rotWithShape="1">
            <a:blip r:embed="rId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1"/>
          <p:cNvSpPr/>
          <p:nvPr/>
        </p:nvSpPr>
        <p:spPr bwMode="auto">
          <a:xfrm>
            <a:off x="3874770" y="1418590"/>
            <a:ext cx="1685290" cy="1685290"/>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6" name="Freeform 11"/>
          <p:cNvSpPr/>
          <p:nvPr/>
        </p:nvSpPr>
        <p:spPr bwMode="auto">
          <a:xfrm>
            <a:off x="5956300" y="3044190"/>
            <a:ext cx="1685290" cy="1685290"/>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4" name="Freeform 11"/>
          <p:cNvSpPr/>
          <p:nvPr/>
        </p:nvSpPr>
        <p:spPr bwMode="auto">
          <a:xfrm>
            <a:off x="8120380" y="1430020"/>
            <a:ext cx="1685290" cy="1685290"/>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5" name="Freeform 11"/>
          <p:cNvSpPr/>
          <p:nvPr/>
        </p:nvSpPr>
        <p:spPr bwMode="auto">
          <a:xfrm>
            <a:off x="9895205" y="3068320"/>
            <a:ext cx="1685290" cy="1685290"/>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椭圆 5"/>
          <p:cNvSpPr/>
          <p:nvPr/>
        </p:nvSpPr>
        <p:spPr>
          <a:xfrm>
            <a:off x="4079240" y="1622425"/>
            <a:ext cx="1271905" cy="1271905"/>
          </a:xfrm>
          <a:prstGeom prst="ellipse">
            <a:avLst/>
          </a:prstGeom>
          <a:blipFill rotWithShape="1">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174105" y="3250565"/>
            <a:ext cx="1271905" cy="1271905"/>
          </a:xfrm>
          <a:prstGeom prst="ellipse">
            <a:avLst/>
          </a:prstGeom>
          <a:blipFill rotWithShape="1">
            <a:blip r:embed="rId3"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326755" y="1625600"/>
            <a:ext cx="1271905" cy="1271905"/>
          </a:xfrm>
          <a:prstGeom prst="ellipse">
            <a:avLst/>
          </a:prstGeom>
          <a:blipFill rotWithShape="1">
            <a:blip r:embed="rId4"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0101580" y="3275330"/>
            <a:ext cx="1271905" cy="1271905"/>
          </a:xfrm>
          <a:prstGeom prst="ellipse">
            <a:avLst/>
          </a:prstGeom>
          <a:blipFill rotWithShape="1">
            <a:blip r:embed="rId5"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2"/>
          <p:cNvSpPr txBox="1"/>
          <p:nvPr/>
        </p:nvSpPr>
        <p:spPr>
          <a:xfrm>
            <a:off x="1302754" y="345976"/>
            <a:ext cx="2551696" cy="2339102"/>
          </a:xfrm>
          <a:prstGeom prst="rect">
            <a:avLst/>
          </a:prstGeom>
          <a:noFill/>
        </p:spPr>
        <p:txBody>
          <a:bodyPr wrap="square" rtlCol="0">
            <a:spAutoFit/>
          </a:bodyPr>
          <a:lstStyle/>
          <a:p>
            <a:pPr algn="ctr" defTabSz="1285240" fontAlgn="auto">
              <a:spcBef>
                <a:spcPts val="0"/>
              </a:spcBef>
              <a:spcAft>
                <a:spcPts val="0"/>
              </a:spcAft>
            </a:pPr>
            <a:r>
              <a:rPr lang="en-US" altLang="zh-CN" sz="1400" b="1" kern="0" dirty="0">
                <a:solidFill>
                  <a:srgbClr val="1A5FA8"/>
                </a:solidFill>
                <a:latin typeface="微软雅黑" panose="020B0503020204020204" charset="-122"/>
                <a:ea typeface="微软雅黑" panose="020B0503020204020204" charset="-122"/>
                <a:cs typeface="微软雅黑" panose="020B0503020204020204" charset="-122"/>
                <a:sym typeface="+mn-ea"/>
              </a:rPr>
              <a:t>Feeding</a:t>
            </a:r>
            <a:endParaRPr lang="en-US" altLang="zh-CN" sz="1400" b="1" kern="0" dirty="0">
              <a:solidFill>
                <a:srgbClr val="1A5FA8"/>
              </a:solidFill>
              <a:latin typeface="微软雅黑" panose="020B0503020204020204" charset="-122"/>
              <a:ea typeface="微软雅黑" panose="020B0503020204020204" charset="-122"/>
              <a:cs typeface="微软雅黑" panose="020B0503020204020204" charset="-122"/>
              <a:sym typeface="+mn-ea"/>
            </a:endParaRPr>
          </a:p>
          <a:p>
            <a:pPr defTabSz="1285240" fontAlgn="auto">
              <a:spcBef>
                <a:spcPts val="0"/>
              </a:spcBef>
              <a:spcAft>
                <a:spcPts val="0"/>
              </a:spcAft>
            </a:pPr>
            <a:r>
              <a:rPr lang="en-US" altLang="zh-CN" sz="1200" kern="0" dirty="0">
                <a:latin typeface="微软雅黑" panose="020B0503020204020204" charset="-122"/>
                <a:ea typeface="微软雅黑" panose="020B0503020204020204" charset="-122"/>
                <a:cs typeface="微软雅黑" panose="020B0503020204020204" charset="-122"/>
                <a:sym typeface="+mn-ea"/>
              </a:rPr>
              <a:t>The quality and safety of dairy products is controlled from the feed. The contamination of mycotoxins in the feed, especially AFB</a:t>
            </a:r>
            <a:r>
              <a:rPr lang="en-US" altLang="zh-CN" sz="1200" kern="0" baseline="-25000" dirty="0">
                <a:latin typeface="微软雅黑" panose="020B0503020204020204" charset="-122"/>
                <a:ea typeface="微软雅黑" panose="020B0503020204020204" charset="-122"/>
                <a:cs typeface="微软雅黑" panose="020B0503020204020204" charset="-122"/>
                <a:sym typeface="+mn-ea"/>
              </a:rPr>
              <a:t>1</a:t>
            </a:r>
            <a:r>
              <a:rPr lang="en-US" altLang="zh-CN" sz="1200" kern="0" dirty="0">
                <a:latin typeface="微软雅黑" panose="020B0503020204020204" charset="-122"/>
                <a:ea typeface="微软雅黑" panose="020B0503020204020204" charset="-122"/>
                <a:cs typeface="微软雅黑" panose="020B0503020204020204" charset="-122"/>
                <a:sym typeface="+mn-ea"/>
              </a:rPr>
              <a:t>, directly affects the health of dairy cattle and the quality of dairy products. </a:t>
            </a:r>
            <a:r>
              <a:rPr lang="en-US" altLang="zh-CN" sz="1200" u="sng" kern="0" dirty="0">
                <a:solidFill>
                  <a:srgbClr val="1F9698"/>
                </a:solidFill>
                <a:latin typeface="微软雅黑" panose="020B0503020204020204" charset="-122"/>
                <a:ea typeface="微软雅黑" panose="020B0503020204020204" charset="-122"/>
                <a:cs typeface="微软雅黑" panose="020B0503020204020204" charset="-122"/>
                <a:sym typeface="+mn-ea"/>
              </a:rPr>
              <a:t>ToxinFast</a:t>
            </a:r>
            <a:r>
              <a:rPr lang="en-US" altLang="zh-CN" sz="1200" u="sng" kern="0" baseline="30000" dirty="0">
                <a:solidFill>
                  <a:srgbClr val="1F9698"/>
                </a:solidFill>
                <a:latin typeface="微软雅黑" panose="020B0503020204020204" charset="-122"/>
                <a:ea typeface="微软雅黑" panose="020B0503020204020204" charset="-122"/>
                <a:cs typeface="微软雅黑" panose="020B0503020204020204" charset="-122"/>
                <a:sym typeface="+mn-ea"/>
              </a:rPr>
              <a:t>®</a:t>
            </a:r>
            <a:r>
              <a:rPr lang="en-US" altLang="zh-CN" sz="1200" u="sng" kern="0" dirty="0">
                <a:solidFill>
                  <a:srgbClr val="1F9698"/>
                </a:solidFill>
                <a:latin typeface="微软雅黑" panose="020B0503020204020204" charset="-122"/>
                <a:ea typeface="微软雅黑" panose="020B0503020204020204" charset="-122"/>
                <a:cs typeface="微软雅黑" panose="020B0503020204020204" charset="-122"/>
                <a:sym typeface="+mn-ea"/>
              </a:rPr>
              <a:t> Mycotoxin Test Kits </a:t>
            </a:r>
            <a:r>
              <a:rPr lang="en-US" altLang="zh-CN" sz="1200" u="sng" kern="0" dirty="0">
                <a:latin typeface="微软雅黑" panose="020B0503020204020204" charset="-122"/>
                <a:ea typeface="微软雅黑" panose="020B0503020204020204" charset="-122"/>
                <a:cs typeface="微软雅黑" panose="020B0503020204020204" charset="-122"/>
                <a:sym typeface="+mn-ea"/>
              </a:rPr>
              <a:t>are suitable for daily monitoring of mycotoxins in feed factories and ranches.</a:t>
            </a:r>
            <a:endParaRPr lang="zh-CN" altLang="en-US" sz="1200" u="sng" kern="0" dirty="0">
              <a:latin typeface="微软雅黑" panose="020B0503020204020204" charset="-122"/>
              <a:ea typeface="微软雅黑" panose="020B0503020204020204" charset="-122"/>
              <a:cs typeface="微软雅黑" panose="020B0503020204020204" charset="-122"/>
              <a:sym typeface="+mn-ea"/>
            </a:endParaRPr>
          </a:p>
        </p:txBody>
      </p:sp>
      <p:sp>
        <p:nvSpPr>
          <p:cNvPr id="37" name="TextBox 33"/>
          <p:cNvSpPr txBox="1"/>
          <p:nvPr/>
        </p:nvSpPr>
        <p:spPr>
          <a:xfrm>
            <a:off x="5636216" y="511972"/>
            <a:ext cx="2432142" cy="2154436"/>
          </a:xfrm>
          <a:prstGeom prst="rect">
            <a:avLst/>
          </a:prstGeom>
          <a:noFill/>
        </p:spPr>
        <p:txBody>
          <a:bodyPr wrap="square" rtlCol="0">
            <a:spAutoFit/>
          </a:bodyPr>
          <a:lstStyle/>
          <a:p>
            <a:pPr algn="ctr" defTabSz="1285240" fontAlgn="auto">
              <a:spcBef>
                <a:spcPts val="0"/>
              </a:spcBef>
              <a:spcAft>
                <a:spcPts val="0"/>
              </a:spcAft>
            </a:pPr>
            <a:r>
              <a:rPr lang="en-GB" altLang="zh-CN" sz="1400" b="1" kern="0" dirty="0">
                <a:solidFill>
                  <a:srgbClr val="1A5FA8"/>
                </a:solidFill>
                <a:latin typeface="微软雅黑" panose="020B0503020204020204" charset="-122"/>
                <a:ea typeface="微软雅黑" panose="020B0503020204020204" charset="-122"/>
                <a:sym typeface="+mn-ea"/>
              </a:rPr>
              <a:t>Strict process control</a:t>
            </a:r>
            <a:endParaRPr lang="en-GB" altLang="zh-CN" sz="1400" b="1" kern="0" dirty="0">
              <a:solidFill>
                <a:srgbClr val="1A5FA8"/>
              </a:solidFill>
              <a:latin typeface="微软雅黑" panose="020B0503020204020204" charset="-122"/>
              <a:ea typeface="微软雅黑" panose="020B0503020204020204" charset="-122"/>
              <a:sym typeface="+mn-ea"/>
            </a:endParaRPr>
          </a:p>
          <a:p>
            <a:pPr defTabSz="1285240" fontAlgn="auto">
              <a:spcBef>
                <a:spcPts val="0"/>
              </a:spcBef>
              <a:spcAft>
                <a:spcPts val="0"/>
              </a:spcAft>
            </a:pPr>
            <a:r>
              <a:rPr lang="en-US" altLang="zh-CN" sz="1200" kern="0" dirty="0">
                <a:latin typeface="微软雅黑" panose="020B0503020204020204" charset="-122"/>
                <a:ea typeface="微软雅黑" panose="020B0503020204020204" charset="-122"/>
                <a:sym typeface="+mn-ea"/>
              </a:rPr>
              <a:t>Detection of dairy semi-finished products and finished products need quantitative test results</a:t>
            </a:r>
            <a:r>
              <a:rPr lang="en-US" altLang="zh-CN" sz="1200" u="sng" kern="0" dirty="0">
                <a:latin typeface="微软雅黑" panose="020B0503020204020204" charset="-122"/>
                <a:ea typeface="微软雅黑" panose="020B0503020204020204" charset="-122"/>
                <a:sym typeface="+mn-ea"/>
              </a:rPr>
              <a:t>, </a:t>
            </a:r>
            <a:r>
              <a:rPr lang="en-US" altLang="zh-CN" sz="1200" u="sng" kern="0" dirty="0">
                <a:solidFill>
                  <a:srgbClr val="1F9698"/>
                </a:solidFill>
                <a:latin typeface="微软雅黑" panose="020B0503020204020204" charset="-122"/>
                <a:ea typeface="微软雅黑" panose="020B0503020204020204" charset="-122"/>
                <a:sym typeface="+mn-ea"/>
              </a:rPr>
              <a:t>various test kits and pretreatment column products </a:t>
            </a:r>
            <a:r>
              <a:rPr lang="en-US" altLang="zh-CN" sz="1200" kern="0" dirty="0">
                <a:latin typeface="微软雅黑" panose="020B0503020204020204" charset="-122"/>
                <a:ea typeface="微软雅黑" panose="020B0503020204020204" charset="-122"/>
                <a:sym typeface="+mn-ea"/>
              </a:rPr>
              <a:t>can meet the demand of users, be convenient for analysis and provide basis for decision-making</a:t>
            </a:r>
            <a:r>
              <a:rPr lang="en-US" altLang="zh-CN" sz="1200" b="1" kern="0" dirty="0">
                <a:latin typeface="微软雅黑" panose="020B0503020204020204" charset="-122"/>
                <a:ea typeface="微软雅黑" panose="020B0503020204020204" charset="-122"/>
                <a:sym typeface="+mn-ea"/>
              </a:rPr>
              <a:t>.</a:t>
            </a:r>
            <a:endParaRPr lang="en-US" altLang="zh-CN" sz="1200" b="1" kern="0" dirty="0">
              <a:latin typeface="微软雅黑" panose="020B0503020204020204" charset="-122"/>
              <a:ea typeface="微软雅黑" panose="020B0503020204020204" charset="-122"/>
              <a:sym typeface="+mn-ea"/>
            </a:endParaRPr>
          </a:p>
        </p:txBody>
      </p:sp>
      <p:sp>
        <p:nvSpPr>
          <p:cNvPr id="38" name="TextBox 35"/>
          <p:cNvSpPr txBox="1"/>
          <p:nvPr/>
        </p:nvSpPr>
        <p:spPr>
          <a:xfrm>
            <a:off x="3550096" y="3556593"/>
            <a:ext cx="2410080" cy="2554545"/>
          </a:xfrm>
          <a:prstGeom prst="rect">
            <a:avLst/>
          </a:prstGeom>
          <a:noFill/>
        </p:spPr>
        <p:txBody>
          <a:bodyPr wrap="square" rtlCol="0">
            <a:spAutoFit/>
          </a:bodyPr>
          <a:lstStyle/>
          <a:p>
            <a:pPr algn="ctr" defTabSz="1285240"/>
            <a:r>
              <a:rPr lang="en-US" altLang="zh-CN" sz="1400" b="1" kern="0" dirty="0">
                <a:solidFill>
                  <a:srgbClr val="1A5FA8"/>
                </a:solidFill>
                <a:latin typeface="微软雅黑" panose="020B0503020204020204" charset="-122"/>
                <a:ea typeface="微软雅黑" panose="020B0503020204020204" charset="-122"/>
                <a:cs typeface="微软雅黑" panose="020B0503020204020204" charset="-122"/>
                <a:sym typeface="+mn-ea"/>
              </a:rPr>
              <a:t>Stock inspection in</a:t>
            </a:r>
            <a:endParaRPr lang="zh-CN" altLang="en-US" sz="1200" b="1" kern="0" dirty="0">
              <a:solidFill>
                <a:schemeClr val="accent1"/>
              </a:solidFill>
              <a:latin typeface="微软雅黑" panose="020B0503020204020204" charset="-122"/>
              <a:ea typeface="微软雅黑" panose="020B0503020204020204" charset="-122"/>
              <a:cs typeface="微软雅黑" panose="020B0503020204020204" charset="-122"/>
            </a:endParaRPr>
          </a:p>
          <a:p>
            <a:pPr algn="ctr" defTabSz="1285240" fontAlgn="auto">
              <a:spcBef>
                <a:spcPts val="0"/>
              </a:spcBef>
              <a:spcAft>
                <a:spcPts val="0"/>
              </a:spcAft>
            </a:pPr>
            <a:r>
              <a:rPr lang="en-GB" altLang="zh-CN" sz="1400" b="1" kern="0" dirty="0">
                <a:solidFill>
                  <a:srgbClr val="1A5FA8"/>
                </a:solidFill>
                <a:latin typeface="微软雅黑" panose="020B0503020204020204" charset="-122"/>
                <a:ea typeface="微软雅黑" panose="020B0503020204020204" charset="-122"/>
                <a:cs typeface="微软雅黑" panose="020B0503020204020204" charset="-122"/>
                <a:sym typeface="+mn-ea"/>
              </a:rPr>
              <a:t>milk collection</a:t>
            </a:r>
            <a:endParaRPr lang="en-GB" altLang="zh-CN" sz="1400" b="1" kern="0" dirty="0">
              <a:solidFill>
                <a:srgbClr val="1A5FA8"/>
              </a:solidFill>
              <a:latin typeface="微软雅黑" panose="020B0503020204020204" charset="-122"/>
              <a:ea typeface="微软雅黑" panose="020B0503020204020204" charset="-122"/>
              <a:cs typeface="微软雅黑" panose="020B0503020204020204" charset="-122"/>
              <a:sym typeface="+mn-ea"/>
            </a:endParaRPr>
          </a:p>
          <a:p>
            <a:pPr algn="l" defTabSz="1285240" fontAlgn="auto">
              <a:spcBef>
                <a:spcPts val="0"/>
              </a:spcBef>
              <a:spcAft>
                <a:spcPts val="0"/>
              </a:spcAft>
            </a:pPr>
            <a:r>
              <a:rPr lang="en-US" altLang="zh-CN" sz="1200"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On-site milk collection needs simple and easy-to-use detection products to quickly determine aflatoxin M1, drug residues, hormones, heavy metals, illegal addition, adulteration and other substances in fresh milk. </a:t>
            </a:r>
            <a:r>
              <a:rPr lang="en-US" altLang="zh-CN" sz="1200" u="sng" kern="0" dirty="0">
                <a:solidFill>
                  <a:srgbClr val="1F9698"/>
                </a:solidFill>
                <a:latin typeface="微软雅黑" panose="020B0503020204020204" charset="-122"/>
                <a:ea typeface="微软雅黑" panose="020B0503020204020204" charset="-122"/>
                <a:cs typeface="微软雅黑" panose="020B0503020204020204" charset="-122"/>
                <a:sym typeface="+mn-ea"/>
              </a:rPr>
              <a:t>Colloidal gold Rapid Test Kits </a:t>
            </a:r>
            <a:r>
              <a:rPr lang="en-US" altLang="zh-CN" sz="1200" u="sng"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can effectively solve these problems.</a:t>
            </a:r>
            <a:endParaRPr lang="zh-CN" altLang="en-US" sz="1200" u="sng" kern="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9" name="TextBox 36"/>
          <p:cNvSpPr txBox="1"/>
          <p:nvPr/>
        </p:nvSpPr>
        <p:spPr>
          <a:xfrm>
            <a:off x="7750178" y="3517618"/>
            <a:ext cx="2075812" cy="1446550"/>
          </a:xfrm>
          <a:prstGeom prst="rect">
            <a:avLst/>
          </a:prstGeom>
          <a:noFill/>
        </p:spPr>
        <p:txBody>
          <a:bodyPr wrap="square" rtlCol="0">
            <a:spAutoFit/>
          </a:bodyPr>
          <a:lstStyle/>
          <a:p>
            <a:pPr algn="ctr" defTabSz="1285240" fontAlgn="auto">
              <a:spcBef>
                <a:spcPts val="0"/>
              </a:spcBef>
              <a:spcAft>
                <a:spcPts val="0"/>
              </a:spcAft>
            </a:pPr>
            <a:r>
              <a:rPr lang="en-US" altLang="zh-CN" sz="1400" b="1" kern="0" dirty="0">
                <a:solidFill>
                  <a:srgbClr val="1A5FA8"/>
                </a:solidFill>
                <a:latin typeface="微软雅黑" panose="020B0503020204020204" charset="-122"/>
                <a:ea typeface="微软雅黑" panose="020B0503020204020204" charset="-122"/>
                <a:sym typeface="+mn-ea"/>
              </a:rPr>
              <a:t>Food supply chain</a:t>
            </a:r>
            <a:endParaRPr lang="zh-CN" altLang="en-US" sz="1400" b="1" kern="0" dirty="0">
              <a:solidFill>
                <a:srgbClr val="1A5FA8"/>
              </a:solidFill>
              <a:latin typeface="微软雅黑" panose="020B0503020204020204" charset="-122"/>
              <a:ea typeface="微软雅黑" panose="020B0503020204020204" charset="-122"/>
              <a:sym typeface="+mn-ea"/>
            </a:endParaRPr>
          </a:p>
          <a:p>
            <a:pPr algn="ctr" defTabSz="1285240" fontAlgn="auto">
              <a:spcBef>
                <a:spcPts val="0"/>
              </a:spcBef>
              <a:spcAft>
                <a:spcPts val="0"/>
              </a:spcAft>
            </a:pPr>
            <a:r>
              <a:rPr lang="en-US" altLang="zh-CN" sz="1400" b="1" kern="0" dirty="0">
                <a:solidFill>
                  <a:srgbClr val="1A5FA8"/>
                </a:solidFill>
                <a:latin typeface="微软雅黑" panose="020B0503020204020204" charset="-122"/>
                <a:ea typeface="微软雅黑" panose="020B0503020204020204" charset="-122"/>
                <a:sym typeface="+mn-ea"/>
              </a:rPr>
              <a:t>risk control</a:t>
            </a:r>
            <a:endParaRPr lang="en-US" altLang="zh-CN" sz="1400" b="1" kern="0" dirty="0">
              <a:solidFill>
                <a:srgbClr val="1A5FA8"/>
              </a:solidFill>
              <a:latin typeface="微软雅黑" panose="020B0503020204020204" charset="-122"/>
              <a:ea typeface="微软雅黑" panose="020B0503020204020204" charset="-122"/>
              <a:sym typeface="+mn-ea"/>
            </a:endParaRPr>
          </a:p>
          <a:p>
            <a:pPr algn="l" defTabSz="1285240" fontAlgn="auto">
              <a:spcBef>
                <a:spcPts val="0"/>
              </a:spcBef>
              <a:spcAft>
                <a:spcPts val="0"/>
              </a:spcAft>
            </a:pPr>
            <a:r>
              <a:rPr lang="en-US" altLang="zh-CN" sz="1200" kern="0" dirty="0">
                <a:solidFill>
                  <a:schemeClr val="tx1">
                    <a:lumMod val="65000"/>
                    <a:lumOff val="35000"/>
                  </a:schemeClr>
                </a:solidFill>
                <a:latin typeface="微软雅黑" panose="020B0503020204020204" charset="-122"/>
                <a:ea typeface="微软雅黑" panose="020B0503020204020204" charset="-122"/>
                <a:sym typeface="+mn-ea"/>
              </a:rPr>
              <a:t>Hold the last pass of entering the dining table and provide efficient testing solutions for quality testing authority.</a:t>
            </a:r>
            <a:endParaRPr lang="zh-CN" altLang="en-US" sz="1200" kern="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40" name="圆角矩形 39"/>
          <p:cNvSpPr/>
          <p:nvPr/>
        </p:nvSpPr>
        <p:spPr>
          <a:xfrm>
            <a:off x="1322462" y="296966"/>
            <a:ext cx="2475762" cy="2596723"/>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5631526" y="294855"/>
            <a:ext cx="2358044" cy="2589949"/>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3514326" y="3422014"/>
            <a:ext cx="2374920" cy="2872459"/>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a:off x="7707374" y="3368676"/>
            <a:ext cx="2098295" cy="1797929"/>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Rectangle: Rounded Corners 306"/>
          <p:cNvSpPr/>
          <p:nvPr/>
        </p:nvSpPr>
        <p:spPr>
          <a:xfrm>
            <a:off x="6231826" y="5333802"/>
            <a:ext cx="4942993" cy="790575"/>
          </a:xfrm>
          <a:prstGeom prst="roundRect">
            <a:avLst>
              <a:gd name="adj" fmla="val 1258"/>
            </a:avLst>
          </a:prstGeom>
          <a:solidFill>
            <a:schemeClr val="bg1"/>
          </a:solidFill>
          <a:ln>
            <a:noFill/>
          </a:ln>
          <a:effectLst>
            <a:outerShdw blurRad="762000" dist="304800" dir="5400000" sx="84000" sy="8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文本框 66"/>
          <p:cNvSpPr txBox="1"/>
          <p:nvPr/>
        </p:nvSpPr>
        <p:spPr>
          <a:xfrm>
            <a:off x="6217254" y="5313590"/>
            <a:ext cx="5141659" cy="830997"/>
          </a:xfrm>
          <a:prstGeom prst="rect">
            <a:avLst/>
          </a:prstGeom>
          <a:noFill/>
        </p:spPr>
        <p:txBody>
          <a:bodyPr wrap="square" rtlCol="0">
            <a:spAutoFit/>
          </a:bodyPr>
          <a:lstStyle/>
          <a:p>
            <a:r>
              <a:rPr lang="en-US" altLang="zh-CN" sz="1600" dirty="0">
                <a:solidFill>
                  <a:schemeClr val="tx1">
                    <a:lumMod val="65000"/>
                    <a:lumOff val="35000"/>
                  </a:schemeClr>
                </a:solidFill>
                <a:latin typeface="微软雅黑" panose="020B0503020204020204" charset="-122"/>
                <a:ea typeface="微软雅黑" panose="020B0503020204020204" charset="-122"/>
                <a:sym typeface="Gill Sans" charset="0"/>
              </a:rPr>
              <a:t>From farm to table, from feed to dairy products, from </a:t>
            </a:r>
            <a:r>
              <a:rPr lang="en-US" altLang="zh-CN" sz="1600" b="1" dirty="0">
                <a:solidFill>
                  <a:srgbClr val="1F9698"/>
                </a:solidFill>
                <a:latin typeface="微软雅黑" panose="020B0503020204020204" charset="-122"/>
                <a:ea typeface="微软雅黑" panose="020B0503020204020204" charset="-122"/>
                <a:sym typeface="Gill Sans" charset="0"/>
              </a:rPr>
              <a:t>rapid screening </a:t>
            </a:r>
            <a:r>
              <a:rPr lang="en-US" altLang="zh-CN" sz="1600" dirty="0">
                <a:solidFill>
                  <a:schemeClr val="tx1">
                    <a:lumMod val="65000"/>
                    <a:lumOff val="35000"/>
                  </a:schemeClr>
                </a:solidFill>
                <a:latin typeface="微软雅黑" panose="020B0503020204020204" charset="-122"/>
                <a:ea typeface="微软雅黑" panose="020B0503020204020204" charset="-122"/>
                <a:sym typeface="Gill Sans" charset="0"/>
              </a:rPr>
              <a:t>to </a:t>
            </a:r>
            <a:r>
              <a:rPr lang="en-US" altLang="zh-CN" sz="1600" b="1" dirty="0">
                <a:solidFill>
                  <a:srgbClr val="1F9698"/>
                </a:solidFill>
                <a:latin typeface="微软雅黑" panose="020B0503020204020204" charset="-122"/>
                <a:ea typeface="微软雅黑" panose="020B0503020204020204" charset="-122"/>
                <a:sym typeface="Gill Sans" charset="0"/>
              </a:rPr>
              <a:t>accurate confirmation</a:t>
            </a:r>
            <a:r>
              <a:rPr lang="en-US" altLang="zh-CN" sz="1600" dirty="0">
                <a:solidFill>
                  <a:schemeClr val="tx1">
                    <a:lumMod val="65000"/>
                    <a:lumOff val="35000"/>
                  </a:schemeClr>
                </a:solidFill>
                <a:latin typeface="微软雅黑" panose="020B0503020204020204" charset="-122"/>
                <a:ea typeface="微软雅黑" panose="020B0503020204020204" charset="-122"/>
                <a:sym typeface="Gill Sans" charset="0"/>
              </a:rPr>
              <a:t>, provide overall feed and dairy solutions.</a:t>
            </a:r>
            <a:endParaRPr lang="en-US" altLang="zh-CN" sz="1600" dirty="0">
              <a:solidFill>
                <a:schemeClr val="tx1">
                  <a:lumMod val="65000"/>
                  <a:lumOff val="35000"/>
                </a:schemeClr>
              </a:solidFill>
              <a:latin typeface="Frutiger Bold" panose="020B0702020504020204"/>
              <a:ea typeface="微软雅黑" panose="020B0503020204020204" charset="-122"/>
              <a:cs typeface="Arial" panose="020B0604020202020204" pitchFamily="34" charset="0"/>
            </a:endParaRPr>
          </a:p>
        </p:txBody>
      </p:sp>
      <p:sp>
        <p:nvSpPr>
          <p:cNvPr id="42" name="文本框 41"/>
          <p:cNvSpPr txBox="1"/>
          <p:nvPr>
            <p:custDataLst>
              <p:tags r:id="rId6"/>
            </p:custDataLst>
          </p:nvPr>
        </p:nvSpPr>
        <p:spPr>
          <a:xfrm rot="10800000">
            <a:off x="264299" y="2092324"/>
            <a:ext cx="707886" cy="1336675"/>
          </a:xfrm>
          <a:prstGeom prst="rect">
            <a:avLst/>
          </a:prstGeom>
          <a:noFill/>
        </p:spPr>
        <p:txBody>
          <a:bodyPr vert="eaVert" wrap="square" rtlCol="0">
            <a:spAutoFit/>
          </a:bodyPr>
          <a:lstStyle/>
          <a:p>
            <a:pPr algn="dist"/>
            <a:r>
              <a:rPr lang="en-US" altLang="zh-CN" sz="3400" b="1" dirty="0">
                <a:solidFill>
                  <a:schemeClr val="bg1"/>
                </a:solidFill>
                <a:latin typeface="微软雅黑" panose="020B0503020204020204" charset="-122"/>
                <a:ea typeface="微软雅黑" panose="020B0503020204020204" charset="-122"/>
              </a:rPr>
              <a:t>Dairy</a:t>
            </a:r>
            <a:endParaRPr lang="zh-CN" altLang="en-US" sz="3400" b="1"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507125" y="5383530"/>
            <a:ext cx="5684239" cy="737870"/>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rot="10800000">
            <a:off x="252869" y="2207895"/>
            <a:ext cx="707886" cy="1528367"/>
          </a:xfrm>
          <a:prstGeom prst="rect">
            <a:avLst/>
          </a:prstGeom>
          <a:noFill/>
        </p:spPr>
        <p:txBody>
          <a:bodyPr vert="eaVert" wrap="square" rtlCol="0">
            <a:spAutoFit/>
          </a:bodyPr>
          <a:lstStyle/>
          <a:p>
            <a:pPr algn="dist"/>
            <a:r>
              <a:rPr lang="en-US" altLang="zh-CN" sz="3400" b="1" dirty="0">
                <a:solidFill>
                  <a:schemeClr val="bg1"/>
                </a:solidFill>
                <a:latin typeface="微软雅黑" panose="020B0503020204020204" charset="-122"/>
                <a:ea typeface="微软雅黑" panose="020B0503020204020204" charset="-122"/>
              </a:rPr>
              <a:t>Honey</a:t>
            </a:r>
            <a:endParaRPr lang="zh-CN" altLang="en-US" sz="3400" b="1" dirty="0">
              <a:solidFill>
                <a:schemeClr val="bg1"/>
              </a:solidFill>
              <a:latin typeface="微软雅黑" panose="020B0503020204020204" charset="-122"/>
              <a:ea typeface="微软雅黑" panose="020B0503020204020204" charset="-122"/>
            </a:endParaRPr>
          </a:p>
        </p:txBody>
      </p:sp>
      <p:grpSp>
        <p:nvGrpSpPr>
          <p:cNvPr id="4" name="Group 1"/>
          <p:cNvGrpSpPr/>
          <p:nvPr/>
        </p:nvGrpSpPr>
        <p:grpSpPr>
          <a:xfrm>
            <a:off x="1513522" y="3784941"/>
            <a:ext cx="5598445" cy="893133"/>
            <a:chOff x="1563341" y="3043477"/>
            <a:chExt cx="5598445" cy="893133"/>
          </a:xfrm>
        </p:grpSpPr>
        <p:sp>
          <p:nvSpPr>
            <p:cNvPr id="5" name="TextBox 17"/>
            <p:cNvSpPr txBox="1"/>
            <p:nvPr/>
          </p:nvSpPr>
          <p:spPr>
            <a:xfrm>
              <a:off x="2155374" y="3105613"/>
              <a:ext cx="5006412" cy="830997"/>
            </a:xfrm>
            <a:prstGeom prst="rect">
              <a:avLst/>
            </a:prstGeom>
            <a:noFill/>
          </p:spPr>
          <p:txBody>
            <a:bodyPr wrap="square" rtlCol="0">
              <a:spAutoFit/>
            </a:bodyPr>
            <a:lstStyle/>
            <a:p>
              <a:pPr marL="0" marR="0" indent="0" defTabSz="914400" rtl="0" eaLnBrk="1" fontAlgn="base" latinLnBrk="0" hangingPunct="1">
                <a:lnSpc>
                  <a:spcPct val="100000"/>
                </a:lnSpc>
                <a:spcBef>
                  <a:spcPct val="0"/>
                </a:spcBef>
                <a:spcAft>
                  <a:spcPct val="0"/>
                </a:spcAft>
                <a:buClrTx/>
                <a:buSzTx/>
                <a:buFontTx/>
                <a:buNone/>
              </a:pPr>
              <a:r>
                <a:rPr lang="en-GB" altLang="zh-CN" sz="1600" b="1" dirty="0">
                  <a:solidFill>
                    <a:schemeClr val="tx1">
                      <a:lumMod val="65000"/>
                      <a:lumOff val="35000"/>
                    </a:schemeClr>
                  </a:solidFill>
                  <a:latin typeface="微软雅黑" panose="020B0503020204020204" charset="-122"/>
                  <a:ea typeface="微软雅黑" panose="020B0503020204020204" charset="-122"/>
                  <a:sym typeface="Gill Sans" charset="0"/>
                </a:rPr>
                <a:t>Veterinary drug residues: </a:t>
              </a:r>
              <a:r>
                <a:rPr lang="en-GB" altLang="zh-CN" sz="1600" dirty="0">
                  <a:solidFill>
                    <a:schemeClr val="tx1">
                      <a:lumMod val="65000"/>
                      <a:lumOff val="35000"/>
                    </a:schemeClr>
                  </a:solidFill>
                  <a:latin typeface="微软雅黑" panose="020B0503020204020204" charset="-122"/>
                  <a:ea typeface="微软雅黑" panose="020B0503020204020204" charset="-122"/>
                  <a:sym typeface="Gill Sans" charset="0"/>
                </a:rPr>
                <a:t>Nitrofurans\trimethoprim, quinolones, sulfonamides, tetracyclines…</a:t>
              </a:r>
              <a:endParaRPr lang="en-US"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Gill Sans" charset="0"/>
              </a:endParaRPr>
            </a:p>
          </p:txBody>
        </p:sp>
        <p:grpSp>
          <p:nvGrpSpPr>
            <p:cNvPr id="35" name="Group 34"/>
            <p:cNvGrpSpPr/>
            <p:nvPr/>
          </p:nvGrpSpPr>
          <p:grpSpPr>
            <a:xfrm>
              <a:off x="1563341" y="3043477"/>
              <a:ext cx="516179" cy="516179"/>
              <a:chOff x="1217371" y="3043477"/>
              <a:chExt cx="516179" cy="516179"/>
            </a:xfrm>
          </p:grpSpPr>
          <p:sp>
            <p:nvSpPr>
              <p:cNvPr id="6" name="Oval 19"/>
              <p:cNvSpPr/>
              <p:nvPr/>
            </p:nvSpPr>
            <p:spPr>
              <a:xfrm>
                <a:off x="1217371" y="3043477"/>
                <a:ext cx="516179" cy="516179"/>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Freeform 110"/>
              <p:cNvSpPr>
                <a:spLocks noChangeArrowheads="1"/>
              </p:cNvSpPr>
              <p:nvPr>
                <p:custDataLst>
                  <p:tags r:id="rId1"/>
                </p:custDataLst>
              </p:nvPr>
            </p:nvSpPr>
            <p:spPr bwMode="auto">
              <a:xfrm>
                <a:off x="1358603" y="3207009"/>
                <a:ext cx="233715" cy="189114"/>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wrap="none" lIns="34290" tIns="17145" rIns="34290" bIns="17145" anchor="ctr"/>
              <a:lstStyle/>
              <a:p>
                <a:endParaRPr lang="en-US" sz="2000" dirty="0"/>
              </a:p>
            </p:txBody>
          </p:sp>
        </p:grpSp>
      </p:grpSp>
      <p:grpSp>
        <p:nvGrpSpPr>
          <p:cNvPr id="8" name="Group 1"/>
          <p:cNvGrpSpPr/>
          <p:nvPr/>
        </p:nvGrpSpPr>
        <p:grpSpPr>
          <a:xfrm>
            <a:off x="1513522" y="4674218"/>
            <a:ext cx="5262755" cy="748243"/>
            <a:chOff x="1563341" y="3024427"/>
            <a:chExt cx="5127909" cy="748243"/>
          </a:xfrm>
        </p:grpSpPr>
        <p:sp>
          <p:nvSpPr>
            <p:cNvPr id="14" name="TextBox 17"/>
            <p:cNvSpPr txBox="1"/>
            <p:nvPr/>
          </p:nvSpPr>
          <p:spPr>
            <a:xfrm>
              <a:off x="2140205" y="3187895"/>
              <a:ext cx="4551045" cy="584775"/>
            </a:xfrm>
            <a:prstGeom prst="rect">
              <a:avLst/>
            </a:prstGeom>
            <a:noFill/>
          </p:spPr>
          <p:txBody>
            <a:bodyPr wrap="square" rtlCol="0">
              <a:spAutoFit/>
            </a:bodyPr>
            <a:lstStyle/>
            <a:p>
              <a:pPr algn="l" fontAlgn="base">
                <a:spcBef>
                  <a:spcPct val="0"/>
                </a:spcBef>
                <a:spcAft>
                  <a:spcPct val="0"/>
                </a:spcAft>
              </a:pPr>
              <a:r>
                <a:rPr lang="en-GB" altLang="zh-CN" sz="1600" b="1" dirty="0">
                  <a:solidFill>
                    <a:schemeClr val="tx1">
                      <a:lumMod val="65000"/>
                      <a:lumOff val="35000"/>
                    </a:schemeClr>
                  </a:solidFill>
                  <a:latin typeface="微软雅黑" panose="020B0503020204020204" charset="-122"/>
                  <a:ea typeface="微软雅黑" panose="020B0503020204020204" charset="-122"/>
                  <a:sym typeface="Gill Sans" charset="0"/>
                </a:rPr>
                <a:t>Pesticide residues: </a:t>
              </a:r>
              <a:r>
                <a:rPr lang="en-GB" altLang="zh-CN" sz="1600" dirty="0">
                  <a:solidFill>
                    <a:schemeClr val="tx1">
                      <a:lumMod val="65000"/>
                      <a:lumOff val="35000"/>
                    </a:schemeClr>
                  </a:solidFill>
                  <a:latin typeface="微软雅黑" panose="020B0503020204020204" charset="-122"/>
                  <a:ea typeface="微软雅黑" panose="020B0503020204020204" charset="-122"/>
                  <a:sym typeface="Gill Sans" charset="0"/>
                </a:rPr>
                <a:t>Carbendazim, acetamiprid</a:t>
              </a:r>
              <a:r>
                <a:rPr lang="en-US" altLang="zh-CN" sz="1600" dirty="0">
                  <a:solidFill>
                    <a:schemeClr val="tx1">
                      <a:lumMod val="65000"/>
                      <a:lumOff val="35000"/>
                    </a:schemeClr>
                  </a:solidFill>
                  <a:latin typeface="微软雅黑" panose="020B0503020204020204" charset="-122"/>
                  <a:ea typeface="微软雅黑" panose="020B0503020204020204" charset="-122"/>
                  <a:sym typeface="Gill Sans" charset="0"/>
                </a:rPr>
                <a:t>…</a:t>
              </a:r>
              <a:endParaRPr kumimoji="0" lang="en-US" altLang="zh-CN" sz="1600" i="0" u="none" strike="noStrike" cap="none" normalizeH="0" baseline="0" dirty="0">
                <a:ln>
                  <a:noFill/>
                </a:ln>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sym typeface="Gill Sans" charset="0"/>
              </a:endParaRPr>
            </a:p>
          </p:txBody>
        </p:sp>
        <p:grpSp>
          <p:nvGrpSpPr>
            <p:cNvPr id="9" name="Group 34"/>
            <p:cNvGrpSpPr/>
            <p:nvPr/>
          </p:nvGrpSpPr>
          <p:grpSpPr>
            <a:xfrm>
              <a:off x="1563341" y="3024427"/>
              <a:ext cx="516179" cy="516179"/>
              <a:chOff x="1217371" y="3024427"/>
              <a:chExt cx="516179" cy="516179"/>
            </a:xfrm>
          </p:grpSpPr>
          <p:sp>
            <p:nvSpPr>
              <p:cNvPr id="40" name="Oval 19"/>
              <p:cNvSpPr/>
              <p:nvPr>
                <p:custDataLst>
                  <p:tags r:id="rId2"/>
                </p:custDataLst>
              </p:nvPr>
            </p:nvSpPr>
            <p:spPr>
              <a:xfrm>
                <a:off x="1217371" y="3024427"/>
                <a:ext cx="516179" cy="516179"/>
              </a:xfrm>
              <a:prstGeom prst="ellipse">
                <a:avLst/>
              </a:prstGeom>
              <a:solidFill>
                <a:srgbClr val="1F9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Freeform 110"/>
              <p:cNvSpPr>
                <a:spLocks noChangeArrowheads="1"/>
              </p:cNvSpPr>
              <p:nvPr>
                <p:custDataLst>
                  <p:tags r:id="rId3"/>
                </p:custDataLst>
              </p:nvPr>
            </p:nvSpPr>
            <p:spPr bwMode="auto">
              <a:xfrm>
                <a:off x="1358603" y="3187959"/>
                <a:ext cx="233715" cy="189114"/>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wrap="none" lIns="34290" tIns="17145" rIns="34290" bIns="17145" anchor="ctr"/>
              <a:lstStyle/>
              <a:p>
                <a:endParaRPr lang="en-US" sz="2000" dirty="0"/>
              </a:p>
            </p:txBody>
          </p:sp>
        </p:grpSp>
      </p:grpSp>
      <p:sp>
        <p:nvSpPr>
          <p:cNvPr id="11" name="文本框 75"/>
          <p:cNvSpPr txBox="1"/>
          <p:nvPr/>
        </p:nvSpPr>
        <p:spPr>
          <a:xfrm>
            <a:off x="7589157" y="4051049"/>
            <a:ext cx="3520173" cy="447040"/>
          </a:xfrm>
          <a:prstGeom prst="rect">
            <a:avLst/>
          </a:prstGeom>
          <a:ln w="12700">
            <a:miter lim="400000"/>
          </a:ln>
        </p:spPr>
        <p:txBody>
          <a:bodyPr lIns="45727" rIns="45727" anchor="ctr">
            <a:noAutofit/>
          </a:bodyPr>
          <a:lstStyle/>
          <a:p>
            <a:pPr algn="ctr"/>
            <a:r>
              <a:rPr lang="en-US" altLang="zh-CN" b="1"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Lateral</a:t>
            </a:r>
            <a:r>
              <a:rPr lang="zh-CN" altLang="en-US" b="1"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 </a:t>
            </a:r>
            <a:r>
              <a:rPr lang="en-US" altLang="zh-CN" b="1"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Flow</a:t>
            </a:r>
            <a:r>
              <a:rPr lang="zh-CN" altLang="en-US" b="1"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 </a:t>
            </a:r>
            <a:r>
              <a:rPr lang="en-US" altLang="zh-CN"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Rapid</a:t>
            </a:r>
            <a:r>
              <a:rPr lang="zh-CN" altLang="en-US"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 </a:t>
            </a:r>
            <a:r>
              <a:rPr lang="en-US" altLang="zh-CN"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Test</a:t>
            </a:r>
            <a:r>
              <a:rPr lang="zh-CN" altLang="en-US"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 </a:t>
            </a:r>
            <a:r>
              <a:rPr lang="en-US" altLang="zh-CN"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Strip</a:t>
            </a:r>
            <a:endParaRPr lang="en-US" altLang="zh-CN"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endParaRPr>
          </a:p>
          <a:p>
            <a:pPr algn="ctr"/>
            <a:r>
              <a:rPr lang="en-US" altLang="zh-CN" b="1"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ELISA </a:t>
            </a:r>
            <a:r>
              <a:rPr lang="en-US" altLang="zh-CN"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rPr>
              <a:t>Rapid Test Kit</a:t>
            </a:r>
            <a:endParaRPr lang="zh-CN" altLang="en-US" kern="100" dirty="0">
              <a:solidFill>
                <a:schemeClr val="tx1">
                  <a:lumMod val="65000"/>
                  <a:lumOff val="35000"/>
                </a:schemeClr>
              </a:solidFill>
              <a:latin typeface="微软雅黑" panose="020B0503020204020204" charset="-122"/>
              <a:ea typeface="微软雅黑" panose="020B0503020204020204" charset="-122"/>
              <a:cs typeface="Times New Roman" panose="02020603050405020304" charset="0"/>
            </a:endParaRPr>
          </a:p>
        </p:txBody>
      </p:sp>
      <p:sp>
        <p:nvSpPr>
          <p:cNvPr id="7" name="矩形 6"/>
          <p:cNvSpPr/>
          <p:nvPr/>
        </p:nvSpPr>
        <p:spPr>
          <a:xfrm>
            <a:off x="7187821" y="3736261"/>
            <a:ext cx="4295342" cy="1128017"/>
          </a:xfrm>
          <a:prstGeom prst="rect">
            <a:avLst/>
          </a:prstGeom>
          <a:noFill/>
          <a:ln w="22225" cmpd="sng">
            <a:solidFill>
              <a:srgbClr val="1A5FA8"/>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6817246" y="5460077"/>
            <a:ext cx="5282157" cy="584775"/>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Batch samples, more convenient operation and more accurate results.</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5" name="图片 14"/>
          <p:cNvPicPr>
            <a:picLocks noChangeAspect="1"/>
          </p:cNvPicPr>
          <p:nvPr/>
        </p:nvPicPr>
        <p:blipFill>
          <a:blip r:embed="rId4" cstate="email"/>
          <a:stretch>
            <a:fillRect/>
          </a:stretch>
        </p:blipFill>
        <p:spPr>
          <a:xfrm>
            <a:off x="3977640" y="0"/>
            <a:ext cx="2771775" cy="2750185"/>
          </a:xfrm>
          <a:prstGeom prst="rect">
            <a:avLst/>
          </a:prstGeom>
        </p:spPr>
      </p:pic>
      <p:pic>
        <p:nvPicPr>
          <p:cNvPr id="19" name="图片 18"/>
          <p:cNvPicPr>
            <a:picLocks noChangeAspect="1"/>
          </p:cNvPicPr>
          <p:nvPr/>
        </p:nvPicPr>
        <p:blipFill>
          <a:blip r:embed="rId5" cstate="email"/>
          <a:stretch>
            <a:fillRect/>
          </a:stretch>
        </p:blipFill>
        <p:spPr>
          <a:xfrm>
            <a:off x="6749415" y="-635"/>
            <a:ext cx="2719705" cy="2751455"/>
          </a:xfrm>
          <a:prstGeom prst="rect">
            <a:avLst/>
          </a:prstGeom>
        </p:spPr>
      </p:pic>
      <p:pic>
        <p:nvPicPr>
          <p:cNvPr id="20" name="图片 19"/>
          <p:cNvPicPr>
            <a:picLocks noChangeAspect="1"/>
          </p:cNvPicPr>
          <p:nvPr/>
        </p:nvPicPr>
        <p:blipFill>
          <a:blip r:embed="rId6" cstate="email"/>
          <a:stretch>
            <a:fillRect/>
          </a:stretch>
        </p:blipFill>
        <p:spPr>
          <a:xfrm>
            <a:off x="9458325" y="-12700"/>
            <a:ext cx="2733040" cy="2763520"/>
          </a:xfrm>
          <a:prstGeom prst="rect">
            <a:avLst/>
          </a:prstGeom>
        </p:spPr>
      </p:pic>
      <p:pic>
        <p:nvPicPr>
          <p:cNvPr id="21" name="图片 20"/>
          <p:cNvPicPr>
            <a:picLocks noChangeAspect="1"/>
          </p:cNvPicPr>
          <p:nvPr/>
        </p:nvPicPr>
        <p:blipFill>
          <a:blip r:embed="rId7" cstate="email"/>
          <a:stretch>
            <a:fillRect/>
          </a:stretch>
        </p:blipFill>
        <p:spPr>
          <a:xfrm>
            <a:off x="1176020" y="0"/>
            <a:ext cx="2813685" cy="2750185"/>
          </a:xfrm>
          <a:prstGeom prst="rect">
            <a:avLst/>
          </a:prstGeom>
        </p:spPr>
      </p:pic>
      <p:sp>
        <p:nvSpPr>
          <p:cNvPr id="3" name="TextBox 18"/>
          <p:cNvSpPr txBox="1"/>
          <p:nvPr/>
        </p:nvSpPr>
        <p:spPr>
          <a:xfrm>
            <a:off x="1513522" y="2873488"/>
            <a:ext cx="9164955" cy="396583"/>
          </a:xfrm>
          <a:prstGeom prst="rect">
            <a:avLst/>
          </a:prstGeom>
          <a:noFill/>
        </p:spPr>
        <p:txBody>
          <a:bodyPr wrap="square" rtlCol="0">
            <a:spAutoFit/>
          </a:bodyPr>
          <a:lstStyle/>
          <a:p>
            <a:pPr>
              <a:lnSpc>
                <a:spcPct val="120000"/>
              </a:lnSpc>
            </a:pPr>
            <a:r>
              <a:rPr lang="en-US"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Meizheng can provide rapid test solutions for users </a:t>
            </a:r>
            <a:r>
              <a:rPr lang="en-US"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in the honey field.</a:t>
            </a:r>
            <a:endParaRPr lang="en-US" sz="2000"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endParaRPr>
          </a:p>
        </p:txBody>
      </p:sp>
      <p:pic>
        <p:nvPicPr>
          <p:cNvPr id="24" name="图片 23" descr="手机屏幕截图&#10;&#10;描述已自动生成"/>
          <p:cNvPicPr>
            <a:picLocks noChangeAspect="1"/>
          </p:cNvPicPr>
          <p:nvPr/>
        </p:nvPicPr>
        <p:blipFill>
          <a:blip r:embed="rId8" cstate="email"/>
          <a:stretch>
            <a:fillRect/>
          </a:stretch>
        </p:blipFill>
        <p:spPr>
          <a:xfrm>
            <a:off x="10306901" y="269667"/>
            <a:ext cx="1388746" cy="363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stretch>
            <a:fillRect/>
          </a:stretch>
        </p:blipFill>
        <p:spPr>
          <a:xfrm>
            <a:off x="6472934" y="23104"/>
            <a:ext cx="3261143" cy="2707792"/>
          </a:xfrm>
          <a:prstGeom prst="rect">
            <a:avLst/>
          </a:prstGeom>
        </p:spPr>
      </p:pic>
      <p:sp>
        <p:nvSpPr>
          <p:cNvPr id="35" name="Shape 144"/>
          <p:cNvSpPr/>
          <p:nvPr>
            <p:custDataLst>
              <p:tags r:id="rId2"/>
            </p:custDataLst>
          </p:nvPr>
        </p:nvSpPr>
        <p:spPr>
          <a:xfrm>
            <a:off x="5047235" y="3702365"/>
            <a:ext cx="524510" cy="416560"/>
          </a:xfrm>
          <a:prstGeom prst="rightArrow">
            <a:avLst>
              <a:gd name="adj1" fmla="val 50000"/>
              <a:gd name="adj2" fmla="val 50000"/>
            </a:avLst>
          </a:prstGeom>
          <a:solidFill>
            <a:schemeClr val="accent2"/>
          </a:solidFill>
          <a:ln w="12700">
            <a:miter lim="400000"/>
          </a:ln>
        </p:spPr>
        <p:txBody>
          <a:bodyPr lIns="45719" rIns="45719"/>
          <a:lstStyle/>
          <a:p>
            <a:pPr defTabSz="1828800">
              <a:defRPr sz="10800" i="1"/>
            </a:pPr>
            <a:endParaRPr sz="1800"/>
          </a:p>
        </p:txBody>
      </p:sp>
      <p:sp>
        <p:nvSpPr>
          <p:cNvPr id="6" name="文本框 5"/>
          <p:cNvSpPr txBox="1"/>
          <p:nvPr/>
        </p:nvSpPr>
        <p:spPr>
          <a:xfrm rot="10800000">
            <a:off x="298735" y="-160916"/>
            <a:ext cx="615553" cy="5688420"/>
          </a:xfrm>
          <a:prstGeom prst="rect">
            <a:avLst/>
          </a:prstGeom>
          <a:noFill/>
        </p:spPr>
        <p:txBody>
          <a:bodyPr vert="eaVert" wrap="square" rtlCol="0">
            <a:spAutoFit/>
          </a:bodyPr>
          <a:lstStyle/>
          <a:p>
            <a:r>
              <a:rPr lang="en-US" altLang="zh-CN" sz="2800" b="1" dirty="0">
                <a:solidFill>
                  <a:schemeClr val="bg1"/>
                </a:solidFill>
                <a:latin typeface="微软雅黑" panose="020B0503020204020204" charset="-122"/>
                <a:ea typeface="微软雅黑" panose="020B0503020204020204" charset="-122"/>
              </a:rPr>
              <a:t>Meat/Poultry/Egg/Seafood</a:t>
            </a:r>
            <a:endParaRPr lang="zh-CN" altLang="en-US" sz="2800" b="1" dirty="0">
              <a:solidFill>
                <a:schemeClr val="bg1"/>
              </a:solidFill>
              <a:latin typeface="微软雅黑" panose="020B0503020204020204" charset="-122"/>
              <a:ea typeface="微软雅黑" panose="020B0503020204020204" charset="-122"/>
            </a:endParaRPr>
          </a:p>
        </p:txBody>
      </p:sp>
      <p:pic>
        <p:nvPicPr>
          <p:cNvPr id="18" name="图片 17"/>
          <p:cNvPicPr>
            <a:picLocks noChangeAspect="1"/>
          </p:cNvPicPr>
          <p:nvPr/>
        </p:nvPicPr>
        <p:blipFill>
          <a:blip r:embed="rId3" cstate="email"/>
          <a:stretch>
            <a:fillRect/>
          </a:stretch>
        </p:blipFill>
        <p:spPr>
          <a:xfrm>
            <a:off x="1179195" y="-635"/>
            <a:ext cx="2750820" cy="2764790"/>
          </a:xfrm>
          <a:prstGeom prst="rect">
            <a:avLst/>
          </a:prstGeom>
        </p:spPr>
      </p:pic>
      <p:pic>
        <p:nvPicPr>
          <p:cNvPr id="24" name="图片 23"/>
          <p:cNvPicPr>
            <a:picLocks noChangeAspect="1"/>
          </p:cNvPicPr>
          <p:nvPr>
            <p:custDataLst>
              <p:tags r:id="rId4"/>
            </p:custDataLst>
          </p:nvPr>
        </p:nvPicPr>
        <p:blipFill>
          <a:blip r:embed="rId5" cstate="email"/>
          <a:stretch>
            <a:fillRect/>
          </a:stretch>
        </p:blipFill>
        <p:spPr>
          <a:xfrm>
            <a:off x="3930015" y="-635"/>
            <a:ext cx="2734310" cy="2732405"/>
          </a:xfrm>
          <a:prstGeom prst="rect">
            <a:avLst/>
          </a:prstGeom>
        </p:spPr>
      </p:pic>
      <p:sp>
        <p:nvSpPr>
          <p:cNvPr id="17" name="矩形 16"/>
          <p:cNvSpPr/>
          <p:nvPr>
            <p:custDataLst>
              <p:tags r:id="rId6"/>
            </p:custDataLst>
          </p:nvPr>
        </p:nvSpPr>
        <p:spPr>
          <a:xfrm>
            <a:off x="7924800" y="4899660"/>
            <a:ext cx="4267200" cy="1268730"/>
          </a:xfrm>
          <a:prstGeom prst="rect">
            <a:avLst/>
          </a:prstGeom>
          <a:solidFill>
            <a:srgbClr val="1A5FA8"/>
          </a:solidFill>
          <a:ln>
            <a:solidFill>
              <a:srgbClr val="1A5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custDataLst>
              <p:tags r:id="rId7"/>
            </p:custDataLst>
          </p:nvPr>
        </p:nvSpPr>
        <p:spPr>
          <a:xfrm>
            <a:off x="8138700" y="4978030"/>
            <a:ext cx="3983849" cy="1106571"/>
          </a:xfrm>
          <a:prstGeom prst="rect">
            <a:avLst/>
          </a:prstGeom>
          <a:noFill/>
        </p:spPr>
        <p:txBody>
          <a:bodyPr wrap="square" rtlCol="0">
            <a:spAutoFit/>
          </a:bodyPr>
          <a:lstStyle/>
          <a:p>
            <a:r>
              <a:rPr lang="en-US" altLang="zh-CN" sz="1600" kern="0" dirty="0">
                <a:solidFill>
                  <a:schemeClr val="bg1"/>
                </a:solidFill>
                <a:latin typeface="微软雅黑" panose="020B0503020204020204" charset="-122"/>
                <a:ea typeface="微软雅黑" panose="020B0503020204020204" charset="-122"/>
                <a:cs typeface="微软雅黑" panose="020B0503020204020204" charset="-122"/>
              </a:rPr>
              <a:t>In the field of seafood product detection, it can provide biotoxin test schemes such as tetrodotoxin, shellfish toxin and microcystin.</a:t>
            </a:r>
            <a:endParaRPr lang="zh-CN" altLang="en-US" sz="1600" kern="0"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 name="图片 2" descr="Elisa试剂盒"/>
          <p:cNvPicPr>
            <a:picLocks noChangeAspect="1"/>
          </p:cNvPicPr>
          <p:nvPr/>
        </p:nvPicPr>
        <p:blipFill>
          <a:blip r:embed="rId8" cstate="email"/>
          <a:stretch>
            <a:fillRect/>
          </a:stretch>
        </p:blipFill>
        <p:spPr>
          <a:xfrm>
            <a:off x="10367010" y="3975735"/>
            <a:ext cx="924560" cy="924560"/>
          </a:xfrm>
          <a:prstGeom prst="rect">
            <a:avLst/>
          </a:prstGeom>
        </p:spPr>
      </p:pic>
      <p:pic>
        <p:nvPicPr>
          <p:cNvPr id="4" name="图片 3" descr="20180509 美正10639通用"/>
          <p:cNvPicPr>
            <a:picLocks noChangeAspect="1"/>
          </p:cNvPicPr>
          <p:nvPr/>
        </p:nvPicPr>
        <p:blipFill>
          <a:blip r:embed="rId9" cstate="email"/>
          <a:stretch>
            <a:fillRect/>
          </a:stretch>
        </p:blipFill>
        <p:spPr>
          <a:xfrm>
            <a:off x="8365272" y="4258311"/>
            <a:ext cx="1197610" cy="699770"/>
          </a:xfrm>
          <a:prstGeom prst="rect">
            <a:avLst/>
          </a:prstGeom>
        </p:spPr>
      </p:pic>
      <p:cxnSp>
        <p:nvCxnSpPr>
          <p:cNvPr id="5" name="Straight Connector 8"/>
          <p:cNvCxnSpPr/>
          <p:nvPr/>
        </p:nvCxnSpPr>
        <p:spPr>
          <a:xfrm flipV="1">
            <a:off x="10752228" y="3494789"/>
            <a:ext cx="1" cy="22784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3"/>
          <p:cNvCxnSpPr/>
          <p:nvPr/>
        </p:nvCxnSpPr>
        <p:spPr>
          <a:xfrm>
            <a:off x="8865235" y="3495040"/>
            <a:ext cx="336931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4"/>
          <p:cNvCxnSpPr/>
          <p:nvPr/>
        </p:nvCxnSpPr>
        <p:spPr>
          <a:xfrm flipV="1">
            <a:off x="8865273" y="3504314"/>
            <a:ext cx="1" cy="22784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9824493" y="3773805"/>
            <a:ext cx="1855470" cy="307777"/>
          </a:xfrm>
          <a:prstGeom prst="rect">
            <a:avLst/>
          </a:prstGeom>
          <a:noFill/>
        </p:spPr>
        <p:txBody>
          <a:bodyPr wrap="square" rtlCol="0">
            <a:spAutoFit/>
          </a:bodyPr>
          <a:lstStyle/>
          <a:p>
            <a:pPr algn="ctr"/>
            <a:r>
              <a:rPr lang="en-US" sz="1400" b="1" noProof="1">
                <a:solidFill>
                  <a:srgbClr val="1A5FA8"/>
                </a:solidFill>
                <a:latin typeface="微软雅黑" panose="020B0503020204020204" charset="-122"/>
                <a:ea typeface="微软雅黑" panose="020B0503020204020204" charset="-122"/>
                <a:cs typeface="+mn-cs"/>
              </a:rPr>
              <a:t>ELISA Test Kit Kit</a:t>
            </a:r>
            <a:endParaRPr lang="en-US" altLang="zh-CN" sz="1400" b="1" noProof="1">
              <a:solidFill>
                <a:srgbClr val="1A5FA8"/>
              </a:solidFill>
              <a:latin typeface="微软雅黑" panose="020B0503020204020204" charset="-122"/>
              <a:ea typeface="微软雅黑" panose="020B0503020204020204" charset="-122"/>
              <a:cs typeface="+mn-cs"/>
            </a:endParaRPr>
          </a:p>
        </p:txBody>
      </p:sp>
      <p:sp>
        <p:nvSpPr>
          <p:cNvPr id="25" name="TextBox 18"/>
          <p:cNvSpPr txBox="1"/>
          <p:nvPr/>
        </p:nvSpPr>
        <p:spPr>
          <a:xfrm>
            <a:off x="1282542" y="2848921"/>
            <a:ext cx="10735625" cy="328936"/>
          </a:xfrm>
          <a:prstGeom prst="rect">
            <a:avLst/>
          </a:prstGeom>
          <a:noFill/>
        </p:spPr>
        <p:txBody>
          <a:bodyPr wrap="square" rtlCol="0">
            <a:spAutoFit/>
          </a:bodyPr>
          <a:lstStyle/>
          <a:p>
            <a:pPr>
              <a:lnSpc>
                <a:spcPct val="120000"/>
              </a:lnSpc>
            </a:pPr>
            <a:r>
              <a:rPr lang="en-US" altLang="zh-CN" sz="1400"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sym typeface="+mn-ea"/>
              </a:rPr>
              <a:t>Meizheng can provide rapid test solutions for users </a:t>
            </a:r>
            <a:r>
              <a:rPr lang="en-US" altLang="zh-CN" sz="1400" b="1" dirty="0">
                <a:solidFill>
                  <a:srgbClr val="1A5FA8"/>
                </a:solidFill>
                <a:latin typeface="微软雅黑" panose="020B0503020204020204" charset="-122"/>
                <a:ea typeface="微软雅黑" panose="020B0503020204020204" charset="-122"/>
                <a:cs typeface="Catamaran Bold" panose="00000800000000000000" pitchFamily="2" charset="0"/>
                <a:sym typeface="+mn-ea"/>
              </a:rPr>
              <a:t>in the meat/poultry/seafood/egg field.</a:t>
            </a:r>
            <a:endParaRPr lang="en-US" altLang="zh-CN" sz="1600" dirty="0">
              <a:solidFill>
                <a:schemeClr val="tx1">
                  <a:lumMod val="65000"/>
                  <a:lumOff val="35000"/>
                </a:schemeClr>
              </a:solidFill>
              <a:latin typeface="微软雅黑" panose="020B0503020204020204" charset="-122"/>
              <a:ea typeface="微软雅黑" panose="020B0503020204020204" charset="-122"/>
              <a:cs typeface="Catamaran Bold" panose="00000800000000000000" pitchFamily="2" charset="0"/>
            </a:endParaRPr>
          </a:p>
        </p:txBody>
      </p:sp>
      <p:pic>
        <p:nvPicPr>
          <p:cNvPr id="27" name="图片 26"/>
          <p:cNvPicPr>
            <a:picLocks noChangeAspect="1"/>
          </p:cNvPicPr>
          <p:nvPr/>
        </p:nvPicPr>
        <p:blipFill>
          <a:blip r:embed="rId10" cstate="email"/>
          <a:stretch>
            <a:fillRect/>
          </a:stretch>
        </p:blipFill>
        <p:spPr>
          <a:xfrm>
            <a:off x="9352280" y="-635"/>
            <a:ext cx="2839720" cy="2732405"/>
          </a:xfrm>
          <a:prstGeom prst="rect">
            <a:avLst/>
          </a:prstGeom>
        </p:spPr>
      </p:pic>
      <p:sp>
        <p:nvSpPr>
          <p:cNvPr id="8" name="TextBox 17"/>
          <p:cNvSpPr txBox="1"/>
          <p:nvPr/>
        </p:nvSpPr>
        <p:spPr>
          <a:xfrm>
            <a:off x="1219178" y="4820135"/>
            <a:ext cx="2248953" cy="1477328"/>
          </a:xfrm>
          <a:prstGeom prst="rect">
            <a:avLst/>
          </a:prstGeom>
          <a:noFill/>
        </p:spPr>
        <p:txBody>
          <a:bodyPr wrap="square" rtlCol="0">
            <a:spAutoFit/>
          </a:bodyPr>
          <a:lstStyle/>
          <a:p>
            <a:pPr marL="0" marR="0" indent="0" defTabSz="914400" rtl="0" eaLnBrk="1" fontAlgn="base" latinLnBrk="0" hangingPunct="1">
              <a:lnSpc>
                <a:spcPct val="100000"/>
              </a:lnSpc>
              <a:spcBef>
                <a:spcPct val="0"/>
              </a:spcBef>
              <a:spcAft>
                <a:spcPct val="0"/>
              </a:spcAft>
              <a:buClrTx/>
              <a:buSzTx/>
              <a:buFontTx/>
              <a:buNone/>
            </a:pPr>
            <a:r>
              <a:rPr lang="en-US" altLang="zh-CN" sz="1000" dirty="0">
                <a:solidFill>
                  <a:schemeClr val="tx1">
                    <a:lumMod val="65000"/>
                    <a:lumOff val="35000"/>
                  </a:schemeClr>
                </a:solidFill>
                <a:latin typeface="微软雅黑" panose="020B0503020204020204" charset="-122"/>
                <a:ea typeface="微软雅黑" panose="020B0503020204020204" charset="-122"/>
              </a:rPr>
              <a:t>Provide feed hygiene and safety detection in the breeding process and drug residue detection scheme in the breeding process or before slaughtering for </a:t>
            </a:r>
            <a:r>
              <a:rPr lang="en-US" altLang="zh-CN" sz="1000" dirty="0">
                <a:solidFill>
                  <a:srgbClr val="1A5FA8"/>
                </a:solidFill>
                <a:latin typeface="微软雅黑" panose="020B0503020204020204" charset="-122"/>
                <a:ea typeface="微软雅黑" panose="020B0503020204020204" charset="-122"/>
              </a:rPr>
              <a:t>breeding/slaughtering enterprises</a:t>
            </a:r>
            <a:r>
              <a:rPr lang="en-US" altLang="zh-CN" sz="1000" dirty="0">
                <a:solidFill>
                  <a:schemeClr val="tx1">
                    <a:lumMod val="65000"/>
                    <a:lumOff val="35000"/>
                  </a:schemeClr>
                </a:solidFill>
                <a:latin typeface="微软雅黑" panose="020B0503020204020204" charset="-122"/>
                <a:ea typeface="微软雅黑" panose="020B0503020204020204" charset="-122"/>
              </a:rPr>
              <a:t>, to improve the product quality and safety in the breeding/slaughtering step.</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39" name="Shape 144"/>
          <p:cNvSpPr/>
          <p:nvPr>
            <p:custDataLst>
              <p:tags r:id="rId11"/>
            </p:custDataLst>
          </p:nvPr>
        </p:nvSpPr>
        <p:spPr>
          <a:xfrm>
            <a:off x="3086735" y="3702365"/>
            <a:ext cx="524510" cy="416560"/>
          </a:xfrm>
          <a:prstGeom prst="rightArrow">
            <a:avLst>
              <a:gd name="adj1" fmla="val 50000"/>
              <a:gd name="adj2" fmla="val 50000"/>
            </a:avLst>
          </a:prstGeom>
          <a:solidFill>
            <a:schemeClr val="accent2"/>
          </a:solidFill>
          <a:ln w="12700">
            <a:miter lim="400000"/>
          </a:ln>
        </p:spPr>
        <p:txBody>
          <a:bodyPr lIns="45719" rIns="45719"/>
          <a:lstStyle/>
          <a:p>
            <a:pPr defTabSz="1828800">
              <a:defRPr sz="10800" i="1"/>
            </a:pPr>
            <a:endParaRPr sz="1800"/>
          </a:p>
        </p:txBody>
      </p:sp>
      <p:grpSp>
        <p:nvGrpSpPr>
          <p:cNvPr id="28" name="组合 27"/>
          <p:cNvGrpSpPr/>
          <p:nvPr/>
        </p:nvGrpSpPr>
        <p:grpSpPr>
          <a:xfrm>
            <a:off x="1794691" y="3219348"/>
            <a:ext cx="1273810" cy="1273810"/>
            <a:chOff x="2486" y="5307"/>
            <a:chExt cx="2080" cy="2080"/>
          </a:xfrm>
        </p:grpSpPr>
        <p:sp>
          <p:nvSpPr>
            <p:cNvPr id="2" name="椭圆 1"/>
            <p:cNvSpPr/>
            <p:nvPr/>
          </p:nvSpPr>
          <p:spPr>
            <a:xfrm>
              <a:off x="2486" y="5307"/>
              <a:ext cx="2080" cy="208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11"/>
            <p:cNvSpPr/>
            <p:nvPr/>
          </p:nvSpPr>
          <p:spPr bwMode="auto">
            <a:xfrm>
              <a:off x="2519" y="5340"/>
              <a:ext cx="2015" cy="2015"/>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8" name="111.png" descr="C:\Users\Mengyue.shao\Desktop\QQ截图20210104093314.jpgQQ截图20210104093314"/>
            <p:cNvPicPr preferRelativeResize="0">
              <a:picLocks noChangeAspect="1"/>
            </p:cNvPicPr>
            <p:nvPr/>
          </p:nvPicPr>
          <p:blipFill>
            <a:blip r:embed="rId12" cstate="email"/>
            <a:srcRect/>
            <a:stretch>
              <a:fillRect/>
            </a:stretch>
          </p:blipFill>
          <p:spPr>
            <a:xfrm>
              <a:off x="2711" y="5532"/>
              <a:ext cx="1631" cy="1631"/>
            </a:xfrm>
            <a:custGeom>
              <a:avLst/>
              <a:gdLst/>
              <a:ahLst/>
              <a:cxnLst>
                <a:cxn ang="0">
                  <a:pos x="wd2" y="hd2"/>
                </a:cxn>
                <a:cxn ang="5400000">
                  <a:pos x="wd2" y="hd2"/>
                </a:cxn>
                <a:cxn ang="10800000">
                  <a:pos x="wd2" y="hd2"/>
                </a:cxn>
                <a:cxn ang="16200000">
                  <a:pos x="wd2" y="hd2"/>
                </a:cxn>
              </a:cxnLst>
              <a:rect l="0" t="0" r="r" b="b"/>
              <a:pathLst>
                <a:path w="21600" h="21600" extrusionOk="0">
                  <a:moveTo>
                    <a:pt x="10805" y="0"/>
                  </a:moveTo>
                  <a:cubicBezTo>
                    <a:pt x="4839" y="0"/>
                    <a:pt x="0" y="4834"/>
                    <a:pt x="0" y="10800"/>
                  </a:cubicBezTo>
                  <a:cubicBezTo>
                    <a:pt x="0" y="16766"/>
                    <a:pt x="4839" y="21600"/>
                    <a:pt x="10805" y="21600"/>
                  </a:cubicBezTo>
                  <a:cubicBezTo>
                    <a:pt x="16770" y="21600"/>
                    <a:pt x="21600" y="16766"/>
                    <a:pt x="21600" y="10800"/>
                  </a:cubicBezTo>
                  <a:cubicBezTo>
                    <a:pt x="21600" y="4834"/>
                    <a:pt x="16770" y="0"/>
                    <a:pt x="10805" y="0"/>
                  </a:cubicBezTo>
                  <a:close/>
                </a:path>
              </a:pathLst>
            </a:custGeom>
            <a:blipFill rotWithShape="1">
              <a:blip r:embed="rId12" cstate="email"/>
              <a:stretch>
                <a:fillRect/>
              </a:stretch>
            </a:blipFill>
            <a:ln w="12700" cap="flat">
              <a:noFill/>
              <a:miter lim="400000"/>
              <a:headEnd/>
              <a:tailEnd/>
            </a:ln>
            <a:effectLst/>
          </p:spPr>
        </p:pic>
      </p:grpSp>
      <p:grpSp>
        <p:nvGrpSpPr>
          <p:cNvPr id="30" name="组合 29"/>
          <p:cNvGrpSpPr/>
          <p:nvPr/>
        </p:nvGrpSpPr>
        <p:grpSpPr>
          <a:xfrm>
            <a:off x="3759801" y="3219348"/>
            <a:ext cx="1273810" cy="1273810"/>
            <a:chOff x="5548" y="5279"/>
            <a:chExt cx="2080" cy="2080"/>
          </a:xfrm>
        </p:grpSpPr>
        <p:sp>
          <p:nvSpPr>
            <p:cNvPr id="9" name="椭圆 8"/>
            <p:cNvSpPr/>
            <p:nvPr/>
          </p:nvSpPr>
          <p:spPr>
            <a:xfrm>
              <a:off x="5548" y="5279"/>
              <a:ext cx="2080" cy="208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1"/>
            <p:cNvSpPr/>
            <p:nvPr/>
          </p:nvSpPr>
          <p:spPr bwMode="auto">
            <a:xfrm>
              <a:off x="5581" y="5312"/>
              <a:ext cx="2015" cy="2015"/>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4" name="444.png" descr="C:\Users\Mengyue.shao\Desktop\QQ截图20210104102951.jpgQQ截图20210104102951"/>
            <p:cNvPicPr>
              <a:picLocks noChangeAspect="1"/>
            </p:cNvPicPr>
            <p:nvPr/>
          </p:nvPicPr>
          <p:blipFill>
            <a:blip r:embed="rId13" cstate="email"/>
            <a:srcRect/>
            <a:stretch>
              <a:fillRect/>
            </a:stretch>
          </p:blipFill>
          <p:spPr>
            <a:xfrm>
              <a:off x="5775" y="5521"/>
              <a:ext cx="1628" cy="1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12700" cap="flat">
              <a:noFill/>
              <a:miter lim="400000"/>
              <a:headEnd/>
              <a:tailEnd/>
            </a:ln>
            <a:effectLst/>
          </p:spPr>
        </p:pic>
      </p:grpSp>
      <p:grpSp>
        <p:nvGrpSpPr>
          <p:cNvPr id="31" name="组合 30"/>
          <p:cNvGrpSpPr/>
          <p:nvPr/>
        </p:nvGrpSpPr>
        <p:grpSpPr>
          <a:xfrm>
            <a:off x="5698672" y="3219348"/>
            <a:ext cx="1273810" cy="1273810"/>
            <a:chOff x="8731" y="5279"/>
            <a:chExt cx="2080" cy="2080"/>
          </a:xfrm>
        </p:grpSpPr>
        <p:sp>
          <p:nvSpPr>
            <p:cNvPr id="12" name="椭圆 11"/>
            <p:cNvSpPr/>
            <p:nvPr/>
          </p:nvSpPr>
          <p:spPr>
            <a:xfrm>
              <a:off x="8731" y="5279"/>
              <a:ext cx="2080" cy="208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11"/>
            <p:cNvSpPr/>
            <p:nvPr/>
          </p:nvSpPr>
          <p:spPr bwMode="auto">
            <a:xfrm>
              <a:off x="8764" y="5312"/>
              <a:ext cx="2015" cy="2015"/>
            </a:xfrm>
            <a:custGeom>
              <a:avLst/>
              <a:gdLst>
                <a:gd name="T0" fmla="*/ 50 w 283"/>
                <a:gd name="T1" fmla="*/ 50 h 282"/>
                <a:gd name="T2" fmla="*/ 50 w 283"/>
                <a:gd name="T3" fmla="*/ 232 h 282"/>
                <a:gd name="T4" fmla="*/ 232 w 283"/>
                <a:gd name="T5" fmla="*/ 232 h 282"/>
                <a:gd name="T6" fmla="*/ 232 w 283"/>
                <a:gd name="T7" fmla="*/ 50 h 282"/>
                <a:gd name="T8" fmla="*/ 50 w 283"/>
                <a:gd name="T9" fmla="*/ 50 h 282"/>
              </a:gdLst>
              <a:ahLst/>
              <a:cxnLst>
                <a:cxn ang="0">
                  <a:pos x="T0" y="T1"/>
                </a:cxn>
                <a:cxn ang="0">
                  <a:pos x="T2" y="T3"/>
                </a:cxn>
                <a:cxn ang="0">
                  <a:pos x="T4" y="T5"/>
                </a:cxn>
                <a:cxn ang="0">
                  <a:pos x="T6" y="T7"/>
                </a:cxn>
                <a:cxn ang="0">
                  <a:pos x="T8" y="T9"/>
                </a:cxn>
              </a:cxnLst>
              <a:rect l="0" t="0" r="r" b="b"/>
              <a:pathLst>
                <a:path w="283" h="282">
                  <a:moveTo>
                    <a:pt x="50" y="50"/>
                  </a:moveTo>
                  <a:cubicBezTo>
                    <a:pt x="0" y="100"/>
                    <a:pt x="0" y="182"/>
                    <a:pt x="50" y="232"/>
                  </a:cubicBezTo>
                  <a:cubicBezTo>
                    <a:pt x="100" y="282"/>
                    <a:pt x="182" y="282"/>
                    <a:pt x="232" y="232"/>
                  </a:cubicBezTo>
                  <a:cubicBezTo>
                    <a:pt x="283" y="182"/>
                    <a:pt x="283" y="100"/>
                    <a:pt x="232" y="50"/>
                  </a:cubicBezTo>
                  <a:cubicBezTo>
                    <a:pt x="182" y="0"/>
                    <a:pt x="100" y="0"/>
                    <a:pt x="50" y="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67" name="222.png" descr="C:\Users\Mengyue.shao\Desktop\QQ截图20210104093910.jpgQQ截图20210104093910"/>
            <p:cNvPicPr>
              <a:picLocks noChangeAspect="1"/>
            </p:cNvPicPr>
            <p:nvPr/>
          </p:nvPicPr>
          <p:blipFill>
            <a:blip r:embed="rId14" cstate="email"/>
            <a:srcRect/>
            <a:stretch>
              <a:fillRect/>
            </a:stretch>
          </p:blipFill>
          <p:spPr>
            <a:xfrm>
              <a:off x="8943" y="5503"/>
              <a:ext cx="1658" cy="16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800"/>
                  </a:cubicBezTo>
                  <a:cubicBezTo>
                    <a:pt x="0" y="16766"/>
                    <a:pt x="4835" y="21600"/>
                    <a:pt x="10800" y="21600"/>
                  </a:cubicBezTo>
                  <a:cubicBezTo>
                    <a:pt x="16765" y="21600"/>
                    <a:pt x="21600" y="16766"/>
                    <a:pt x="21600" y="10800"/>
                  </a:cubicBezTo>
                  <a:cubicBezTo>
                    <a:pt x="21600" y="4834"/>
                    <a:pt x="16765" y="0"/>
                    <a:pt x="10800" y="0"/>
                  </a:cubicBezTo>
                  <a:close/>
                </a:path>
              </a:pathLst>
            </a:custGeom>
            <a:ln w="12700" cap="flat">
              <a:noFill/>
              <a:miter lim="400000"/>
              <a:headEnd/>
              <a:tailEnd/>
            </a:ln>
            <a:effectLst/>
          </p:spPr>
        </p:pic>
      </p:grpSp>
      <p:sp>
        <p:nvSpPr>
          <p:cNvPr id="41" name="圆角矩形 40"/>
          <p:cNvSpPr/>
          <p:nvPr/>
        </p:nvSpPr>
        <p:spPr>
          <a:xfrm>
            <a:off x="1238494" y="4768182"/>
            <a:ext cx="2160185" cy="1518648"/>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17"/>
          <p:cNvSpPr txBox="1"/>
          <p:nvPr/>
        </p:nvSpPr>
        <p:spPr>
          <a:xfrm>
            <a:off x="3432866" y="4888868"/>
            <a:ext cx="2124800" cy="1277273"/>
          </a:xfrm>
          <a:prstGeom prst="rect">
            <a:avLst/>
          </a:prstGeom>
          <a:noFill/>
        </p:spPr>
        <p:txBody>
          <a:bodyPr wrap="square" rtlCol="0">
            <a:spAutoFit/>
          </a:bodyPr>
          <a:lstStyle/>
          <a:p>
            <a:pPr marL="0" marR="0" indent="0" defTabSz="914400" rtl="0" eaLnBrk="1" fontAlgn="base" latinLnBrk="0" hangingPunct="1">
              <a:lnSpc>
                <a:spcPct val="100000"/>
              </a:lnSpc>
              <a:spcBef>
                <a:spcPct val="0"/>
              </a:spcBef>
              <a:spcAft>
                <a:spcPct val="0"/>
              </a:spcAft>
              <a:buClrTx/>
              <a:buSzTx/>
              <a:buFontTx/>
              <a:buNone/>
            </a:pPr>
            <a:r>
              <a:rPr lang="en-US" altLang="zh-CN" sz="1100" dirty="0">
                <a:solidFill>
                  <a:schemeClr val="tx1">
                    <a:lumMod val="65000"/>
                    <a:lumOff val="35000"/>
                  </a:schemeClr>
                </a:solidFill>
                <a:latin typeface="微软雅黑" panose="020B0503020204020204" charset="-122"/>
                <a:ea typeface="微软雅黑" panose="020B0503020204020204" charset="-122"/>
                <a:sym typeface="+mn-ea"/>
              </a:rPr>
              <a:t>Provide drug residue detection schemes for raw materials and finished products for </a:t>
            </a:r>
            <a:r>
              <a:rPr lang="en-US" altLang="zh-CN" sz="1100" dirty="0">
                <a:solidFill>
                  <a:srgbClr val="1A5FA8"/>
                </a:solidFill>
                <a:latin typeface="微软雅黑" panose="020B0503020204020204" charset="-122"/>
                <a:ea typeface="微软雅黑" panose="020B0503020204020204" charset="-122"/>
                <a:sym typeface="+mn-ea"/>
              </a:rPr>
              <a:t>relevant processing enterprises</a:t>
            </a:r>
            <a:r>
              <a:rPr lang="en-US" altLang="zh-CN" sz="1100" dirty="0">
                <a:solidFill>
                  <a:schemeClr val="tx1">
                    <a:lumMod val="65000"/>
                    <a:lumOff val="35000"/>
                  </a:schemeClr>
                </a:solidFill>
                <a:latin typeface="微软雅黑" panose="020B0503020204020204" charset="-122"/>
                <a:ea typeface="微软雅黑" panose="020B0503020204020204" charset="-122"/>
                <a:sym typeface="+mn-ea"/>
              </a:rPr>
              <a:t>, so as to ensure product quality and safety during processing.</a:t>
            </a:r>
            <a:endParaRPr lang="zh-CN" altLang="en-US" sz="1100" dirty="0">
              <a:solidFill>
                <a:schemeClr val="tx1">
                  <a:lumMod val="65000"/>
                  <a:lumOff val="35000"/>
                </a:schemeClr>
              </a:solidFill>
              <a:latin typeface="微软雅黑" panose="020B0503020204020204" charset="-122"/>
              <a:ea typeface="微软雅黑" panose="020B0503020204020204" charset="-122"/>
            </a:endParaRPr>
          </a:p>
        </p:txBody>
      </p:sp>
      <p:sp>
        <p:nvSpPr>
          <p:cNvPr id="46" name="圆角矩形 45"/>
          <p:cNvSpPr/>
          <p:nvPr/>
        </p:nvSpPr>
        <p:spPr>
          <a:xfrm>
            <a:off x="3468131" y="4768181"/>
            <a:ext cx="2055118" cy="1538969"/>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17"/>
          <p:cNvSpPr txBox="1"/>
          <p:nvPr/>
        </p:nvSpPr>
        <p:spPr>
          <a:xfrm>
            <a:off x="5565646" y="4888869"/>
            <a:ext cx="2052863" cy="1277273"/>
          </a:xfrm>
          <a:prstGeom prst="rect">
            <a:avLst/>
          </a:prstGeom>
          <a:noFill/>
        </p:spPr>
        <p:txBody>
          <a:bodyPr wrap="square" rtlCol="0">
            <a:spAutoFit/>
          </a:bodyPr>
          <a:lstStyle/>
          <a:p>
            <a:pPr fontAlgn="base">
              <a:spcBef>
                <a:spcPct val="0"/>
              </a:spcBef>
              <a:spcAft>
                <a:spcPct val="0"/>
              </a:spcAft>
            </a:pPr>
            <a:r>
              <a:rPr lang="en-US" sz="1100" dirty="0">
                <a:solidFill>
                  <a:schemeClr val="tx1">
                    <a:lumMod val="65000"/>
                    <a:lumOff val="35000"/>
                  </a:schemeClr>
                </a:solidFill>
                <a:latin typeface="微软雅黑" panose="020B0503020204020204" charset="-122"/>
                <a:ea typeface="微软雅黑" panose="020B0503020204020204" charset="-122"/>
                <a:sym typeface="+mn-ea"/>
              </a:rPr>
              <a:t>Provide drug residue/illegal additives detection schemes for </a:t>
            </a:r>
            <a:r>
              <a:rPr lang="en-US" sz="1100" dirty="0">
                <a:solidFill>
                  <a:srgbClr val="1A5FA8"/>
                </a:solidFill>
                <a:latin typeface="微软雅黑" panose="020B0503020204020204" charset="-122"/>
                <a:ea typeface="微软雅黑" panose="020B0503020204020204" charset="-122"/>
                <a:sym typeface="+mn-ea"/>
              </a:rPr>
              <a:t>supermarkets, restaurants, markets and government regulators </a:t>
            </a:r>
            <a:r>
              <a:rPr lang="en-US" sz="1100" dirty="0">
                <a:solidFill>
                  <a:schemeClr val="tx1">
                    <a:lumMod val="65000"/>
                    <a:lumOff val="35000"/>
                  </a:schemeClr>
                </a:solidFill>
                <a:latin typeface="微软雅黑" panose="020B0503020204020204" charset="-122"/>
                <a:ea typeface="微软雅黑" panose="020B0503020204020204" charset="-122"/>
                <a:sym typeface="+mn-ea"/>
              </a:rPr>
              <a:t>to ensure the quality and safety of products.</a:t>
            </a:r>
            <a:endParaRPr lang="zh-CN" altLang="en-US" sz="1100" dirty="0">
              <a:solidFill>
                <a:schemeClr val="tx1">
                  <a:lumMod val="65000"/>
                  <a:lumOff val="35000"/>
                </a:schemeClr>
              </a:solidFill>
              <a:latin typeface="微软雅黑" panose="020B0503020204020204" charset="-122"/>
              <a:ea typeface="微软雅黑" panose="020B0503020204020204" charset="-122"/>
            </a:endParaRPr>
          </a:p>
        </p:txBody>
      </p:sp>
      <p:sp>
        <p:nvSpPr>
          <p:cNvPr id="49" name="文本框 48"/>
          <p:cNvSpPr txBox="1"/>
          <p:nvPr/>
        </p:nvSpPr>
        <p:spPr>
          <a:xfrm>
            <a:off x="5712948" y="4466043"/>
            <a:ext cx="1285357" cy="292388"/>
          </a:xfrm>
          <a:prstGeom prst="rect">
            <a:avLst/>
          </a:prstGeom>
          <a:noFill/>
        </p:spPr>
        <p:txBody>
          <a:bodyPr wrap="square" rtlCol="0">
            <a:spAutoFit/>
          </a:bodyPr>
          <a:lstStyle/>
          <a:p>
            <a:pPr algn="ctr"/>
            <a:r>
              <a:rPr lang="en-US" altLang="zh-CN" sz="1300" b="1" dirty="0">
                <a:solidFill>
                  <a:srgbClr val="1A5FA8"/>
                </a:solidFill>
                <a:latin typeface="微软雅黑" panose="020B0503020204020204" charset="-122"/>
                <a:ea typeface="微软雅黑" panose="020B0503020204020204" charset="-122"/>
                <a:sym typeface="+mn-ea"/>
              </a:rPr>
              <a:t>Supplying</a:t>
            </a:r>
            <a:endParaRPr lang="zh-CN" altLang="en-US" sz="1300" b="1" dirty="0">
              <a:solidFill>
                <a:srgbClr val="1A5FA8"/>
              </a:solidFill>
              <a:latin typeface="微软雅黑" panose="020B0503020204020204" charset="-122"/>
              <a:ea typeface="微软雅黑" panose="020B0503020204020204" charset="-122"/>
              <a:sym typeface="+mn-ea"/>
            </a:endParaRPr>
          </a:p>
        </p:txBody>
      </p:sp>
      <p:sp>
        <p:nvSpPr>
          <p:cNvPr id="50" name="圆角矩形 49"/>
          <p:cNvSpPr/>
          <p:nvPr/>
        </p:nvSpPr>
        <p:spPr>
          <a:xfrm>
            <a:off x="5599833" y="4758431"/>
            <a:ext cx="1976509" cy="1548720"/>
          </a:xfrm>
          <a:prstGeom prst="roundRect">
            <a:avLst/>
          </a:prstGeom>
          <a:noFill/>
          <a:ln w="22225" cmpd="sng">
            <a:solidFill>
              <a:srgbClr val="1A5F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descr="手机屏幕截图&#10;&#10;描述已自动生成"/>
          <p:cNvPicPr>
            <a:picLocks noChangeAspect="1"/>
          </p:cNvPicPr>
          <p:nvPr/>
        </p:nvPicPr>
        <p:blipFill>
          <a:blip r:embed="rId15" cstate="email"/>
          <a:stretch>
            <a:fillRect/>
          </a:stretch>
        </p:blipFill>
        <p:spPr>
          <a:xfrm>
            <a:off x="10306901" y="269667"/>
            <a:ext cx="1388746" cy="363095"/>
          </a:xfrm>
          <a:prstGeom prst="rect">
            <a:avLst/>
          </a:prstGeom>
        </p:spPr>
      </p:pic>
      <p:sp>
        <p:nvSpPr>
          <p:cNvPr id="43" name="文本框 42"/>
          <p:cNvSpPr txBox="1"/>
          <p:nvPr/>
        </p:nvSpPr>
        <p:spPr>
          <a:xfrm>
            <a:off x="1569207" y="4472378"/>
            <a:ext cx="1822340" cy="292388"/>
          </a:xfrm>
          <a:prstGeom prst="rect">
            <a:avLst/>
          </a:prstGeom>
          <a:noFill/>
        </p:spPr>
        <p:txBody>
          <a:bodyPr wrap="square" rtlCol="0">
            <a:spAutoFit/>
          </a:bodyPr>
          <a:lstStyle/>
          <a:p>
            <a:r>
              <a:rPr lang="en-GB" altLang="zh-CN" sz="1300" b="1" dirty="0">
                <a:solidFill>
                  <a:srgbClr val="1A5FA8"/>
                </a:solidFill>
                <a:latin typeface="微软雅黑" panose="020B0503020204020204" charset="-122"/>
                <a:ea typeface="微软雅黑" panose="020B0503020204020204" charset="-122"/>
                <a:sym typeface="+mn-ea"/>
              </a:rPr>
              <a:t>Raising/slaughter</a:t>
            </a:r>
            <a:endParaRPr lang="zh-CN" altLang="en-US" sz="1300" dirty="0">
              <a:solidFill>
                <a:srgbClr val="1A5FA8"/>
              </a:solidFill>
            </a:endParaRPr>
          </a:p>
        </p:txBody>
      </p:sp>
      <p:sp>
        <p:nvSpPr>
          <p:cNvPr id="51" name="文本框 50"/>
          <p:cNvSpPr txBox="1"/>
          <p:nvPr/>
        </p:nvSpPr>
        <p:spPr>
          <a:xfrm>
            <a:off x="3780010" y="4475793"/>
            <a:ext cx="1273175" cy="292388"/>
          </a:xfrm>
          <a:prstGeom prst="rect">
            <a:avLst/>
          </a:prstGeom>
          <a:noFill/>
        </p:spPr>
        <p:txBody>
          <a:bodyPr wrap="square" rtlCol="0">
            <a:spAutoFit/>
          </a:bodyPr>
          <a:lstStyle/>
          <a:p>
            <a:pPr algn="ctr"/>
            <a:r>
              <a:rPr lang="en-US" altLang="zh-CN" sz="1300" b="1" dirty="0">
                <a:solidFill>
                  <a:srgbClr val="1A5FA8"/>
                </a:solidFill>
                <a:latin typeface="微软雅黑" panose="020B0503020204020204" charset="-122"/>
                <a:ea typeface="微软雅黑" panose="020B0503020204020204" charset="-122"/>
                <a:sym typeface="+mn-ea"/>
              </a:rPr>
              <a:t>Processing</a:t>
            </a:r>
            <a:endParaRPr lang="zh-CN" altLang="en-US" sz="1300" b="1" dirty="0">
              <a:solidFill>
                <a:srgbClr val="1A5FA8"/>
              </a:solidFill>
              <a:latin typeface="微软雅黑" panose="020B0503020204020204" charset="-122"/>
              <a:ea typeface="微软雅黑" panose="020B0503020204020204" charset="-122"/>
              <a:sym typeface="+mn-ea"/>
            </a:endParaRPr>
          </a:p>
        </p:txBody>
      </p:sp>
      <p:sp>
        <p:nvSpPr>
          <p:cNvPr id="52" name="文本框 51"/>
          <p:cNvSpPr txBox="1"/>
          <p:nvPr/>
        </p:nvSpPr>
        <p:spPr>
          <a:xfrm>
            <a:off x="7992746" y="3743960"/>
            <a:ext cx="1827616" cy="523220"/>
          </a:xfrm>
          <a:prstGeom prst="rect">
            <a:avLst/>
          </a:prstGeom>
          <a:noFill/>
        </p:spPr>
        <p:txBody>
          <a:bodyPr wrap="square" rtlCol="0">
            <a:spAutoFit/>
          </a:bodyPr>
          <a:lstStyle/>
          <a:p>
            <a:pPr algn="ctr"/>
            <a:r>
              <a:rPr lang="en-US" sz="1400" b="1" noProof="1">
                <a:solidFill>
                  <a:srgbClr val="1A5FA8"/>
                </a:solidFill>
                <a:latin typeface="微软雅黑" panose="020B0503020204020204" charset="-122"/>
                <a:ea typeface="微软雅黑" panose="020B0503020204020204" charset="-122"/>
              </a:rPr>
              <a:t>R</a:t>
            </a:r>
            <a:r>
              <a:rPr lang="en-US" altLang="zh-CN" sz="1400" b="1" noProof="1">
                <a:solidFill>
                  <a:srgbClr val="1A5FA8"/>
                </a:solidFill>
                <a:latin typeface="微软雅黑" panose="020B0503020204020204" charset="-122"/>
                <a:ea typeface="微软雅黑" panose="020B0503020204020204" charset="-122"/>
              </a:rPr>
              <a:t>apid Test Kit (colloidal gold)</a:t>
            </a:r>
            <a:endParaRPr sz="1400" b="1" noProof="1">
              <a:solidFill>
                <a:srgbClr val="1A5FA8"/>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15686" y="838200"/>
          <a:ext cx="11560628" cy="5532109"/>
        </p:xfrm>
        <a:graphic>
          <a:graphicData uri="http://schemas.openxmlformats.org/drawingml/2006/table">
            <a:tbl>
              <a:tblPr firstRow="1" bandRow="1"/>
              <a:tblGrid>
                <a:gridCol w="1576449"/>
                <a:gridCol w="6005522"/>
                <a:gridCol w="3978657"/>
              </a:tblGrid>
              <a:tr h="428619">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Catalogue </a:t>
                      </a:r>
                      <a:r>
                        <a:rPr lang="en-US" altLang="zh-CN" sz="1200" u="none" strike="noStrike" dirty="0">
                          <a:effectLst/>
                          <a:latin typeface="微软雅黑" panose="020B0503020204020204" charset="-122"/>
                          <a:ea typeface="微软雅黑" panose="020B0503020204020204" charset="-122"/>
                        </a:rPr>
                        <a:t>#</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Products  Name</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A81C4"/>
                    </a:solidFill>
                  </a:tcPr>
                </a:tc>
                <a:tc>
                  <a:txBody>
                    <a:bodyPr/>
                    <a:lstStyle/>
                    <a:p>
                      <a:pPr marL="0" algn="ctr" defTabSz="914400" rtl="0" eaLnBrk="1" fontAlgn="ctr" latinLnBrk="0" hangingPunct="1"/>
                      <a:r>
                        <a:rPr lang="en-US" altLang="zh-CN" sz="1200" b="1" u="none" strike="noStrike" kern="1200" dirty="0">
                          <a:solidFill>
                            <a:schemeClr val="lt1"/>
                          </a:solidFill>
                          <a:effectLst/>
                          <a:latin typeface="微软雅黑" panose="020B0503020204020204" charset="-122"/>
                          <a:ea typeface="微软雅黑" panose="020B0503020204020204" charset="-122"/>
                          <a:cs typeface="+mn-cs"/>
                        </a:rPr>
                        <a:t>Remarks</a:t>
                      </a:r>
                      <a:endParaRPr lang="en-US" altLang="zh-CN" sz="1200" b="1" u="none" strike="noStrike" kern="1200" dirty="0">
                        <a:solidFill>
                          <a:schemeClr val="lt1"/>
                        </a:solidFill>
                        <a:effectLst/>
                        <a:latin typeface="微软雅黑" panose="020B0503020204020204" charset="-122"/>
                        <a:ea typeface="微软雅黑" panose="020B0503020204020204" charset="-122"/>
                        <a:cs typeface="+mn-cs"/>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r>
              <a:tr h="45485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JC0056</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fr-FR" sz="1200" u="none" strike="noStrike" dirty="0">
                          <a:effectLst/>
                          <a:latin typeface="微软雅黑" panose="020B0503020204020204" charset="-122"/>
                          <a:ea typeface="微软雅黑" panose="020B0503020204020204" charset="-122"/>
                        </a:rPr>
                        <a:t>Beta-</a:t>
                      </a:r>
                      <a:r>
                        <a:rPr lang="fr-FR" sz="1200" u="none" strike="noStrike" dirty="0" err="1">
                          <a:effectLst/>
                          <a:latin typeface="微软雅黑" panose="020B0503020204020204" charset="-122"/>
                          <a:ea typeface="微软雅黑" panose="020B0503020204020204" charset="-122"/>
                        </a:rPr>
                        <a:t>lactams</a:t>
                      </a:r>
                      <a:r>
                        <a:rPr lang="fr-FR" sz="1200" u="none" strike="noStrike" dirty="0">
                          <a:effectLst/>
                          <a:latin typeface="微软雅黑" panose="020B0503020204020204" charset="-122"/>
                          <a:ea typeface="微软雅黑" panose="020B0503020204020204" charset="-122"/>
                        </a:rPr>
                        <a:t> Rapid Test Kit</a:t>
                      </a:r>
                      <a:endParaRPr lang="fr-FR"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ILVO</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validated</a:t>
                      </a:r>
                      <a:endParaRPr lang="en-US" altLang="zh-CN" sz="1200" b="0" i="0" u="none" strike="noStrike" dirty="0">
                        <a:solidFill>
                          <a:srgbClr val="000000"/>
                        </a:solidFill>
                        <a:effectLst/>
                        <a:latin typeface="微软雅黑" panose="020B0503020204020204" charset="-122"/>
                        <a:ea typeface="+mn-ea"/>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 on-going</a:t>
                      </a:r>
                      <a:endParaRPr lang="en-US" altLang="zh-CN" sz="1200" b="0" i="0" u="none" strike="noStrike" dirty="0">
                        <a:solidFill>
                          <a:srgbClr val="000000"/>
                        </a:solidFill>
                        <a:effectLst/>
                        <a:latin typeface="微软雅黑" panose="020B0503020204020204" charset="-122"/>
                        <a:ea typeface="+mn-ea"/>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r>
              <a:tr h="45485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altLang="zh-CN" sz="1200" u="none" strike="noStrike" dirty="0">
                          <a:effectLst/>
                          <a:latin typeface="微软雅黑" panose="020B0503020204020204" charset="-122"/>
                          <a:ea typeface="微软雅黑" panose="020B0503020204020204" charset="-122"/>
                        </a:rPr>
                        <a:t>JC0084</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Beta-lactams &amp; Tetracyclines Combo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ILVO</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validated</a:t>
                      </a:r>
                      <a:endParaRPr lang="en-US" altLang="zh-CN" sz="1200" b="0" i="0" u="none" strike="noStrike" dirty="0">
                        <a:solidFill>
                          <a:srgbClr val="000000"/>
                        </a:solidFill>
                        <a:effectLst/>
                        <a:latin typeface="微软雅黑" panose="020B0503020204020204" charset="-122"/>
                        <a:ea typeface="+mn-ea"/>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 on-going</a:t>
                      </a:r>
                      <a:endParaRPr lang="en-US" altLang="zh-CN" sz="1200" b="0" i="0" u="none" strike="noStrike" dirty="0">
                        <a:solidFill>
                          <a:srgbClr val="000000"/>
                        </a:solidFill>
                        <a:effectLst/>
                        <a:latin typeface="微软雅黑" panose="020B0503020204020204" charset="-122"/>
                        <a:ea typeface="+mn-ea"/>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r>
              <a:tr h="45485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altLang="zh-CN" sz="1200" u="none" strike="noStrike" dirty="0">
                          <a:effectLst/>
                          <a:latin typeface="微软雅黑" panose="020B0503020204020204" charset="-122"/>
                          <a:ea typeface="微软雅黑" panose="020B0503020204020204" charset="-122"/>
                        </a:rPr>
                        <a:t>JC0458</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it-IT" sz="1200" u="none" strike="noStrike" dirty="0">
                          <a:effectLst/>
                          <a:latin typeface="微软雅黑" panose="020B0503020204020204" charset="-122"/>
                          <a:ea typeface="微软雅黑" panose="020B0503020204020204" charset="-122"/>
                        </a:rPr>
                        <a:t>Beta-</a:t>
                      </a:r>
                      <a:r>
                        <a:rPr lang="it-IT" sz="1200" u="none" strike="noStrike" dirty="0" err="1">
                          <a:effectLst/>
                          <a:latin typeface="微软雅黑" panose="020B0503020204020204" charset="-122"/>
                          <a:ea typeface="微软雅黑" panose="020B0503020204020204" charset="-122"/>
                        </a:rPr>
                        <a:t>lactams</a:t>
                      </a:r>
                      <a:r>
                        <a:rPr lang="it-IT" sz="1200" u="none" strike="noStrike" dirty="0">
                          <a:effectLst/>
                          <a:latin typeface="微软雅黑" panose="020B0503020204020204" charset="-122"/>
                          <a:ea typeface="微软雅黑" panose="020B0503020204020204" charset="-122"/>
                        </a:rPr>
                        <a:t> &amp; </a:t>
                      </a:r>
                      <a:r>
                        <a:rPr lang="it-IT" sz="1200" u="none" strike="noStrike" dirty="0" err="1">
                          <a:effectLst/>
                          <a:latin typeface="微软雅黑" panose="020B0503020204020204" charset="-122"/>
                          <a:ea typeface="微软雅黑" panose="020B0503020204020204" charset="-122"/>
                        </a:rPr>
                        <a:t>Tetracyclines</a:t>
                      </a:r>
                      <a:r>
                        <a:rPr lang="it-IT" sz="1200" u="none" strike="noStrike" dirty="0">
                          <a:effectLst/>
                          <a:latin typeface="微软雅黑" panose="020B0503020204020204" charset="-122"/>
                          <a:ea typeface="微软雅黑" panose="020B0503020204020204" charset="-122"/>
                        </a:rPr>
                        <a:t> &amp; </a:t>
                      </a:r>
                      <a:r>
                        <a:rPr lang="it-IT" sz="1200" u="none" strike="noStrike" dirty="0" err="1">
                          <a:effectLst/>
                          <a:latin typeface="微软雅黑" panose="020B0503020204020204" charset="-122"/>
                          <a:ea typeface="微软雅黑" panose="020B0503020204020204" charset="-122"/>
                        </a:rPr>
                        <a:t>Sulfonamides</a:t>
                      </a:r>
                      <a:r>
                        <a:rPr lang="it-IT" sz="1200" u="none" strike="noStrike" dirty="0">
                          <a:effectLst/>
                          <a:latin typeface="微软雅黑" panose="020B0503020204020204" charset="-122"/>
                          <a:ea typeface="微软雅黑" panose="020B0503020204020204" charset="-122"/>
                        </a:rPr>
                        <a:t> Rapids Test Kit</a:t>
                      </a:r>
                      <a:endParaRPr lang="it-IT"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ILVO</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validated</a:t>
                      </a:r>
                      <a:endParaRPr lang="en-US" altLang="zh-CN" sz="1200" b="0" i="0" u="none" strike="noStrike" dirty="0">
                        <a:solidFill>
                          <a:srgbClr val="000000"/>
                        </a:solidFill>
                        <a:effectLst/>
                        <a:latin typeface="微软雅黑" panose="020B0503020204020204" charset="-122"/>
                        <a:ea typeface="+mn-ea"/>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 on-going</a:t>
                      </a:r>
                      <a:endParaRPr lang="en-US" altLang="zh-CN" sz="1200" b="0" i="0" u="none" strike="noStrike" dirty="0">
                        <a:solidFill>
                          <a:srgbClr val="000000"/>
                        </a:solidFill>
                        <a:effectLst/>
                        <a:latin typeface="微软雅黑" panose="020B0503020204020204" charset="-122"/>
                        <a:ea typeface="+mn-ea"/>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r>
              <a:tr h="45485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altLang="zh-CN" sz="1200" u="none" strike="noStrike" dirty="0">
                          <a:effectLst/>
                          <a:latin typeface="微软雅黑" panose="020B0503020204020204" charset="-122"/>
                          <a:ea typeface="微软雅黑" panose="020B0503020204020204" charset="-122"/>
                        </a:rPr>
                        <a:t>JC0641</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Beta-lactams &amp; Tetracyclines &amp; Cefalexin Rapid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ILVO</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validated</a:t>
                      </a:r>
                      <a:endParaRPr lang="en-US" altLang="zh-CN"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HS</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with</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Cefalexin</a:t>
                      </a:r>
                      <a:endParaRPr lang="en-US" altLang="zh-CN" sz="1200" b="0" i="0" u="none" strike="noStrike" dirty="0">
                        <a:solidFill>
                          <a:srgbClr val="000000"/>
                        </a:solidFill>
                        <a:effectLst/>
                        <a:latin typeface="微软雅黑" panose="020B0503020204020204" charset="-122"/>
                        <a:ea typeface="微软雅黑" panose="020B0503020204020204" charset="-122"/>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 on-going</a:t>
                      </a:r>
                      <a:endParaRPr lang="en-US" altLang="zh-CN" sz="1200" b="0" i="0" u="none" strike="noStrike" dirty="0">
                        <a:solidFill>
                          <a:srgbClr val="000000"/>
                        </a:solidFill>
                        <a:effectLst/>
                        <a:latin typeface="微软雅黑" panose="020B0503020204020204" charset="-122"/>
                        <a:ea typeface="+mn-ea"/>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r>
              <a:tr h="454850">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JC</a:t>
                      </a:r>
                      <a:r>
                        <a:rPr lang="en-US" altLang="zh-CN" sz="1200" b="0" i="0" u="none" strike="noStrike" dirty="0">
                          <a:solidFill>
                            <a:srgbClr val="000000"/>
                          </a:solidFill>
                          <a:effectLst/>
                          <a:latin typeface="微软雅黑" panose="020B0503020204020204" charset="-122"/>
                          <a:ea typeface="微软雅黑" panose="020B0503020204020204" charset="-122"/>
                        </a:rPr>
                        <a:t>0208</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Beta-lactams &amp; Tetracyclines &amp; Chloramphenicol &amp; Streptomycin Rapid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ILVO</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on-going</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r>
              <a:tr h="454850">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JC0</a:t>
                      </a:r>
                      <a:r>
                        <a:rPr lang="en-US" altLang="zh-CN" sz="1200" b="0" i="0" u="none" strike="noStrike" dirty="0">
                          <a:solidFill>
                            <a:srgbClr val="000000"/>
                          </a:solidFill>
                          <a:effectLst/>
                          <a:latin typeface="微软雅黑" panose="020B0503020204020204" charset="-122"/>
                          <a:ea typeface="微软雅黑" panose="020B0503020204020204" charset="-122"/>
                        </a:rPr>
                        <a:t>457</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Beta-Lactams &amp; Tetracyclines &amp; Sulfonamides &amp; Fluoroquinolones Rapid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ILVO</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on-going</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r>
              <a:tr h="454850">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JC</a:t>
                      </a:r>
                      <a:r>
                        <a:rPr lang="en-US" altLang="zh-CN" sz="1200" b="0" i="0" u="none" strike="noStrike" dirty="0">
                          <a:solidFill>
                            <a:srgbClr val="000000"/>
                          </a:solidFill>
                          <a:effectLst/>
                          <a:latin typeface="微软雅黑" panose="020B0503020204020204" charset="-122"/>
                          <a:ea typeface="微软雅黑" panose="020B0503020204020204" charset="-122"/>
                        </a:rPr>
                        <a:t>0842</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Beta-lactams &amp; Tetracyclines &amp; Ceftiofur &amp; Cefalexin Rapid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ILVO</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on-going</a:t>
                      </a:r>
                      <a:endParaRPr lang="en-US" altLang="zh-CN"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HS</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with</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Ceftiofur</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&amp;</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Cefalexin</a:t>
                      </a:r>
                      <a:endParaRPr lang="en-US" altLang="zh-CN"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r>
              <a:tr h="454850">
                <a:tc>
                  <a:txBody>
                    <a:body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JC0874</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Aflatoxin M1 Qualitative Rapid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a:txBody>
                    <a:body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Dual</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LODs</a:t>
                      </a:r>
                      <a:r>
                        <a:rPr lang="zh-CN" altLang="en-US" sz="1200" b="0" i="0" u="none" strike="noStrike" dirty="0">
                          <a:solidFill>
                            <a:srgbClr val="000000"/>
                          </a:solidFill>
                          <a:effectLst/>
                          <a:latin typeface="微软雅黑" panose="020B0503020204020204" charset="-122"/>
                          <a:ea typeface="微软雅黑" panose="020B0503020204020204" charset="-122"/>
                        </a:rPr>
                        <a:t> </a:t>
                      </a:r>
                      <a:endParaRPr lang="en-US" altLang="zh-CN"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Meet</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EU</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MRL</a:t>
                      </a:r>
                      <a:endParaRPr lang="en-US" altLang="zh-CN"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r>
              <a:tr h="454850">
                <a:tc>
                  <a:txBody>
                    <a:body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JC0282</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Melamine Rapid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en-US" altLang="zh-CN" sz="1200" b="1" i="1" u="none" strike="noStrike" dirty="0">
                          <a:solidFill>
                            <a:srgbClr val="C00000"/>
                          </a:solidFill>
                          <a:effectLst/>
                          <a:latin typeface="微软雅黑" panose="020B0503020204020204" charset="-122"/>
                          <a:ea typeface="微软雅黑" panose="020B0503020204020204" charset="-122"/>
                        </a:rPr>
                        <a:t>Featured</a:t>
                      </a:r>
                      <a:r>
                        <a:rPr lang="zh-CN" altLang="en-US" sz="1200" b="1" i="1" u="none" strike="noStrike" dirty="0">
                          <a:solidFill>
                            <a:srgbClr val="C00000"/>
                          </a:solidFill>
                          <a:effectLst/>
                          <a:latin typeface="微软雅黑" panose="020B0503020204020204" charset="-122"/>
                          <a:ea typeface="微软雅黑" panose="020B0503020204020204" charset="-122"/>
                        </a:rPr>
                        <a:t> </a:t>
                      </a:r>
                      <a:r>
                        <a:rPr lang="en-US" altLang="zh-CN" sz="1200" b="1" i="1" u="none" strike="noStrike" dirty="0">
                          <a:solidFill>
                            <a:srgbClr val="C00000"/>
                          </a:solidFill>
                          <a:effectLst/>
                          <a:latin typeface="微软雅黑" panose="020B0503020204020204" charset="-122"/>
                          <a:ea typeface="微软雅黑" panose="020B0503020204020204" charset="-122"/>
                        </a:rPr>
                        <a:t>Product</a:t>
                      </a:r>
                      <a:r>
                        <a:rPr lang="zh-CN" altLang="en-US" sz="1200" b="1" i="1" u="none" strike="noStrike" dirty="0">
                          <a:solidFill>
                            <a:srgbClr val="C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mn-ea"/>
                        </a:rPr>
                        <a:t>Illegal Additives</a:t>
                      </a:r>
                      <a:endParaRPr lang="en-US" altLang="zh-CN"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r>
              <a:tr h="454850">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JC0</a:t>
                      </a:r>
                      <a:r>
                        <a:rPr lang="en-US" altLang="zh-CN" sz="1200" b="0" i="0" u="none" strike="noStrike" dirty="0">
                          <a:solidFill>
                            <a:srgbClr val="000000"/>
                          </a:solidFill>
                          <a:effectLst/>
                          <a:latin typeface="微软雅黑" panose="020B0503020204020204" charset="-122"/>
                          <a:ea typeface="微软雅黑" panose="020B0503020204020204" charset="-122"/>
                        </a:rPr>
                        <a:t>187</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Goat Milk Adulteration Rapid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1" i="1" u="none" strike="noStrike" dirty="0">
                          <a:solidFill>
                            <a:srgbClr val="C00000"/>
                          </a:solidFill>
                          <a:effectLst/>
                          <a:latin typeface="微软雅黑" panose="020B0503020204020204" charset="-122"/>
                          <a:ea typeface="+mn-ea"/>
                        </a:rPr>
                        <a:t>Featured</a:t>
                      </a:r>
                      <a:r>
                        <a:rPr lang="zh-CN" altLang="en-US" sz="1200" b="1" i="1" u="none" strike="noStrike" dirty="0">
                          <a:solidFill>
                            <a:srgbClr val="C00000"/>
                          </a:solidFill>
                          <a:effectLst/>
                          <a:latin typeface="微软雅黑" panose="020B0503020204020204" charset="-122"/>
                          <a:ea typeface="+mn-ea"/>
                        </a:rPr>
                        <a:t> </a:t>
                      </a:r>
                      <a:r>
                        <a:rPr lang="en-US" altLang="zh-CN" sz="1200" b="1" i="1" u="none" strike="noStrike" dirty="0">
                          <a:solidFill>
                            <a:srgbClr val="C00000"/>
                          </a:solidFill>
                          <a:effectLst/>
                          <a:latin typeface="微软雅黑" panose="020B0503020204020204" charset="-122"/>
                          <a:ea typeface="+mn-ea"/>
                        </a:rPr>
                        <a:t>Product</a:t>
                      </a:r>
                      <a:r>
                        <a:rPr lang="zh-CN" altLang="en-US" sz="1200" b="1" i="1" u="none" strike="noStrike" dirty="0">
                          <a:solidFill>
                            <a:srgbClr val="C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Adulteration</a:t>
                      </a:r>
                      <a:endParaRPr lang="en-US" altLang="zh-CN" sz="1200" b="0" i="0" u="none" strike="noStrike" dirty="0">
                        <a:solidFill>
                          <a:srgbClr val="000000"/>
                        </a:solidFill>
                        <a:effectLst/>
                        <a:latin typeface="微软雅黑" panose="020B0503020204020204" charset="-122"/>
                        <a:ea typeface="+mn-ea"/>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r>
              <a:tr h="454850">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ME30AER</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ED8EA"/>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Ractopamine ELISA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ED8EA"/>
                    </a:solidFill>
                  </a:tcPr>
                </a:tc>
                <a:tc>
                  <a:txBody>
                    <a:bodyPr/>
                    <a:lstStyle/>
                    <a:p>
                      <a:pPr algn="ctr" fontAlgn="ctr"/>
                      <a:r>
                        <a:rPr lang="en-US" altLang="zh-CN" sz="1200" b="0" i="0" u="none" strike="noStrike" dirty="0">
                          <a:solidFill>
                            <a:srgbClr val="000000"/>
                          </a:solidFill>
                          <a:effectLst/>
                          <a:latin typeface="微软雅黑" panose="020B0503020204020204" charset="-122"/>
                          <a:ea typeface="+mn-ea"/>
                        </a:rPr>
                        <a:t>AOAC on-going</a:t>
                      </a:r>
                      <a:endParaRPr lang="en-US" altLang="zh-CN"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ED8EA"/>
                    </a:solidFill>
                  </a:tcPr>
                </a:tc>
              </a:tr>
            </a:tbl>
          </a:graphicData>
        </a:graphic>
      </p:graphicFrame>
      <p:sp>
        <p:nvSpPr>
          <p:cNvPr id="3" name="TextBox 1"/>
          <p:cNvSpPr txBox="1"/>
          <p:nvPr>
            <p:custDataLst>
              <p:tags r:id="rId1"/>
            </p:custDataLst>
          </p:nvPr>
        </p:nvSpPr>
        <p:spPr>
          <a:xfrm>
            <a:off x="3359816" y="137088"/>
            <a:ext cx="5302250" cy="565604"/>
          </a:xfrm>
          <a:prstGeom prst="rect">
            <a:avLst/>
          </a:prstGeom>
          <a:noFill/>
          <a:effectLst/>
        </p:spPr>
        <p:txBody>
          <a:bodyPr wrap="square" rtlCol="0">
            <a:spAutoFit/>
          </a:bodyPr>
          <a:lstStyle/>
          <a:p>
            <a:pPr algn="ctr">
              <a:lnSpc>
                <a:spcPct val="120000"/>
              </a:lnSpc>
            </a:pPr>
            <a:r>
              <a:rPr lang="en-US" altLang="zh-CN" sz="2800" b="1" kern="0" dirty="0">
                <a:solidFill>
                  <a:srgbClr val="1A5FA8"/>
                </a:solidFill>
                <a:latin typeface="微软雅黑" panose="020B0503020204020204" charset="-122"/>
                <a:ea typeface="微软雅黑" panose="020B0503020204020204" charset="-122"/>
                <a:cs typeface="Catamaran Bold" panose="00000800000000000000" pitchFamily="2" charset="0"/>
                <a:sym typeface="+mn-ea"/>
              </a:rPr>
              <a:t>Key Products</a:t>
            </a:r>
            <a:endParaRPr lang="en-US" sz="2800"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04800" y="838201"/>
          <a:ext cx="11506200" cy="5201727"/>
        </p:xfrm>
        <a:graphic>
          <a:graphicData uri="http://schemas.openxmlformats.org/drawingml/2006/table">
            <a:tbl>
              <a:tblPr firstRow="1" bandRow="1"/>
              <a:tblGrid>
                <a:gridCol w="1569027"/>
                <a:gridCol w="4526973"/>
                <a:gridCol w="5410200"/>
              </a:tblGrid>
              <a:tr h="423082">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Catalogue </a:t>
                      </a:r>
                      <a:r>
                        <a:rPr lang="en-US" altLang="zh-CN" sz="1200" u="none" strike="noStrike" dirty="0">
                          <a:effectLst/>
                          <a:latin typeface="微软雅黑" panose="020B0503020204020204" charset="-122"/>
                          <a:ea typeface="微软雅黑" panose="020B0503020204020204" charset="-122"/>
                        </a:rPr>
                        <a:t>#</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Products  Name</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A81C4"/>
                    </a:solidFill>
                  </a:tcPr>
                </a:tc>
                <a:tc>
                  <a:txBody>
                    <a:bodyPr/>
                    <a:lstStyle/>
                    <a:p>
                      <a:pPr marL="0" algn="ctr" defTabSz="914400" rtl="0" eaLnBrk="1" fontAlgn="ctr" latinLnBrk="0" hangingPunct="1"/>
                      <a:r>
                        <a:rPr lang="en-US" altLang="zh-CN" sz="1200" b="1" u="none" strike="noStrike" kern="1200" dirty="0">
                          <a:solidFill>
                            <a:schemeClr val="lt1"/>
                          </a:solidFill>
                          <a:effectLst/>
                          <a:latin typeface="微软雅黑" panose="020B0503020204020204" charset="-122"/>
                          <a:ea typeface="微软雅黑" panose="020B0503020204020204" charset="-122"/>
                          <a:cs typeface="+mn-cs"/>
                        </a:rPr>
                        <a:t>Remarks</a:t>
                      </a:r>
                      <a:endParaRPr lang="en-US" altLang="zh-CN" sz="1200" b="1" u="none" strike="noStrike" kern="1200" dirty="0">
                        <a:solidFill>
                          <a:schemeClr val="lt1"/>
                        </a:solidFill>
                        <a:effectLst/>
                        <a:latin typeface="微软雅黑" panose="020B0503020204020204" charset="-122"/>
                        <a:ea typeface="微软雅黑" panose="020B0503020204020204" charset="-122"/>
                        <a:cs typeface="+mn-cs"/>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r>
              <a:tr h="448975">
                <a:tc>
                  <a:txBody>
                    <a:body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LR50501</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p>
                      <a:pPr algn="ctr" fontAlgn="ctr"/>
                      <a:r>
                        <a:rPr lang="fr-FR" sz="1200" b="0" i="0" u="none" strike="noStrike" dirty="0">
                          <a:solidFill>
                            <a:srgbClr val="000000"/>
                          </a:solidFill>
                          <a:effectLst/>
                          <a:latin typeface="微软雅黑" panose="020B0503020204020204" charset="-122"/>
                          <a:ea typeface="微软雅黑" panose="020B0503020204020204" charset="-122"/>
                        </a:rPr>
                        <a:t>Staphylococcus aureus </a:t>
                      </a:r>
                      <a:r>
                        <a:rPr lang="fr-FR" sz="1200" b="0" i="0" u="none" strike="noStrike" dirty="0" err="1">
                          <a:solidFill>
                            <a:srgbClr val="000000"/>
                          </a:solidFill>
                          <a:effectLst/>
                          <a:latin typeface="微软雅黑" panose="020B0503020204020204" charset="-122"/>
                          <a:ea typeface="微软雅黑" panose="020B0503020204020204" charset="-122"/>
                        </a:rPr>
                        <a:t>Enterotoxin</a:t>
                      </a:r>
                      <a:r>
                        <a:rPr lang="fr-FR" sz="1200" b="0" i="0" u="none" strike="noStrike" dirty="0">
                          <a:solidFill>
                            <a:srgbClr val="000000"/>
                          </a:solidFill>
                          <a:effectLst/>
                          <a:latin typeface="微软雅黑" panose="020B0503020204020204" charset="-122"/>
                          <a:ea typeface="微软雅黑" panose="020B0503020204020204" charset="-122"/>
                        </a:rPr>
                        <a:t> ELISA Test Kit</a:t>
                      </a:r>
                      <a:endParaRPr lang="fr-FR"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 on-going</a:t>
                      </a:r>
                      <a:endParaRPr lang="en-US" altLang="zh-CN" sz="1200" b="0" i="0" u="none" strike="noStrike" dirty="0">
                        <a:solidFill>
                          <a:srgbClr val="000000"/>
                        </a:solidFill>
                        <a:effectLst/>
                        <a:latin typeface="微软雅黑" panose="020B0503020204020204" charset="-122"/>
                        <a:ea typeface="+mn-ea"/>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Comply</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with</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EU</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sample</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pre-treatment</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method</a:t>
                      </a:r>
                      <a:endParaRPr lang="it-IT" altLang="zh-CN" sz="1200" b="0" i="0" u="none" strike="noStrike" dirty="0">
                        <a:solidFill>
                          <a:srgbClr val="000000"/>
                        </a:solidFill>
                        <a:effectLst/>
                        <a:latin typeface="微软雅黑" panose="020B0503020204020204" charset="-122"/>
                        <a:ea typeface="+mn-ea"/>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r>
              <a:tr h="725970">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WC</a:t>
                      </a:r>
                      <a:r>
                        <a:rPr lang="en-US" altLang="zh-CN" sz="1200" b="0" i="0" u="none" strike="noStrike" dirty="0">
                          <a:solidFill>
                            <a:srgbClr val="000000"/>
                          </a:solidFill>
                          <a:effectLst/>
                          <a:latin typeface="微软雅黑" panose="020B0503020204020204" charset="-122"/>
                          <a:ea typeface="微软雅黑" panose="020B0503020204020204" charset="-122"/>
                        </a:rPr>
                        <a:t>0006</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DASH Test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 on-going</a:t>
                      </a:r>
                      <a:endParaRPr lang="en-US" altLang="zh-CN"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High-throughput</a:t>
                      </a:r>
                      <a:endParaRPr lang="en-US" altLang="zh-CN"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Can</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detect</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60</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antibiotics</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in</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raw</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milk</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at</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a</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time.</a:t>
                      </a:r>
                      <a:endParaRPr lang="en-US" altLang="zh-CN"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Specially</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for</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a</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large</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volume</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on-site</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screening</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for</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farmers.</a:t>
                      </a:r>
                      <a:endParaRPr lang="en-US" altLang="zh-CN"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r>
              <a:tr h="448975">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HEM1796</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fr-FR" sz="1200" u="none" strike="noStrike" dirty="0" err="1">
                          <a:effectLst/>
                          <a:latin typeface="微软雅黑" panose="020B0503020204020204" charset="-122"/>
                          <a:ea typeface="微软雅黑" panose="020B0503020204020204" charset="-122"/>
                        </a:rPr>
                        <a:t>Zearalenone</a:t>
                      </a:r>
                      <a:r>
                        <a:rPr lang="fr-FR" sz="1200" u="none" strike="noStrike" dirty="0">
                          <a:effectLst/>
                          <a:latin typeface="微软雅黑" panose="020B0503020204020204" charset="-122"/>
                          <a:ea typeface="微软雅黑" panose="020B0503020204020204" charset="-122"/>
                        </a:rPr>
                        <a:t> ELISA Test Kit</a:t>
                      </a:r>
                      <a:endParaRPr lang="fr-FR"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on-going</a:t>
                      </a:r>
                      <a:endParaRPr lang="en-US" altLang="zh-CN" sz="1200" b="0" i="0" u="none" strike="noStrike" dirty="0">
                        <a:solidFill>
                          <a:srgbClr val="000000"/>
                        </a:solidFill>
                        <a:effectLst/>
                        <a:latin typeface="微软雅黑" panose="020B0503020204020204" charset="-122"/>
                        <a:ea typeface="+mn-ea"/>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Fast</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reaction</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time</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with</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20</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minutes</a:t>
                      </a:r>
                      <a:endParaRPr lang="it-IT" altLang="zh-CN" sz="1200" b="0" i="0" u="none" strike="noStrike" dirty="0">
                        <a:solidFill>
                          <a:srgbClr val="000000"/>
                        </a:solidFill>
                        <a:effectLst/>
                        <a:latin typeface="微软雅黑" panose="020B0503020204020204" charset="-122"/>
                        <a:ea typeface="+mn-ea"/>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r>
              <a:tr h="448975">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altLang="zh-CN" sz="1200" u="none" strike="noStrike" dirty="0">
                          <a:effectLst/>
                          <a:latin typeface="微软雅黑" panose="020B0503020204020204" charset="-122"/>
                          <a:ea typeface="微软雅黑" panose="020B0503020204020204" charset="-122"/>
                        </a:rPr>
                        <a:t>HEM1896</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fr-FR" altLang="zh-CN" sz="1200" u="none" strike="noStrike" dirty="0" err="1">
                          <a:effectLst/>
                          <a:latin typeface="微软雅黑" panose="020B0503020204020204" charset="-122"/>
                          <a:ea typeface="+mn-ea"/>
                        </a:rPr>
                        <a:t>Deoxynivalenol</a:t>
                      </a:r>
                      <a:r>
                        <a:rPr lang="fr-FR" altLang="zh-CN" sz="1200" u="none" strike="noStrike" dirty="0">
                          <a:effectLst/>
                          <a:latin typeface="微软雅黑" panose="020B0503020204020204" charset="-122"/>
                          <a:ea typeface="+mn-ea"/>
                        </a:rPr>
                        <a:t> ELISA Test Kit</a:t>
                      </a:r>
                      <a:endParaRPr lang="fr-FR" altLang="zh-CN" sz="1200" b="0" i="0" u="none" strike="noStrike" dirty="0">
                        <a:solidFill>
                          <a:srgbClr val="000000"/>
                        </a:solidFill>
                        <a:effectLst/>
                        <a:latin typeface="微软雅黑" panose="020B0503020204020204" charset="-122"/>
                        <a:ea typeface="+mn-ea"/>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AOAC</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on-going</a:t>
                      </a:r>
                      <a:endParaRPr lang="en-US" altLang="zh-CN" sz="1200" b="0" i="0" u="none" strike="noStrike" dirty="0">
                        <a:solidFill>
                          <a:srgbClr val="000000"/>
                        </a:solidFill>
                        <a:effectLst/>
                        <a:latin typeface="微软雅黑" panose="020B0503020204020204" charset="-122"/>
                        <a:ea typeface="+mn-ea"/>
                      </a:endParaRPr>
                    </a:p>
                    <a:p>
                      <a:pPr marL="0" marR="0" lvl="0" indent="0" algn="ctr" defTabSz="914400" rtl="0" eaLnBrk="1" fontAlgn="ctr" latinLnBrk="0" hangingPunct="1">
                        <a:lnSpc>
                          <a:spcPct val="100000"/>
                        </a:lnSpc>
                        <a:spcBef>
                          <a:spcPts val="0"/>
                        </a:spcBef>
                        <a:spcAft>
                          <a:spcPts val="0"/>
                        </a:spcAft>
                        <a:buClrTx/>
                        <a:buSzTx/>
                        <a:buFontTx/>
                        <a:buNone/>
                        <a:defRPr/>
                      </a:pPr>
                      <a:r>
                        <a:rPr lang="en-US" altLang="zh-CN" sz="1200" b="0" i="0" u="none" strike="noStrike" dirty="0">
                          <a:solidFill>
                            <a:srgbClr val="000000"/>
                          </a:solidFill>
                          <a:effectLst/>
                          <a:latin typeface="微软雅黑" panose="020B0503020204020204" charset="-122"/>
                          <a:ea typeface="+mn-ea"/>
                        </a:rPr>
                        <a:t>Fast</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reaction</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time</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with</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20</a:t>
                      </a:r>
                      <a:r>
                        <a:rPr lang="zh-CN" altLang="en-US" sz="1200" b="0" i="0" u="none" strike="noStrike" dirty="0">
                          <a:solidFill>
                            <a:srgbClr val="000000"/>
                          </a:solidFill>
                          <a:effectLst/>
                          <a:latin typeface="微软雅黑" panose="020B0503020204020204" charset="-122"/>
                          <a:ea typeface="+mn-ea"/>
                        </a:rPr>
                        <a:t> </a:t>
                      </a:r>
                      <a:r>
                        <a:rPr lang="en-US" altLang="zh-CN" sz="1200" b="0" i="0" u="none" strike="noStrike" dirty="0">
                          <a:solidFill>
                            <a:srgbClr val="000000"/>
                          </a:solidFill>
                          <a:effectLst/>
                          <a:latin typeface="微软雅黑" panose="020B0503020204020204" charset="-122"/>
                          <a:ea typeface="+mn-ea"/>
                        </a:rPr>
                        <a:t>minutes</a:t>
                      </a:r>
                      <a:endParaRPr lang="it-IT" altLang="zh-CN" sz="1200" b="0" i="0" u="none" strike="noStrike" dirty="0">
                        <a:solidFill>
                          <a:srgbClr val="000000"/>
                        </a:solidFill>
                        <a:effectLst/>
                        <a:latin typeface="微软雅黑" panose="020B0503020204020204" charset="-122"/>
                        <a:ea typeface="+mn-ea"/>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r>
              <a:tr h="448975">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HEM2596</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it-IT" sz="1200" b="0" i="0" u="none" strike="noStrike" dirty="0" err="1">
                          <a:solidFill>
                            <a:srgbClr val="000000"/>
                          </a:solidFill>
                          <a:effectLst/>
                          <a:latin typeface="微软雅黑" panose="020B0503020204020204" charset="-122"/>
                          <a:ea typeface="微软雅黑" panose="020B0503020204020204" charset="-122"/>
                        </a:rPr>
                        <a:t>Aflatoxin</a:t>
                      </a:r>
                      <a:r>
                        <a:rPr lang="it-IT" sz="1200" b="0" i="0" u="none" strike="noStrike" dirty="0">
                          <a:solidFill>
                            <a:srgbClr val="000000"/>
                          </a:solidFill>
                          <a:effectLst/>
                          <a:latin typeface="微软雅黑" panose="020B0503020204020204" charset="-122"/>
                          <a:ea typeface="微软雅黑" panose="020B0503020204020204" charset="-122"/>
                        </a:rPr>
                        <a:t> B1 ELISA Test Kit </a:t>
                      </a:r>
                      <a:endParaRPr lang="it-IT"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p>
                      <a:pPr algn="ctr" fontAlgn="ctr"/>
                      <a:r>
                        <a:rPr lang="en-US" altLang="zh-CN" sz="1200" b="0" i="0" u="none" strike="noStrike" dirty="0">
                          <a:solidFill>
                            <a:srgbClr val="000000"/>
                          </a:solidFill>
                          <a:effectLst/>
                          <a:latin typeface="微软雅黑" panose="020B0503020204020204" charset="-122"/>
                          <a:ea typeface="微软雅黑" panose="020B0503020204020204" charset="-122"/>
                        </a:rPr>
                        <a:t>HS</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with</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variety</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formula</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food</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matrix,</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such</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as</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milk</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powder,</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rice</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flour,</a:t>
                      </a:r>
                      <a:r>
                        <a:rPr lang="zh-CN" altLang="en-US" sz="1200" b="0" i="0" u="none" strike="noStrike" dirty="0">
                          <a:solidFill>
                            <a:srgbClr val="000000"/>
                          </a:solidFill>
                          <a:effectLst/>
                          <a:latin typeface="微软雅黑" panose="020B0503020204020204" charset="-122"/>
                          <a:ea typeface="微软雅黑" panose="020B0503020204020204" charset="-122"/>
                        </a:rPr>
                        <a:t> </a:t>
                      </a:r>
                      <a:r>
                        <a:rPr lang="en-US" altLang="zh-CN" sz="1200" b="0" i="0" u="none" strike="noStrike" dirty="0">
                          <a:solidFill>
                            <a:srgbClr val="000000"/>
                          </a:solidFill>
                          <a:effectLst/>
                          <a:latin typeface="微软雅黑" panose="020B0503020204020204" charset="-122"/>
                          <a:ea typeface="微软雅黑" panose="020B0503020204020204" charset="-122"/>
                        </a:rPr>
                        <a:t>etc.</a:t>
                      </a:r>
                      <a:endParaRPr lang="it-IT"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r>
              <a:tr h="448975">
                <a:tc>
                  <a:txBody>
                    <a:bodyPr/>
                    <a:lstStyle/>
                    <a:p>
                      <a:pPr algn="ctr" fontAlgn="ctr"/>
                      <a:r>
                        <a:rPr lang="en-GB" sz="1200">
                          <a:solidFill>
                            <a:srgbClr val="000000"/>
                          </a:solidFill>
                          <a:effectLst/>
                          <a:latin typeface="微软雅黑" panose="020B0503020204020204" charset="-122"/>
                          <a:ea typeface="微软雅黑" panose="020B0503020204020204" charset="-122"/>
                        </a:rPr>
                        <a:t>ME01AER</a:t>
                      </a:r>
                      <a:endParaRPr lang="en-GB" sz="1200">
                        <a:solidFill>
                          <a:srgbClr val="000000"/>
                        </a:solidFill>
                        <a:effectLst/>
                        <a:latin typeface="微软雅黑" panose="020B0503020204020204" charset="-122"/>
                        <a:ea typeface="微软雅黑" panose="020B0503020204020204" charset="-122"/>
                      </a:endParaRPr>
                    </a:p>
                  </a:txBody>
                  <a:tcPr marL="19050" marR="19050" marT="12700" marB="127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p>
                      <a:pPr algn="ctr" fontAlgn="ctr"/>
                      <a:r>
                        <a:rPr lang="en-GB" sz="1200">
                          <a:solidFill>
                            <a:srgbClr val="000000"/>
                          </a:solidFill>
                          <a:effectLst/>
                          <a:latin typeface="微软雅黑" panose="020B0503020204020204" charset="-122"/>
                          <a:ea typeface="微软雅黑" panose="020B0503020204020204" charset="-122"/>
                        </a:rPr>
                        <a:t>Chloramphenicol ELISA Test Kit</a:t>
                      </a:r>
                      <a:endParaRPr lang="en-GB" sz="1200">
                        <a:solidFill>
                          <a:srgbClr val="000000"/>
                        </a:solidFill>
                        <a:effectLst/>
                        <a:latin typeface="微软雅黑" panose="020B0503020204020204" charset="-122"/>
                        <a:ea typeface="微软雅黑" panose="020B0503020204020204" charset="-122"/>
                      </a:endParaRPr>
                    </a:p>
                  </a:txBody>
                  <a:tcPr marL="19050" marR="19050" marT="12700" marB="127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rowSpan="5">
                  <a:txBody>
                    <a:bodyPr/>
                    <a:lstStyle/>
                    <a:p>
                      <a:pPr algn="ctr" fontAlgn="ctr"/>
                      <a:r>
                        <a:rPr lang="en-US" sz="1200" b="0" i="0" u="none" strike="noStrike" dirty="0">
                          <a:solidFill>
                            <a:srgbClr val="000000"/>
                          </a:solidFill>
                          <a:effectLst/>
                          <a:latin typeface="微软雅黑" panose="020B0503020204020204" charset="-122"/>
                          <a:ea typeface="微软雅黑" panose="020B0503020204020204" charset="-122"/>
                        </a:rPr>
                        <a:t>Various samples including meat, liver, eggs and seafood</a:t>
                      </a:r>
                      <a:endParaRPr lang="en-US"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sz="1200" b="0" i="0" u="none" strike="noStrike" dirty="0">
                          <a:solidFill>
                            <a:srgbClr val="000000"/>
                          </a:solidFill>
                          <a:effectLst/>
                          <a:latin typeface="微软雅黑" panose="020B0503020204020204" charset="-122"/>
                          <a:ea typeface="微软雅黑" panose="020B0503020204020204" charset="-122"/>
                        </a:rPr>
                        <a:t>High sensitivity</a:t>
                      </a:r>
                      <a:endParaRPr lang="en-US" sz="1200" b="0" i="0" u="none" strike="noStrike" dirty="0">
                        <a:solidFill>
                          <a:srgbClr val="000000"/>
                        </a:solidFill>
                        <a:effectLst/>
                        <a:latin typeface="微软雅黑" panose="020B0503020204020204" charset="-122"/>
                        <a:ea typeface="微软雅黑" panose="020B0503020204020204" charset="-122"/>
                      </a:endParaRPr>
                    </a:p>
                    <a:p>
                      <a:pPr algn="ctr" fontAlgn="ctr"/>
                      <a:r>
                        <a:rPr lang="en-US" sz="1200" b="0" i="0" u="none" strike="noStrike" dirty="0">
                          <a:solidFill>
                            <a:srgbClr val="000000"/>
                          </a:solidFill>
                          <a:effectLst/>
                          <a:latin typeface="微软雅黑" panose="020B0503020204020204" charset="-122"/>
                          <a:ea typeface="微软雅黑" panose="020B0503020204020204" charset="-122"/>
                        </a:rPr>
                        <a:t>H</a:t>
                      </a:r>
                      <a:r>
                        <a:rPr lang="en-US" altLang="zh-CN" sz="1200" b="0" i="0" u="none" strike="noStrike" dirty="0">
                          <a:solidFill>
                            <a:srgbClr val="000000"/>
                          </a:solidFill>
                          <a:effectLst/>
                          <a:latin typeface="微软雅黑" panose="020B0503020204020204" charset="-122"/>
                          <a:ea typeface="微软雅黑" panose="020B0503020204020204" charset="-122"/>
                        </a:rPr>
                        <a:t>igh sales in APEC and India</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r>
              <a:tr h="448975">
                <a:tc>
                  <a:txBody>
                    <a:bodyPr/>
                    <a:lstStyle/>
                    <a:p>
                      <a:pPr algn="ctr" fontAlgn="ctr"/>
                      <a:r>
                        <a:rPr lang="en-GB" sz="1200">
                          <a:solidFill>
                            <a:srgbClr val="000000"/>
                          </a:solidFill>
                          <a:effectLst/>
                          <a:latin typeface="微软雅黑" panose="020B0503020204020204" charset="-122"/>
                          <a:ea typeface="微软雅黑" panose="020B0503020204020204" charset="-122"/>
                        </a:rPr>
                        <a:t>ME03AER</a:t>
                      </a:r>
                      <a:endParaRPr lang="en-GB" sz="1200">
                        <a:solidFill>
                          <a:srgbClr val="000000"/>
                        </a:solidFill>
                        <a:effectLst/>
                        <a:latin typeface="微软雅黑" panose="020B0503020204020204" charset="-122"/>
                        <a:ea typeface="微软雅黑" panose="020B0503020204020204" charset="-122"/>
                      </a:endParaRPr>
                    </a:p>
                  </a:txBody>
                  <a:tcPr marL="19050" marR="19050" marT="12700" marB="127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it-IT" sz="1200" dirty="0">
                          <a:solidFill>
                            <a:srgbClr val="000000"/>
                          </a:solidFill>
                          <a:effectLst/>
                          <a:latin typeface="微软雅黑" panose="020B0503020204020204" charset="-122"/>
                          <a:ea typeface="微软雅黑" panose="020B0503020204020204" charset="-122"/>
                        </a:rPr>
                        <a:t>Furazolidone Metabolite ELISA Test Kit</a:t>
                      </a:r>
                      <a:endParaRPr lang="it-IT" sz="1200" dirty="0">
                        <a:solidFill>
                          <a:srgbClr val="000000"/>
                        </a:solidFill>
                        <a:effectLst/>
                        <a:latin typeface="微软雅黑" panose="020B0503020204020204" charset="-122"/>
                        <a:ea typeface="微软雅黑" panose="020B0503020204020204" charset="-122"/>
                      </a:endParaRPr>
                    </a:p>
                  </a:txBody>
                  <a:tcPr marL="19050" marR="19050" marT="12700" marB="127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vMerge="1">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r>
              <a:tr h="448975">
                <a:tc>
                  <a:txBody>
                    <a:bodyPr/>
                    <a:lstStyle/>
                    <a:p>
                      <a:pPr algn="ctr" fontAlgn="ctr"/>
                      <a:r>
                        <a:rPr lang="en-GB" sz="1200">
                          <a:solidFill>
                            <a:srgbClr val="000000"/>
                          </a:solidFill>
                          <a:effectLst/>
                          <a:latin typeface="微软雅黑" panose="020B0503020204020204" charset="-122"/>
                          <a:ea typeface="微软雅黑" panose="020B0503020204020204" charset="-122"/>
                        </a:rPr>
                        <a:t>ME04AER</a:t>
                      </a:r>
                      <a:endParaRPr lang="en-GB" sz="1200">
                        <a:solidFill>
                          <a:srgbClr val="000000"/>
                        </a:solidFill>
                        <a:effectLst/>
                        <a:latin typeface="微软雅黑" panose="020B0503020204020204" charset="-122"/>
                        <a:ea typeface="微软雅黑" panose="020B0503020204020204" charset="-122"/>
                      </a:endParaRPr>
                    </a:p>
                  </a:txBody>
                  <a:tcPr marL="19050" marR="19050" marT="12700" marB="127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p>
                      <a:pPr algn="ctr" fontAlgn="ctr"/>
                      <a:r>
                        <a:rPr lang="en-GB" sz="1200" dirty="0">
                          <a:solidFill>
                            <a:srgbClr val="000000"/>
                          </a:solidFill>
                          <a:effectLst/>
                          <a:latin typeface="微软雅黑" panose="020B0503020204020204" charset="-122"/>
                          <a:ea typeface="微软雅黑" panose="020B0503020204020204" charset="-122"/>
                        </a:rPr>
                        <a:t>Furaltadone Metabolite ELISA Test Kit</a:t>
                      </a:r>
                      <a:endParaRPr lang="en-GB" sz="1200" dirty="0">
                        <a:solidFill>
                          <a:srgbClr val="000000"/>
                        </a:solidFill>
                        <a:effectLst/>
                        <a:latin typeface="微软雅黑" panose="020B0503020204020204" charset="-122"/>
                        <a:ea typeface="微软雅黑" panose="020B0503020204020204" charset="-122"/>
                      </a:endParaRPr>
                    </a:p>
                  </a:txBody>
                  <a:tcPr marL="19050" marR="19050" marT="12700" marB="127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vMerge="1">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r>
              <a:tr h="448975">
                <a:tc>
                  <a:txBody>
                    <a:bodyPr/>
                    <a:lstStyle/>
                    <a:p>
                      <a:pPr algn="ctr" fontAlgn="ctr"/>
                      <a:r>
                        <a:rPr lang="en-GB" sz="1200">
                          <a:solidFill>
                            <a:srgbClr val="000000"/>
                          </a:solidFill>
                          <a:effectLst/>
                          <a:latin typeface="微软雅黑" panose="020B0503020204020204" charset="-122"/>
                          <a:ea typeface="微软雅黑" panose="020B0503020204020204" charset="-122"/>
                        </a:rPr>
                        <a:t>ME05AER</a:t>
                      </a:r>
                      <a:endParaRPr lang="en-GB" sz="1200">
                        <a:solidFill>
                          <a:srgbClr val="000000"/>
                        </a:solidFill>
                        <a:effectLst/>
                        <a:latin typeface="微软雅黑" panose="020B0503020204020204" charset="-122"/>
                        <a:ea typeface="微软雅黑" panose="020B0503020204020204" charset="-122"/>
                      </a:endParaRPr>
                    </a:p>
                  </a:txBody>
                  <a:tcPr marL="19050" marR="19050" marT="12700" marB="127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a:txBody>
                    <a:bodyPr/>
                    <a:lstStyle/>
                    <a:p>
                      <a:pPr algn="ctr" fontAlgn="ctr"/>
                      <a:r>
                        <a:rPr lang="fi-FI" sz="1200">
                          <a:solidFill>
                            <a:srgbClr val="000000"/>
                          </a:solidFill>
                          <a:effectLst/>
                          <a:latin typeface="微软雅黑" panose="020B0503020204020204" charset="-122"/>
                          <a:ea typeface="微软雅黑" panose="020B0503020204020204" charset="-122"/>
                        </a:rPr>
                        <a:t>Furacilin Metabolite ELISA Test Kit</a:t>
                      </a:r>
                      <a:endParaRPr lang="fi-FI" sz="1200">
                        <a:solidFill>
                          <a:srgbClr val="000000"/>
                        </a:solidFill>
                        <a:effectLst/>
                        <a:latin typeface="微软雅黑" panose="020B0503020204020204" charset="-122"/>
                        <a:ea typeface="微软雅黑" panose="020B0503020204020204" charset="-122"/>
                      </a:endParaRPr>
                    </a:p>
                  </a:txBody>
                  <a:tcPr marL="19050" marR="19050" marT="12700" marB="127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c vMerge="1">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8EA"/>
                    </a:solidFill>
                  </a:tcPr>
                </a:tc>
              </a:tr>
              <a:tr h="448975">
                <a:tc>
                  <a:txBody>
                    <a:bodyPr/>
                    <a:lstStyle/>
                    <a:p>
                      <a:pPr algn="ctr" fontAlgn="ctr"/>
                      <a:r>
                        <a:rPr lang="en-GB" sz="1200" dirty="0">
                          <a:solidFill>
                            <a:srgbClr val="000000"/>
                          </a:solidFill>
                          <a:effectLst/>
                          <a:latin typeface="微软雅黑" panose="020B0503020204020204" charset="-122"/>
                          <a:ea typeface="微软雅黑" panose="020B0503020204020204" charset="-122"/>
                        </a:rPr>
                        <a:t>ME06AER</a:t>
                      </a:r>
                      <a:endParaRPr lang="en-GB" sz="1200" dirty="0">
                        <a:solidFill>
                          <a:srgbClr val="000000"/>
                        </a:solidFill>
                        <a:effectLst/>
                        <a:latin typeface="微软雅黑" panose="020B0503020204020204" charset="-122"/>
                        <a:ea typeface="微软雅黑" panose="020B0503020204020204" charset="-122"/>
                      </a:endParaRPr>
                    </a:p>
                  </a:txBody>
                  <a:tcPr marL="19050" marR="19050" marT="12700" marB="127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a:txBody>
                    <a:bodyPr/>
                    <a:lstStyle/>
                    <a:p>
                      <a:pPr algn="ctr" fontAlgn="ctr"/>
                      <a:r>
                        <a:rPr lang="fi-FI" sz="1200" dirty="0">
                          <a:solidFill>
                            <a:srgbClr val="000000"/>
                          </a:solidFill>
                          <a:effectLst/>
                          <a:latin typeface="微软雅黑" panose="020B0503020204020204" charset="-122"/>
                          <a:ea typeface="微软雅黑" panose="020B0503020204020204" charset="-122"/>
                        </a:rPr>
                        <a:t>Furantoin Metabolite ELISA Test Kit</a:t>
                      </a:r>
                      <a:endParaRPr lang="fi-FI" sz="1200" dirty="0">
                        <a:solidFill>
                          <a:srgbClr val="000000"/>
                        </a:solidFill>
                        <a:effectLst/>
                        <a:latin typeface="微软雅黑" panose="020B0503020204020204" charset="-122"/>
                        <a:ea typeface="微软雅黑" panose="020B0503020204020204" charset="-122"/>
                      </a:endParaRPr>
                    </a:p>
                  </a:txBody>
                  <a:tcPr marL="19050" marR="19050" marT="12700" marB="127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c vMerge="1">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EF5"/>
                    </a:solidFill>
                  </a:tcPr>
                </a:tc>
              </a:tr>
            </a:tbl>
          </a:graphicData>
        </a:graphic>
      </p:graphicFrame>
      <p:sp>
        <p:nvSpPr>
          <p:cNvPr id="4" name="TextBox 1"/>
          <p:cNvSpPr txBox="1"/>
          <p:nvPr>
            <p:custDataLst>
              <p:tags r:id="rId1"/>
            </p:custDataLst>
          </p:nvPr>
        </p:nvSpPr>
        <p:spPr>
          <a:xfrm>
            <a:off x="3429000" y="158352"/>
            <a:ext cx="5302250" cy="565604"/>
          </a:xfrm>
          <a:prstGeom prst="rect">
            <a:avLst/>
          </a:prstGeom>
          <a:noFill/>
          <a:effectLst/>
        </p:spPr>
        <p:txBody>
          <a:bodyPr wrap="square" rtlCol="0">
            <a:spAutoFit/>
          </a:bodyPr>
          <a:lstStyle/>
          <a:p>
            <a:pPr algn="ctr">
              <a:lnSpc>
                <a:spcPct val="120000"/>
              </a:lnSpc>
            </a:pPr>
            <a:r>
              <a:rPr lang="en-US" altLang="zh-CN" sz="2800" b="1" kern="0" dirty="0">
                <a:solidFill>
                  <a:srgbClr val="1A5FA8"/>
                </a:solidFill>
                <a:latin typeface="微软雅黑" panose="020B0503020204020204" charset="-122"/>
                <a:ea typeface="微软雅黑" panose="020B0503020204020204" charset="-122"/>
                <a:cs typeface="Catamaran Bold" panose="00000800000000000000" pitchFamily="2" charset="0"/>
                <a:sym typeface="+mn-ea"/>
              </a:rPr>
              <a:t>Key Products</a:t>
            </a:r>
            <a:endParaRPr lang="en-US" sz="2800"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cstate="email"/>
          <a:stretch>
            <a:fillRect/>
          </a:stretch>
        </p:blipFill>
        <p:spPr>
          <a:xfrm>
            <a:off x="929640" y="824865"/>
            <a:ext cx="4182110" cy="5240020"/>
          </a:xfrm>
          <a:prstGeom prst="rect">
            <a:avLst/>
          </a:prstGeom>
        </p:spPr>
      </p:pic>
      <p:sp>
        <p:nvSpPr>
          <p:cNvPr id="8" name="Rectangle 7"/>
          <p:cNvSpPr/>
          <p:nvPr>
            <p:custDataLst>
              <p:tags r:id="rId3"/>
            </p:custDataLst>
          </p:nvPr>
        </p:nvSpPr>
        <p:spPr>
          <a:xfrm>
            <a:off x="4188542" y="2333217"/>
            <a:ext cx="7092233" cy="2477729"/>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50000"/>
                  <a:lumOff val="50000"/>
                </a:schemeClr>
              </a:solidFill>
            </a:endParaRPr>
          </a:p>
        </p:txBody>
      </p:sp>
      <p:sp>
        <p:nvSpPr>
          <p:cNvPr id="3" name="TextBox 6"/>
          <p:cNvSpPr txBox="1"/>
          <p:nvPr>
            <p:custDataLst>
              <p:tags r:id="rId4"/>
            </p:custDataLst>
          </p:nvPr>
        </p:nvSpPr>
        <p:spPr>
          <a:xfrm>
            <a:off x="5544389" y="2910739"/>
            <a:ext cx="4954882" cy="1323439"/>
          </a:xfrm>
          <a:prstGeom prst="rect">
            <a:avLst/>
          </a:prstGeom>
          <a:noFill/>
        </p:spPr>
        <p:txBody>
          <a:bodyPr wrap="square" rtlCol="0">
            <a:spAutoFit/>
          </a:bodyPr>
          <a:lstStyle/>
          <a:p>
            <a:pPr algn="ctr"/>
            <a:r>
              <a:rPr lang="en-US" altLang="zh-CN" sz="4000" b="1" dirty="0">
                <a:ln w="0"/>
                <a:solidFill>
                  <a:schemeClr val="bg1"/>
                </a:solidFill>
                <a:effectLst/>
                <a:latin typeface="微软雅黑" panose="020B0503020204020204" charset="-122"/>
                <a:ea typeface="微软雅黑" panose="020B0503020204020204" charset="-122"/>
                <a:sym typeface="+mn-ea"/>
              </a:rPr>
              <a:t>03</a:t>
            </a:r>
            <a:endParaRPr lang="en-US" altLang="zh-CN" sz="4000" b="1" dirty="0">
              <a:ln w="0"/>
              <a:solidFill>
                <a:schemeClr val="bg1"/>
              </a:solidFill>
              <a:effectLst/>
              <a:latin typeface="微软雅黑" panose="020B0503020204020204" charset="-122"/>
              <a:ea typeface="微软雅黑" panose="020B0503020204020204" charset="-122"/>
              <a:sym typeface="+mn-ea"/>
            </a:endParaRPr>
          </a:p>
          <a:p>
            <a:pPr algn="ctr"/>
            <a:r>
              <a:rPr lang="en-US" altLang="zh-CN" sz="4000" b="1" dirty="0">
                <a:ln w="0"/>
                <a:solidFill>
                  <a:schemeClr val="bg1"/>
                </a:solidFill>
                <a:effectLst/>
                <a:latin typeface="微软雅黑" panose="020B0503020204020204" charset="-122"/>
                <a:ea typeface="微软雅黑" panose="020B0503020204020204" charset="-122"/>
                <a:sym typeface="+mn-ea"/>
              </a:rPr>
              <a:t>Microbiology</a:t>
            </a:r>
            <a:r>
              <a:rPr lang="zh-CN" altLang="en-US" sz="4000" b="1" dirty="0">
                <a:ln w="0"/>
                <a:solidFill>
                  <a:schemeClr val="bg1"/>
                </a:solidFill>
                <a:effectLst/>
                <a:latin typeface="微软雅黑" panose="020B0503020204020204" charset="-122"/>
                <a:ea typeface="微软雅黑" panose="020B0503020204020204" charset="-122"/>
                <a:sym typeface="+mn-ea"/>
              </a:rPr>
              <a:t> </a:t>
            </a:r>
            <a:r>
              <a:rPr lang="en-US" altLang="zh-CN" sz="4000" b="1" dirty="0">
                <a:ln w="0"/>
                <a:solidFill>
                  <a:schemeClr val="bg1"/>
                </a:solidFill>
                <a:effectLst/>
                <a:latin typeface="微软雅黑" panose="020B0503020204020204" charset="-122"/>
                <a:ea typeface="微软雅黑" panose="020B0503020204020204" charset="-122"/>
                <a:sym typeface="+mn-ea"/>
              </a:rPr>
              <a:t>Test</a:t>
            </a:r>
            <a:endParaRPr lang="zh-CN" altLang="en-US" sz="4000" b="1" dirty="0">
              <a:ln w="0"/>
              <a:solidFill>
                <a:schemeClr val="bg1"/>
              </a:solidFill>
              <a:effectLst/>
              <a:latin typeface="微软雅黑" panose="020B0503020204020204" charset="-122"/>
              <a:ea typeface="微软雅黑" panose="020B0503020204020204" charset="-122"/>
              <a:cs typeface="AcadEref" panose="020005000000000200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email"/>
          <a:srcRect/>
          <a:stretch>
            <a:fillRect/>
          </a:stretch>
        </p:blipFill>
        <p:spPr>
          <a:xfrm flipH="1">
            <a:off x="-20320" y="0"/>
            <a:ext cx="8966835" cy="2957195"/>
          </a:xfrm>
          <a:prstGeom prst="rect">
            <a:avLst/>
          </a:prstGeom>
        </p:spPr>
      </p:pic>
      <p:sp>
        <p:nvSpPr>
          <p:cNvPr id="75" name="Rectangle 74"/>
          <p:cNvSpPr/>
          <p:nvPr/>
        </p:nvSpPr>
        <p:spPr>
          <a:xfrm rot="10800000">
            <a:off x="0" y="2933701"/>
            <a:ext cx="12192000" cy="1078244"/>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p:cNvSpPr/>
          <p:nvPr/>
        </p:nvSpPr>
        <p:spPr>
          <a:xfrm rot="10800000">
            <a:off x="823912" y="2925445"/>
            <a:ext cx="10544175" cy="3184525"/>
          </a:xfrm>
          <a:prstGeom prst="round2SameRect">
            <a:avLst>
              <a:gd name="adj1" fmla="val 7292"/>
              <a:gd name="adj2" fmla="val 0"/>
            </a:avLst>
          </a:prstGeom>
          <a:solidFill>
            <a:schemeClr val="bg1"/>
          </a:solidFill>
          <a:ln>
            <a:noFill/>
          </a:ln>
          <a:effectLst>
            <a:outerShdw blurRad="4064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
          <p:cNvSpPr txBox="1"/>
          <p:nvPr>
            <p:custDataLst>
              <p:tags r:id="rId2"/>
            </p:custDataLst>
          </p:nvPr>
        </p:nvSpPr>
        <p:spPr>
          <a:xfrm>
            <a:off x="6337300" y="1252854"/>
            <a:ext cx="5302250" cy="728982"/>
          </a:xfrm>
          <a:prstGeom prst="rect">
            <a:avLst/>
          </a:prstGeom>
          <a:noFill/>
          <a:effectLst/>
        </p:spPr>
        <p:txBody>
          <a:bodyPr wrap="square" rtlCol="0">
            <a:spAutoFit/>
          </a:bodyPr>
          <a:lstStyle/>
          <a:p>
            <a:pPr algn="r">
              <a:lnSpc>
                <a:spcPct val="120000"/>
              </a:lnSpc>
            </a:pPr>
            <a:r>
              <a:rPr lang="en-US" altLang="zh-CN" b="1" kern="0" dirty="0">
                <a:solidFill>
                  <a:srgbClr val="1A5FA8"/>
                </a:solidFill>
                <a:latin typeface="微软雅黑" panose="020B0503020204020204" charset="-122"/>
                <a:ea typeface="微软雅黑" panose="020B0503020204020204" charset="-122"/>
                <a:cs typeface="Catamaran Bold" panose="00000800000000000000" pitchFamily="2" charset="0"/>
                <a:sym typeface="+mn-ea"/>
              </a:rPr>
              <a:t>Meizheng can provide professional overall solutions for microbiology test for users.</a:t>
            </a:r>
            <a:endParaRPr lang="en-US"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TextBox 7"/>
          <p:cNvSpPr txBox="1"/>
          <p:nvPr/>
        </p:nvSpPr>
        <p:spPr>
          <a:xfrm>
            <a:off x="1102042" y="3063797"/>
            <a:ext cx="5079050" cy="1169551"/>
          </a:xfrm>
          <a:prstGeom prst="rect">
            <a:avLst/>
          </a:prstGeom>
          <a:noFill/>
        </p:spPr>
        <p:txBody>
          <a:bodyPr wrap="square" rtlCol="0">
            <a:spAutoFit/>
          </a:bodyPr>
          <a:lstStyle/>
          <a:p>
            <a:pPr algn="just"/>
            <a:r>
              <a:rPr lang="en-US" sz="1400" kern="0" dirty="0">
                <a:solidFill>
                  <a:schemeClr val="tx1">
                    <a:lumMod val="65000"/>
                    <a:lumOff val="35000"/>
                  </a:schemeClr>
                </a:solidFill>
                <a:latin typeface="微软雅黑" panose="020B0503020204020204" charset="-122"/>
                <a:ea typeface="微软雅黑" panose="020B0503020204020204" charset="-122"/>
                <a:sym typeface="+mn-ea"/>
              </a:rPr>
              <a:t>Meizheng have been focusing on the research of rapid test and identification technology of </a:t>
            </a:r>
            <a:r>
              <a:rPr lang="en-US" sz="1400" b="1" kern="0" dirty="0">
                <a:solidFill>
                  <a:schemeClr val="tx1">
                    <a:lumMod val="65000"/>
                    <a:lumOff val="35000"/>
                  </a:schemeClr>
                </a:solidFill>
                <a:latin typeface="微软雅黑" panose="020B0503020204020204" charset="-122"/>
                <a:ea typeface="微软雅黑" panose="020B0503020204020204" charset="-122"/>
                <a:sym typeface="+mn-ea"/>
              </a:rPr>
              <a:t>microorganisms and their pathogenic factors</a:t>
            </a:r>
            <a:r>
              <a:rPr lang="en-US" sz="1400" kern="0" dirty="0">
                <a:solidFill>
                  <a:schemeClr val="tx1">
                    <a:lumMod val="65000"/>
                    <a:lumOff val="35000"/>
                  </a:schemeClr>
                </a:solidFill>
                <a:latin typeface="微软雅黑" panose="020B0503020204020204" charset="-122"/>
                <a:ea typeface="微软雅黑" panose="020B0503020204020204" charset="-122"/>
                <a:sym typeface="+mn-ea"/>
              </a:rPr>
              <a:t>, and have established rapid culture platform, immunoassay platform and molecular biology technology platform.</a:t>
            </a:r>
            <a:endParaRPr lang="en-US" sz="1400" kern="0" dirty="0">
              <a:solidFill>
                <a:schemeClr val="tx1">
                  <a:lumMod val="65000"/>
                  <a:lumOff val="35000"/>
                </a:schemeClr>
              </a:solidFill>
              <a:latin typeface="Muli" panose="02000503040000020004" pitchFamily="2" charset="0"/>
            </a:endParaRPr>
          </a:p>
        </p:txBody>
      </p:sp>
      <p:grpSp>
        <p:nvGrpSpPr>
          <p:cNvPr id="77" name="组合 76"/>
          <p:cNvGrpSpPr/>
          <p:nvPr/>
        </p:nvGrpSpPr>
        <p:grpSpPr>
          <a:xfrm>
            <a:off x="1309370" y="4411345"/>
            <a:ext cx="4907916" cy="1395095"/>
            <a:chOff x="10260" y="7554"/>
            <a:chExt cx="7729" cy="2197"/>
          </a:xfrm>
        </p:grpSpPr>
        <p:sp>
          <p:nvSpPr>
            <p:cNvPr id="38" name="Shape 143"/>
            <p:cNvSpPr/>
            <p:nvPr>
              <p:custDataLst>
                <p:tags r:id="rId3"/>
              </p:custDataLst>
            </p:nvPr>
          </p:nvSpPr>
          <p:spPr>
            <a:xfrm>
              <a:off x="12955" y="8107"/>
              <a:ext cx="1487" cy="197"/>
            </a:xfrm>
            <a:prstGeom prst="rightArrow">
              <a:avLst>
                <a:gd name="adj1" fmla="val 50000"/>
                <a:gd name="adj2" fmla="val 50000"/>
              </a:avLst>
            </a:prstGeom>
            <a:solidFill>
              <a:srgbClr val="1F9698"/>
            </a:solidFill>
            <a:ln w="12700">
              <a:miter lim="400000"/>
            </a:ln>
          </p:spPr>
          <p:txBody>
            <a:bodyPr lIns="45719" rIns="45719"/>
            <a:lstStyle/>
            <a:p>
              <a:pPr defTabSz="1828800">
                <a:defRPr sz="10800" i="1"/>
              </a:pPr>
            </a:p>
          </p:txBody>
        </p:sp>
        <p:sp>
          <p:nvSpPr>
            <p:cNvPr id="39" name="Shape 144"/>
            <p:cNvSpPr/>
            <p:nvPr>
              <p:custDataLst>
                <p:tags r:id="rId4"/>
              </p:custDataLst>
            </p:nvPr>
          </p:nvSpPr>
          <p:spPr>
            <a:xfrm>
              <a:off x="10872" y="8107"/>
              <a:ext cx="1487" cy="197"/>
            </a:xfrm>
            <a:prstGeom prst="rightArrow">
              <a:avLst>
                <a:gd name="adj1" fmla="val 50000"/>
                <a:gd name="adj2" fmla="val 50000"/>
              </a:avLst>
            </a:prstGeom>
            <a:solidFill>
              <a:srgbClr val="1F9698"/>
            </a:solidFill>
            <a:ln w="12700">
              <a:miter lim="400000"/>
            </a:ln>
          </p:spPr>
          <p:txBody>
            <a:bodyPr lIns="45719" rIns="45719"/>
            <a:lstStyle/>
            <a:p>
              <a:pPr defTabSz="1828800">
                <a:defRPr sz="10800" i="1"/>
              </a:pPr>
            </a:p>
          </p:txBody>
        </p:sp>
        <p:sp>
          <p:nvSpPr>
            <p:cNvPr id="40" name="Shape 145"/>
            <p:cNvSpPr/>
            <p:nvPr/>
          </p:nvSpPr>
          <p:spPr>
            <a:xfrm>
              <a:off x="15114" y="8106"/>
              <a:ext cx="1487" cy="197"/>
            </a:xfrm>
            <a:prstGeom prst="rightArrow">
              <a:avLst>
                <a:gd name="adj1" fmla="val 50000"/>
                <a:gd name="adj2" fmla="val 50000"/>
              </a:avLst>
            </a:prstGeom>
            <a:solidFill>
              <a:srgbClr val="1F9698"/>
            </a:solidFill>
            <a:ln w="12700">
              <a:miter lim="400000"/>
            </a:ln>
          </p:spPr>
          <p:txBody>
            <a:bodyPr lIns="45719" rIns="45719"/>
            <a:lstStyle/>
            <a:p>
              <a:pPr defTabSz="1828800">
                <a:defRPr sz="10800" i="1"/>
              </a:pPr>
            </a:p>
          </p:txBody>
        </p:sp>
        <p:grpSp>
          <p:nvGrpSpPr>
            <p:cNvPr id="44" name="Group 148"/>
            <p:cNvGrpSpPr/>
            <p:nvPr/>
          </p:nvGrpSpPr>
          <p:grpSpPr>
            <a:xfrm>
              <a:off x="10260" y="7580"/>
              <a:ext cx="1272" cy="1841"/>
              <a:chOff x="0" y="-1"/>
              <a:chExt cx="881460" cy="1169528"/>
            </a:xfrm>
          </p:grpSpPr>
          <p:pic>
            <p:nvPicPr>
              <p:cNvPr id="48" name="111.png"/>
              <p:cNvPicPr>
                <a:picLocks noChangeAspect="1"/>
              </p:cNvPicPr>
              <p:nvPr/>
            </p:nvPicPr>
            <p:blipFill>
              <a:blip r:embed="rId5" cstate="email"/>
              <a:srcRect/>
              <a:stretch>
                <a:fillRect/>
              </a:stretch>
            </p:blipFill>
            <p:spPr>
              <a:xfrm>
                <a:off x="0" y="-1"/>
                <a:ext cx="881460" cy="795339"/>
              </a:xfrm>
              <a:custGeom>
                <a:avLst/>
                <a:gdLst/>
                <a:ahLst/>
                <a:cxnLst>
                  <a:cxn ang="0">
                    <a:pos x="wd2" y="hd2"/>
                  </a:cxn>
                  <a:cxn ang="5400000">
                    <a:pos x="wd2" y="hd2"/>
                  </a:cxn>
                  <a:cxn ang="10800000">
                    <a:pos x="wd2" y="hd2"/>
                  </a:cxn>
                  <a:cxn ang="16200000">
                    <a:pos x="wd2" y="hd2"/>
                  </a:cxn>
                </a:cxnLst>
                <a:rect l="0" t="0" r="r" b="b"/>
                <a:pathLst>
                  <a:path w="21600" h="21600" extrusionOk="0">
                    <a:moveTo>
                      <a:pt x="10805" y="0"/>
                    </a:moveTo>
                    <a:cubicBezTo>
                      <a:pt x="4839" y="0"/>
                      <a:pt x="0" y="4834"/>
                      <a:pt x="0" y="10800"/>
                    </a:cubicBezTo>
                    <a:cubicBezTo>
                      <a:pt x="0" y="16766"/>
                      <a:pt x="4839" y="21600"/>
                      <a:pt x="10805" y="21600"/>
                    </a:cubicBezTo>
                    <a:cubicBezTo>
                      <a:pt x="16770" y="21600"/>
                      <a:pt x="21600" y="16766"/>
                      <a:pt x="21600" y="10800"/>
                    </a:cubicBezTo>
                    <a:cubicBezTo>
                      <a:pt x="21600" y="4834"/>
                      <a:pt x="16770" y="0"/>
                      <a:pt x="10805" y="0"/>
                    </a:cubicBezTo>
                    <a:close/>
                  </a:path>
                </a:pathLst>
              </a:custGeom>
              <a:ln w="12700" cap="flat">
                <a:noFill/>
                <a:miter lim="400000"/>
                <a:headEnd/>
                <a:tailEnd/>
              </a:ln>
              <a:effectLst>
                <a:outerShdw blurRad="63500" rotWithShape="0">
                  <a:srgbClr val="000000">
                    <a:alpha val="40000"/>
                  </a:srgbClr>
                </a:outerShdw>
              </a:effectLst>
            </p:spPr>
          </p:pic>
          <p:sp>
            <p:nvSpPr>
              <p:cNvPr id="49" name="Shape 147"/>
              <p:cNvSpPr/>
              <p:nvPr>
                <p:custDataLst>
                  <p:tags r:id="rId6"/>
                </p:custDataLst>
              </p:nvPr>
            </p:nvSpPr>
            <p:spPr>
              <a:xfrm>
                <a:off x="16659" y="843138"/>
                <a:ext cx="848143" cy="326389"/>
              </a:xfrm>
              <a:prstGeom prst="rect">
                <a:avLst/>
              </a:prstGeom>
              <a:noFill/>
              <a:ln w="12700" cap="flat">
                <a:noFill/>
                <a:miter lim="400000"/>
              </a:ln>
              <a:effectLst/>
            </p:spPr>
            <p:txBody>
              <a:bodyPr wrap="square" lIns="45719" tIns="45719" rIns="45719" bIns="45719" numCol="1" anchor="t">
                <a:noAutofit/>
              </a:bodyPr>
              <a:lstStyle>
                <a:lvl1pPr algn="ctr">
                  <a:defRPr sz="1400">
                    <a:solidFill>
                      <a:srgbClr val="A9006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l" rtl="0"/>
                <a:r>
                  <a:rPr lang="en-GB" altLang="zh-CN" b="0" i="0" dirty="0">
                    <a:solidFill>
                      <a:srgbClr val="333333"/>
                    </a:solidFill>
                    <a:effectLst/>
                    <a:latin typeface="Arial" panose="020B0604020202020204" pitchFamily="34" charset="0"/>
                  </a:rPr>
                  <a:t>Bacteria</a:t>
                </a:r>
                <a:endParaRPr lang="en-GB" altLang="zh-CN" b="0" i="0" dirty="0">
                  <a:solidFill>
                    <a:srgbClr val="333333"/>
                  </a:solidFill>
                  <a:effectLst/>
                  <a:latin typeface="Arial" panose="020B0604020202020204" pitchFamily="34" charset="0"/>
                </a:endParaRPr>
              </a:p>
            </p:txBody>
          </p:sp>
        </p:grpSp>
        <p:grpSp>
          <p:nvGrpSpPr>
            <p:cNvPr id="54" name="Group 151"/>
            <p:cNvGrpSpPr/>
            <p:nvPr/>
          </p:nvGrpSpPr>
          <p:grpSpPr>
            <a:xfrm>
              <a:off x="12364" y="7613"/>
              <a:ext cx="1272" cy="1792"/>
              <a:chOff x="144529" y="-1"/>
              <a:chExt cx="881858" cy="1138117"/>
            </a:xfrm>
          </p:grpSpPr>
          <p:pic>
            <p:nvPicPr>
              <p:cNvPr id="67" name="222.png"/>
              <p:cNvPicPr>
                <a:picLocks noChangeAspect="1"/>
              </p:cNvPicPr>
              <p:nvPr/>
            </p:nvPicPr>
            <p:blipFill>
              <a:blip r:embed="rId7" cstate="email"/>
              <a:srcRect/>
              <a:stretch>
                <a:fillRect/>
              </a:stretch>
            </p:blipFill>
            <p:spPr>
              <a:xfrm>
                <a:off x="144529" y="-1"/>
                <a:ext cx="881858" cy="795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800"/>
                    </a:cubicBezTo>
                    <a:cubicBezTo>
                      <a:pt x="0" y="16766"/>
                      <a:pt x="4835" y="21600"/>
                      <a:pt x="10800" y="21600"/>
                    </a:cubicBezTo>
                    <a:cubicBezTo>
                      <a:pt x="16765" y="21600"/>
                      <a:pt x="21600" y="16766"/>
                      <a:pt x="21600" y="10800"/>
                    </a:cubicBezTo>
                    <a:cubicBezTo>
                      <a:pt x="21600" y="4834"/>
                      <a:pt x="16765" y="0"/>
                      <a:pt x="10800" y="0"/>
                    </a:cubicBezTo>
                    <a:close/>
                  </a:path>
                </a:pathLst>
              </a:custGeom>
              <a:ln w="12700" cap="flat">
                <a:noFill/>
                <a:miter lim="400000"/>
                <a:headEnd/>
                <a:tailEnd/>
              </a:ln>
              <a:effectLst>
                <a:outerShdw blurRad="63500" rotWithShape="0">
                  <a:srgbClr val="000000">
                    <a:alpha val="40000"/>
                  </a:srgbClr>
                </a:outerShdw>
              </a:effectLst>
            </p:spPr>
          </p:pic>
          <p:sp>
            <p:nvSpPr>
              <p:cNvPr id="68" name="Shape 150"/>
              <p:cNvSpPr/>
              <p:nvPr>
                <p:custDataLst>
                  <p:tags r:id="rId8"/>
                </p:custDataLst>
              </p:nvPr>
            </p:nvSpPr>
            <p:spPr>
              <a:xfrm>
                <a:off x="311613" y="832628"/>
                <a:ext cx="569879" cy="305488"/>
              </a:xfrm>
              <a:prstGeom prst="rect">
                <a:avLst/>
              </a:prstGeom>
              <a:noFill/>
              <a:ln w="12700" cap="flat">
                <a:noFill/>
                <a:miter lim="400000"/>
              </a:ln>
              <a:effectLst/>
            </p:spPr>
            <p:txBody>
              <a:bodyPr wrap="square" lIns="45719" tIns="45719" rIns="45719" bIns="45719" numCol="1" anchor="t">
                <a:spAutoFit/>
              </a:bodyPr>
              <a:lstStyle>
                <a:lvl1pPr algn="ctr">
                  <a:defRPr sz="1400">
                    <a:solidFill>
                      <a:srgbClr val="A9006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GB" dirty="0">
                    <a:solidFill>
                      <a:schemeClr val="tx1">
                        <a:lumMod val="65000"/>
                        <a:lumOff val="35000"/>
                      </a:schemeClr>
                    </a:solidFill>
                  </a:rPr>
                  <a:t>Virus</a:t>
                </a:r>
                <a:endParaRPr dirty="0">
                  <a:solidFill>
                    <a:schemeClr val="tx1">
                      <a:lumMod val="65000"/>
                      <a:lumOff val="35000"/>
                    </a:schemeClr>
                  </a:solidFill>
                </a:endParaRPr>
              </a:p>
            </p:txBody>
          </p:sp>
        </p:grpSp>
        <p:grpSp>
          <p:nvGrpSpPr>
            <p:cNvPr id="69" name="Group 154"/>
            <p:cNvGrpSpPr/>
            <p:nvPr/>
          </p:nvGrpSpPr>
          <p:grpSpPr>
            <a:xfrm>
              <a:off x="16581" y="7569"/>
              <a:ext cx="1408" cy="2182"/>
              <a:chOff x="91643" y="19570"/>
              <a:chExt cx="975846" cy="1385922"/>
            </a:xfrm>
          </p:grpSpPr>
          <p:pic>
            <p:nvPicPr>
              <p:cNvPr id="70" name="333.png"/>
              <p:cNvPicPr>
                <a:picLocks noChangeAspect="1"/>
              </p:cNvPicPr>
              <p:nvPr/>
            </p:nvPicPr>
            <p:blipFill>
              <a:blip r:embed="rId9" cstate="email"/>
              <a:srcRect/>
              <a:stretch>
                <a:fillRect/>
              </a:stretch>
            </p:blipFill>
            <p:spPr>
              <a:xfrm>
                <a:off x="131494" y="19570"/>
                <a:ext cx="896145" cy="795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800"/>
                    </a:cubicBezTo>
                    <a:cubicBezTo>
                      <a:pt x="0" y="16766"/>
                      <a:pt x="4835" y="21600"/>
                      <a:pt x="10800" y="21600"/>
                    </a:cubicBezTo>
                    <a:cubicBezTo>
                      <a:pt x="16765" y="21600"/>
                      <a:pt x="21600" y="16766"/>
                      <a:pt x="21600" y="10800"/>
                    </a:cubicBezTo>
                    <a:cubicBezTo>
                      <a:pt x="21600" y="4834"/>
                      <a:pt x="16765" y="0"/>
                      <a:pt x="10800" y="0"/>
                    </a:cubicBezTo>
                    <a:close/>
                  </a:path>
                </a:pathLst>
              </a:custGeom>
              <a:ln w="12700" cap="flat">
                <a:noFill/>
                <a:miter lim="400000"/>
                <a:headEnd/>
                <a:tailEnd/>
              </a:ln>
              <a:effectLst>
                <a:outerShdw blurRad="63500" rotWithShape="0">
                  <a:srgbClr val="000000">
                    <a:alpha val="40000"/>
                  </a:srgbClr>
                </a:outerShdw>
              </a:effectLst>
            </p:spPr>
          </p:pic>
          <p:sp>
            <p:nvSpPr>
              <p:cNvPr id="71" name="Shape 153"/>
              <p:cNvSpPr/>
              <p:nvPr/>
            </p:nvSpPr>
            <p:spPr>
              <a:xfrm>
                <a:off x="91643" y="882130"/>
                <a:ext cx="975846" cy="523362"/>
              </a:xfrm>
              <a:prstGeom prst="rect">
                <a:avLst/>
              </a:prstGeom>
              <a:noFill/>
              <a:ln w="12700" cap="flat">
                <a:noFill/>
                <a:miter lim="400000"/>
              </a:ln>
              <a:effectLst/>
            </p:spPr>
            <p:txBody>
              <a:bodyPr wrap="square" lIns="45719" tIns="45719" rIns="45719" bIns="45719" numCol="1" anchor="t">
                <a:spAutoFit/>
              </a:bodyPr>
              <a:lstStyle>
                <a:lvl1pPr algn="ctr">
                  <a:defRPr sz="1400">
                    <a:solidFill>
                      <a:srgbClr val="A9006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GB" dirty="0">
                    <a:solidFill>
                      <a:schemeClr val="tx1">
                        <a:lumMod val="65000"/>
                        <a:lumOff val="35000"/>
                      </a:schemeClr>
                    </a:solidFill>
                  </a:rPr>
                  <a:t>Virulence gene</a:t>
                </a:r>
                <a:endParaRPr dirty="0">
                  <a:solidFill>
                    <a:schemeClr val="tx1">
                      <a:lumMod val="65000"/>
                      <a:lumOff val="35000"/>
                    </a:schemeClr>
                  </a:solidFill>
                </a:endParaRPr>
              </a:p>
            </p:txBody>
          </p:sp>
        </p:grpSp>
        <p:grpSp>
          <p:nvGrpSpPr>
            <p:cNvPr id="72" name="Group 157"/>
            <p:cNvGrpSpPr/>
            <p:nvPr/>
          </p:nvGrpSpPr>
          <p:grpSpPr>
            <a:xfrm>
              <a:off x="14254" y="7554"/>
              <a:ext cx="1767" cy="2177"/>
              <a:chOff x="-125063" y="-1"/>
              <a:chExt cx="1224930" cy="1382987"/>
            </a:xfrm>
          </p:grpSpPr>
          <p:pic>
            <p:nvPicPr>
              <p:cNvPr id="74" name="444.png"/>
              <p:cNvPicPr>
                <a:picLocks noChangeAspect="1"/>
              </p:cNvPicPr>
              <p:nvPr/>
            </p:nvPicPr>
            <p:blipFill>
              <a:blip r:embed="rId10" cstate="email"/>
              <a:srcRect/>
              <a:stretch>
                <a:fillRect/>
              </a:stretch>
            </p:blipFill>
            <p:spPr>
              <a:xfrm>
                <a:off x="41295" y="-1"/>
                <a:ext cx="890589" cy="795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12700" cap="flat">
                <a:noFill/>
                <a:miter lim="400000"/>
                <a:headEnd/>
                <a:tailEnd/>
              </a:ln>
              <a:effectLst>
                <a:outerShdw blurRad="63500" rotWithShape="0">
                  <a:srgbClr val="000000">
                    <a:alpha val="40000"/>
                  </a:srgbClr>
                </a:outerShdw>
              </a:effectLst>
            </p:spPr>
          </p:pic>
          <p:sp>
            <p:nvSpPr>
              <p:cNvPr id="10" name="Shape 156"/>
              <p:cNvSpPr/>
              <p:nvPr>
                <p:custDataLst>
                  <p:tags r:id="rId11"/>
                </p:custDataLst>
              </p:nvPr>
            </p:nvSpPr>
            <p:spPr>
              <a:xfrm>
                <a:off x="-125063" y="859636"/>
                <a:ext cx="1224930" cy="523350"/>
              </a:xfrm>
              <a:prstGeom prst="rect">
                <a:avLst/>
              </a:prstGeom>
              <a:noFill/>
              <a:ln w="12700" cap="flat">
                <a:noFill/>
                <a:miter lim="400000"/>
              </a:ln>
              <a:effectLst/>
            </p:spPr>
            <p:txBody>
              <a:bodyPr wrap="square" lIns="45719" tIns="45719" rIns="45719" bIns="45719" numCol="1" anchor="t">
                <a:spAutoFit/>
              </a:bodyPr>
              <a:lstStyle>
                <a:lvl1pPr algn="ctr">
                  <a:defRPr sz="1400">
                    <a:solidFill>
                      <a:srgbClr val="A9006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GB" dirty="0">
                    <a:solidFill>
                      <a:schemeClr val="tx1">
                        <a:lumMod val="65000"/>
                        <a:lumOff val="35000"/>
                      </a:schemeClr>
                    </a:solidFill>
                  </a:rPr>
                  <a:t>Bacterial toxin</a:t>
                </a:r>
                <a:endParaRPr dirty="0">
                  <a:solidFill>
                    <a:schemeClr val="tx1">
                      <a:lumMod val="65000"/>
                      <a:lumOff val="35000"/>
                    </a:schemeClr>
                  </a:solidFill>
                </a:endParaRPr>
              </a:p>
            </p:txBody>
          </p:sp>
        </p:grpSp>
      </p:grpSp>
      <p:sp>
        <p:nvSpPr>
          <p:cNvPr id="11" name="Shape 165"/>
          <p:cNvSpPr/>
          <p:nvPr>
            <p:custDataLst>
              <p:tags r:id="rId12"/>
            </p:custDataLst>
          </p:nvPr>
        </p:nvSpPr>
        <p:spPr>
          <a:xfrm>
            <a:off x="6797835" y="5270614"/>
            <a:ext cx="654049" cy="307777"/>
          </a:xfrm>
          <a:prstGeom prst="rect">
            <a:avLst/>
          </a:prstGeom>
          <a:ln w="12700">
            <a:miter lim="400000"/>
          </a:ln>
        </p:spPr>
        <p:txBody>
          <a:bodyPr wrap="square" lIns="45719" rIns="45719">
            <a:spAutoFit/>
          </a:bodyPr>
          <a:lstStyle>
            <a:lvl1pPr>
              <a:defRPr b="1">
                <a:solidFill>
                  <a:srgbClr val="FFFFFF"/>
                </a:solidFill>
              </a:defRPr>
            </a:lvl1pPr>
          </a:lstStyle>
          <a:p>
            <a:r>
              <a:rPr lang="en-US" sz="1400" b="0" dirty="0">
                <a:solidFill>
                  <a:schemeClr val="tx1">
                    <a:lumMod val="65000"/>
                    <a:lumOff val="35000"/>
                  </a:schemeClr>
                </a:solidFill>
                <a:latin typeface="微软雅黑" panose="020B0503020204020204" charset="-122"/>
                <a:ea typeface="微软雅黑" panose="020B0503020204020204" charset="-122"/>
              </a:rPr>
              <a:t>Ranch</a:t>
            </a:r>
            <a:endParaRPr sz="1400" b="0" dirty="0">
              <a:solidFill>
                <a:schemeClr val="tx1">
                  <a:lumMod val="65000"/>
                  <a:lumOff val="35000"/>
                </a:schemeClr>
              </a:solidFill>
              <a:latin typeface="微软雅黑" panose="020B0503020204020204" charset="-122"/>
              <a:ea typeface="微软雅黑" panose="020B0503020204020204" charset="-122"/>
            </a:endParaRPr>
          </a:p>
        </p:txBody>
      </p:sp>
      <p:sp>
        <p:nvSpPr>
          <p:cNvPr id="12" name="Shape 166"/>
          <p:cNvSpPr/>
          <p:nvPr/>
        </p:nvSpPr>
        <p:spPr>
          <a:xfrm>
            <a:off x="7715885" y="5239459"/>
            <a:ext cx="1068704" cy="523220"/>
          </a:xfrm>
          <a:prstGeom prst="rect">
            <a:avLst/>
          </a:prstGeom>
          <a:ln w="12700">
            <a:miter lim="400000"/>
          </a:ln>
        </p:spPr>
        <p:txBody>
          <a:bodyPr wrap="square" lIns="45719" rIns="45719">
            <a:spAutoFit/>
          </a:bodyPr>
          <a:lstStyle>
            <a:lvl1pPr>
              <a:defRPr b="1">
                <a:solidFill>
                  <a:srgbClr val="FFFFFF"/>
                </a:solidFill>
              </a:defRPr>
            </a:lvl1pPr>
          </a:lstStyle>
          <a:p>
            <a:pPr algn="ctr"/>
            <a:r>
              <a:rPr lang="en-US" sz="1400" b="0" dirty="0">
                <a:solidFill>
                  <a:schemeClr val="tx1">
                    <a:lumMod val="65000"/>
                    <a:lumOff val="35000"/>
                  </a:schemeClr>
                </a:solidFill>
                <a:latin typeface="微软雅黑" panose="020B0503020204020204" charset="-122"/>
                <a:ea typeface="微软雅黑" panose="020B0503020204020204" charset="-122"/>
              </a:rPr>
              <a:t>Food processing</a:t>
            </a:r>
            <a:endParaRPr sz="1400" b="0" dirty="0">
              <a:solidFill>
                <a:schemeClr val="tx1">
                  <a:lumMod val="65000"/>
                  <a:lumOff val="35000"/>
                </a:schemeClr>
              </a:solidFill>
              <a:latin typeface="微软雅黑" panose="020B0503020204020204" charset="-122"/>
              <a:ea typeface="微软雅黑" panose="020B0503020204020204" charset="-122"/>
            </a:endParaRPr>
          </a:p>
        </p:txBody>
      </p:sp>
      <p:sp>
        <p:nvSpPr>
          <p:cNvPr id="30" name="Shape 167"/>
          <p:cNvSpPr/>
          <p:nvPr>
            <p:custDataLst>
              <p:tags r:id="rId13"/>
            </p:custDataLst>
          </p:nvPr>
        </p:nvSpPr>
        <p:spPr>
          <a:xfrm>
            <a:off x="8938864" y="5239459"/>
            <a:ext cx="1050130" cy="307777"/>
          </a:xfrm>
          <a:prstGeom prst="rect">
            <a:avLst/>
          </a:prstGeom>
          <a:ln w="12700">
            <a:miter lim="400000"/>
          </a:ln>
        </p:spPr>
        <p:txBody>
          <a:bodyPr wrap="square" lIns="45719" rIns="45719">
            <a:spAutoFit/>
          </a:bodyPr>
          <a:lstStyle>
            <a:lvl1pPr>
              <a:defRPr b="1">
                <a:solidFill>
                  <a:srgbClr val="FFFFFF"/>
                </a:solidFill>
              </a:defRPr>
            </a:lvl1pPr>
          </a:lstStyle>
          <a:p>
            <a:r>
              <a:rPr lang="en-GB" sz="1400" b="0" dirty="0">
                <a:solidFill>
                  <a:schemeClr val="tx1">
                    <a:lumMod val="65000"/>
                    <a:lumOff val="35000"/>
                  </a:schemeClr>
                </a:solidFill>
                <a:latin typeface="微软雅黑" panose="020B0503020204020204" charset="-122"/>
                <a:ea typeface="微软雅黑" panose="020B0503020204020204" charset="-122"/>
              </a:rPr>
              <a:t>Restaurant</a:t>
            </a:r>
            <a:endParaRPr sz="1400" b="0" dirty="0">
              <a:solidFill>
                <a:schemeClr val="tx1">
                  <a:lumMod val="65000"/>
                  <a:lumOff val="35000"/>
                </a:schemeClr>
              </a:solidFill>
              <a:latin typeface="微软雅黑" panose="020B0503020204020204" charset="-122"/>
              <a:ea typeface="微软雅黑" panose="020B0503020204020204" charset="-122"/>
            </a:endParaRPr>
          </a:p>
        </p:txBody>
      </p:sp>
      <p:sp>
        <p:nvSpPr>
          <p:cNvPr id="31" name="Shape 168"/>
          <p:cNvSpPr/>
          <p:nvPr>
            <p:custDataLst>
              <p:tags r:id="rId14"/>
            </p:custDataLst>
          </p:nvPr>
        </p:nvSpPr>
        <p:spPr>
          <a:xfrm>
            <a:off x="10024578" y="5239459"/>
            <a:ext cx="1429926" cy="738664"/>
          </a:xfrm>
          <a:prstGeom prst="rect">
            <a:avLst/>
          </a:prstGeom>
          <a:ln w="12700">
            <a:miter lim="400000"/>
          </a:ln>
        </p:spPr>
        <p:txBody>
          <a:bodyPr wrap="square" lIns="45719" rIns="45719">
            <a:spAutoFit/>
          </a:bodyPr>
          <a:lstStyle>
            <a:lvl1pPr>
              <a:defRPr b="1">
                <a:solidFill>
                  <a:srgbClr val="FFFFFF"/>
                </a:solidFill>
              </a:defRPr>
            </a:lvl1pPr>
          </a:lstStyle>
          <a:p>
            <a:pPr algn="ctr"/>
            <a:r>
              <a:rPr lang="en-GB" sz="1400" b="0" dirty="0">
                <a:solidFill>
                  <a:schemeClr val="tx1">
                    <a:lumMod val="65000"/>
                    <a:lumOff val="35000"/>
                  </a:schemeClr>
                </a:solidFill>
                <a:latin typeface="微软雅黑" panose="020B0503020204020204" charset="-122"/>
                <a:ea typeface="微软雅黑" panose="020B0503020204020204" charset="-122"/>
              </a:rPr>
              <a:t>Supermarket&amp; Convenience store</a:t>
            </a:r>
            <a:endParaRPr sz="1400" b="0" dirty="0">
              <a:solidFill>
                <a:schemeClr val="tx1">
                  <a:lumMod val="65000"/>
                  <a:lumOff val="35000"/>
                </a:schemeClr>
              </a:solidFill>
              <a:latin typeface="微软雅黑" panose="020B0503020204020204" charset="-122"/>
              <a:ea typeface="微软雅黑" panose="020B0503020204020204" charset="-122"/>
            </a:endParaRPr>
          </a:p>
        </p:txBody>
      </p:sp>
      <p:sp>
        <p:nvSpPr>
          <p:cNvPr id="32" name="Shape 169"/>
          <p:cNvSpPr/>
          <p:nvPr>
            <p:custDataLst>
              <p:tags r:id="rId15"/>
            </p:custDataLst>
          </p:nvPr>
        </p:nvSpPr>
        <p:spPr>
          <a:xfrm>
            <a:off x="6721475" y="3223495"/>
            <a:ext cx="4322128" cy="738664"/>
          </a:xfrm>
          <a:prstGeom prst="rect">
            <a:avLst/>
          </a:prstGeom>
          <a:ln w="12700">
            <a:miter lim="400000"/>
          </a:ln>
        </p:spPr>
        <p:txBody>
          <a:bodyPr wrap="square" lIns="45719" rIns="45719">
            <a:spAutoFit/>
          </a:bodyPr>
          <a:lstStyle/>
          <a:p>
            <a:pPr>
              <a:defRPr b="1">
                <a:solidFill>
                  <a:srgbClr val="FFFFFF"/>
                </a:solidFill>
              </a:defRPr>
            </a:pPr>
            <a:r>
              <a:rPr lang="en-US" sz="1400" b="0" dirty="0">
                <a:solidFill>
                  <a:schemeClr val="tx1">
                    <a:lumMod val="65000"/>
                    <a:lumOff val="35000"/>
                  </a:schemeClr>
                </a:solidFill>
                <a:latin typeface="微软雅黑" panose="020B0503020204020204" charset="-122"/>
                <a:ea typeface="微软雅黑" panose="020B0503020204020204" charset="-122"/>
              </a:rPr>
              <a:t>The </a:t>
            </a:r>
            <a:r>
              <a:rPr lang="en-US" sz="1400" b="1" dirty="0">
                <a:solidFill>
                  <a:schemeClr val="tx1">
                    <a:lumMod val="65000"/>
                    <a:lumOff val="35000"/>
                  </a:schemeClr>
                </a:solidFill>
                <a:latin typeface="微软雅黑" panose="020B0503020204020204" charset="-122"/>
                <a:ea typeface="微软雅黑" panose="020B0503020204020204" charset="-122"/>
              </a:rPr>
              <a:t>application areas</a:t>
            </a:r>
            <a:r>
              <a:rPr lang="en-US" sz="1400" b="0" dirty="0">
                <a:solidFill>
                  <a:schemeClr val="tx1">
                    <a:lumMod val="65000"/>
                    <a:lumOff val="35000"/>
                  </a:schemeClr>
                </a:solidFill>
                <a:latin typeface="微软雅黑" panose="020B0503020204020204" charset="-122"/>
                <a:ea typeface="微软雅黑" panose="020B0503020204020204" charset="-122"/>
              </a:rPr>
              <a:t> include:</a:t>
            </a:r>
            <a:endParaRPr lang="en-US" sz="1400" b="0" dirty="0">
              <a:solidFill>
                <a:schemeClr val="tx1">
                  <a:lumMod val="65000"/>
                  <a:lumOff val="35000"/>
                </a:schemeClr>
              </a:solidFill>
              <a:latin typeface="微软雅黑" panose="020B0503020204020204" charset="-122"/>
              <a:ea typeface="微软雅黑" panose="020B0503020204020204" charset="-122"/>
            </a:endParaRPr>
          </a:p>
          <a:p>
            <a:pPr>
              <a:defRPr b="1">
                <a:solidFill>
                  <a:srgbClr val="FFFFFF"/>
                </a:solidFill>
              </a:defRPr>
            </a:pPr>
            <a:r>
              <a:rPr lang="en-US" sz="1400" b="0" dirty="0">
                <a:solidFill>
                  <a:schemeClr val="tx1">
                    <a:lumMod val="65000"/>
                    <a:lumOff val="35000"/>
                  </a:schemeClr>
                </a:solidFill>
                <a:latin typeface="微软雅黑" panose="020B0503020204020204" charset="-122"/>
                <a:ea typeface="微软雅黑" panose="020B0503020204020204" charset="-122"/>
              </a:rPr>
              <a:t>Ranch, food processing and catering, as well as regulatory and scientific research institutions.</a:t>
            </a:r>
            <a:endParaRPr sz="1400" b="0" dirty="0">
              <a:solidFill>
                <a:schemeClr val="tx1">
                  <a:lumMod val="65000"/>
                  <a:lumOff val="35000"/>
                </a:schemeClr>
              </a:solidFill>
              <a:latin typeface="微软雅黑" panose="020B0503020204020204" charset="-122"/>
              <a:ea typeface="微软雅黑" panose="020B0503020204020204" charset="-122"/>
            </a:endParaRPr>
          </a:p>
        </p:txBody>
      </p:sp>
      <p:sp>
        <p:nvSpPr>
          <p:cNvPr id="73" name="椭圆 72"/>
          <p:cNvSpPr/>
          <p:nvPr>
            <p:custDataLst>
              <p:tags r:id="rId16"/>
            </p:custDataLst>
          </p:nvPr>
        </p:nvSpPr>
        <p:spPr>
          <a:xfrm>
            <a:off x="6721475" y="4420235"/>
            <a:ext cx="809625" cy="809625"/>
          </a:xfrm>
          <a:prstGeom prst="ellipse">
            <a:avLst/>
          </a:prstGeom>
          <a:blipFill rotWithShape="1">
            <a:blip r:embed="rId17"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8"/>
            </p:custDataLst>
          </p:nvPr>
        </p:nvSpPr>
        <p:spPr>
          <a:xfrm>
            <a:off x="7845425" y="4420235"/>
            <a:ext cx="809625" cy="809625"/>
          </a:xfrm>
          <a:prstGeom prst="ellipse">
            <a:avLst/>
          </a:prstGeom>
          <a:blipFill rotWithShape="1">
            <a:blip r:embed="rId19"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20"/>
            </p:custDataLst>
          </p:nvPr>
        </p:nvSpPr>
        <p:spPr>
          <a:xfrm>
            <a:off x="9059117" y="4429834"/>
            <a:ext cx="809625" cy="809625"/>
          </a:xfrm>
          <a:prstGeom prst="ellipse">
            <a:avLst/>
          </a:prstGeom>
          <a:blipFill rotWithShape="1">
            <a:blip r:embed="rId2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2"/>
            </p:custDataLst>
          </p:nvPr>
        </p:nvSpPr>
        <p:spPr>
          <a:xfrm>
            <a:off x="10280333" y="4429834"/>
            <a:ext cx="809625" cy="809625"/>
          </a:xfrm>
          <a:prstGeom prst="ellipse">
            <a:avLst/>
          </a:prstGeom>
          <a:blipFill rotWithShape="1">
            <a:blip r:embed="rId23"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6474460" y="3232785"/>
            <a:ext cx="0" cy="2635250"/>
          </a:xfrm>
          <a:prstGeom prst="line">
            <a:avLst/>
          </a:prstGeom>
          <a:ln>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393978"/>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3825" y="4393978"/>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custDataLst>
              <p:tags r:id="rId1"/>
            </p:custDataLst>
          </p:nvPr>
        </p:nvSpPr>
        <p:spPr>
          <a:xfrm>
            <a:off x="8127650" y="4393978"/>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7964" y="4671532"/>
            <a:ext cx="1950705" cy="338554"/>
          </a:xfrm>
          <a:prstGeom prst="rect">
            <a:avLst/>
          </a:prstGeom>
          <a:noFill/>
        </p:spPr>
        <p:txBody>
          <a:bodyPr wrap="square" rtlCol="0">
            <a:spAutoFit/>
          </a:bodyPr>
          <a:lstStyle/>
          <a:p>
            <a:r>
              <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Pre</a:t>
            </a:r>
            <a:r>
              <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-enrichment</a:t>
            </a:r>
            <a:endPar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sp>
        <p:nvSpPr>
          <p:cNvPr id="2" name="TextBox 1"/>
          <p:cNvSpPr txBox="1"/>
          <p:nvPr/>
        </p:nvSpPr>
        <p:spPr>
          <a:xfrm>
            <a:off x="696761" y="5506997"/>
            <a:ext cx="10495175" cy="646331"/>
          </a:xfrm>
          <a:prstGeom prst="rect">
            <a:avLst/>
          </a:prstGeom>
          <a:noFill/>
        </p:spPr>
        <p:txBody>
          <a:bodyPr wrap="square" rtlCol="0">
            <a:spAutoFit/>
          </a:bodyPr>
          <a:lstStyle/>
          <a:p>
            <a:pPr algn="ctr">
              <a:defRPr sz="2400">
                <a:solidFill>
                  <a:srgbClr val="FFFFFF"/>
                </a:solidFill>
                <a:latin typeface="Frutiger Bold" panose="020B0702020504020204"/>
                <a:ea typeface="Frutiger Bold" panose="020B0702020504020204"/>
                <a:cs typeface="Frutiger Bold" panose="020B0702020504020204"/>
                <a:sym typeface="Frutiger Bold" panose="020B0702020504020204"/>
              </a:defRPr>
            </a:pPr>
            <a:r>
              <a:rPr lang="en-US" sz="1800"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rPr>
              <a:t>Comprehensive microbiology testing </a:t>
            </a:r>
            <a:r>
              <a:rPr lang="en-US" altLang="zh-CN" sz="1800"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rPr>
              <a:t>s</a:t>
            </a:r>
            <a:r>
              <a:rPr lang="en-US" sz="1800"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rPr>
              <a:t>olution enables detection of microbial contamination in the various food matrix</a:t>
            </a:r>
            <a:endParaRPr lang="en-US" sz="1800"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TextBox 3"/>
          <p:cNvSpPr txBox="1"/>
          <p:nvPr/>
        </p:nvSpPr>
        <p:spPr>
          <a:xfrm>
            <a:off x="5129505" y="4671532"/>
            <a:ext cx="1824276" cy="338554"/>
          </a:xfrm>
          <a:prstGeom prst="rect">
            <a:avLst/>
          </a:prstGeom>
          <a:noFill/>
        </p:spPr>
        <p:txBody>
          <a:bodyPr wrap="square" rtlCol="0">
            <a:spAutoFit/>
          </a:bodyPr>
          <a:lstStyle/>
          <a:p>
            <a:pPr lvl="0" algn="l">
              <a:buClrTx/>
              <a:buSzTx/>
              <a:buFontTx/>
            </a:pPr>
            <a:r>
              <a:rPr lang="en-GB" sz="1600" b="1" dirty="0">
                <a:solidFill>
                  <a:schemeClr val="bg1"/>
                </a:solidFill>
                <a:latin typeface="微软雅黑" panose="020B0503020204020204" charset="-122"/>
                <a:ea typeface="微软雅黑" panose="020B0503020204020204" charset="-122"/>
                <a:sym typeface="+mn-ea"/>
              </a:rPr>
              <a:t>Rapid screening</a:t>
            </a:r>
            <a:endParaRPr sz="1600" b="1" dirty="0">
              <a:solidFill>
                <a:schemeClr val="bg1"/>
              </a:solidFill>
              <a:latin typeface="微软雅黑" panose="020B0503020204020204" charset="-122"/>
              <a:ea typeface="微软雅黑" panose="020B0503020204020204" charset="-122"/>
              <a:sym typeface="+mn-ea"/>
            </a:endParaRPr>
          </a:p>
        </p:txBody>
      </p:sp>
      <p:sp>
        <p:nvSpPr>
          <p:cNvPr id="18" name="TextBox 3"/>
          <p:cNvSpPr txBox="1"/>
          <p:nvPr>
            <p:custDataLst>
              <p:tags r:id="rId2"/>
            </p:custDataLst>
          </p:nvPr>
        </p:nvSpPr>
        <p:spPr>
          <a:xfrm>
            <a:off x="8651331" y="4646162"/>
            <a:ext cx="3278399" cy="338554"/>
          </a:xfrm>
          <a:prstGeom prst="rect">
            <a:avLst/>
          </a:prstGeom>
          <a:noFill/>
        </p:spPr>
        <p:txBody>
          <a:bodyPr wrap="square" rtlCol="0">
            <a:spAutoFit/>
          </a:bodyPr>
          <a:lstStyle/>
          <a:p>
            <a:r>
              <a:rPr lang="en-US" sz="1600" b="1" dirty="0">
                <a:solidFill>
                  <a:schemeClr val="bg1"/>
                </a:solidFill>
                <a:latin typeface="微软雅黑" panose="020B0503020204020204" charset="-122"/>
                <a:ea typeface="微软雅黑" panose="020B0503020204020204" charset="-122"/>
                <a:sym typeface="+mn-ea"/>
              </a:rPr>
              <a:t>Confirmation/Identification</a:t>
            </a:r>
            <a:endPar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sp>
        <p:nvSpPr>
          <p:cNvPr id="30" name="矩形 29"/>
          <p:cNvSpPr/>
          <p:nvPr/>
        </p:nvSpPr>
        <p:spPr>
          <a:xfrm>
            <a:off x="0" y="-12700"/>
            <a:ext cx="4064000" cy="440667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145915" y="-12699"/>
            <a:ext cx="3981450" cy="440667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p:cNvSpPr/>
          <p:nvPr>
            <p:custDataLst>
              <p:tags r:id="rId3"/>
            </p:custDataLst>
          </p:nvPr>
        </p:nvSpPr>
        <p:spPr>
          <a:xfrm>
            <a:off x="8223250" y="-13970"/>
            <a:ext cx="3968750" cy="440667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Shape 182"/>
          <p:cNvSpPr/>
          <p:nvPr/>
        </p:nvSpPr>
        <p:spPr>
          <a:xfrm>
            <a:off x="720353" y="3767972"/>
            <a:ext cx="2433645" cy="307777"/>
          </a:xfrm>
          <a:prstGeom prst="rect">
            <a:avLst/>
          </a:prstGeom>
          <a:ln w="12700">
            <a:miter lim="400000"/>
          </a:ln>
        </p:spPr>
        <p:txBody>
          <a:bodyPr wrap="square" lIns="45719" rIns="45719">
            <a:spAutoFit/>
          </a:bodyPr>
          <a:lstStyle>
            <a:lvl1pPr defTabSz="2076450">
              <a:defRPr sz="1400" b="1">
                <a:solidFill>
                  <a:srgbClr val="535353"/>
                </a:solidFill>
                <a:latin typeface="Calibri" panose="020F0502020204030204"/>
                <a:ea typeface="Calibri" panose="020F0502020204030204"/>
                <a:cs typeface="Calibri" panose="020F0502020204030204"/>
                <a:sym typeface="Calibri" panose="020F0502020204030204"/>
              </a:defRPr>
            </a:lvl1pPr>
          </a:lstStyle>
          <a:p>
            <a:pPr algn="ctr"/>
            <a:r>
              <a:rPr lang="en-GB" altLang="zh-CN" dirty="0">
                <a:solidFill>
                  <a:srgbClr val="333333"/>
                </a:solidFill>
                <a:latin typeface="Arial" panose="020B0604020202020204" pitchFamily="34" charset="0"/>
              </a:rPr>
              <a:t>Rapid e</a:t>
            </a:r>
            <a:r>
              <a:rPr lang="en-GB" altLang="zh-CN" i="0" dirty="0">
                <a:solidFill>
                  <a:srgbClr val="333333"/>
                </a:solidFill>
                <a:effectLst/>
                <a:latin typeface="Arial" panose="020B0604020202020204" pitchFamily="34" charset="0"/>
              </a:rPr>
              <a:t>nrichment </a:t>
            </a:r>
            <a:r>
              <a:rPr lang="en-GB" altLang="zh-CN" dirty="0">
                <a:solidFill>
                  <a:srgbClr val="333333"/>
                </a:solidFill>
                <a:latin typeface="Arial" panose="020B0604020202020204" pitchFamily="34" charset="0"/>
              </a:rPr>
              <a:t>m</a:t>
            </a:r>
            <a:r>
              <a:rPr lang="en-GB" altLang="zh-CN" i="0" dirty="0">
                <a:solidFill>
                  <a:srgbClr val="333333"/>
                </a:solidFill>
                <a:effectLst/>
                <a:latin typeface="Arial" panose="020B0604020202020204" pitchFamily="34" charset="0"/>
              </a:rPr>
              <a:t>edia</a:t>
            </a:r>
            <a:endParaRPr dirty="0">
              <a:latin typeface="微软雅黑" panose="020B0503020204020204" charset="-122"/>
              <a:ea typeface="微软雅黑" panose="020B0503020204020204" charset="-122"/>
            </a:endParaRPr>
          </a:p>
        </p:txBody>
      </p:sp>
      <p:pic>
        <p:nvPicPr>
          <p:cNvPr id="35" name="pasted-image.png"/>
          <p:cNvPicPr>
            <a:picLocks noChangeAspect="1"/>
          </p:cNvPicPr>
          <p:nvPr/>
        </p:nvPicPr>
        <p:blipFill>
          <a:blip r:embed="rId4" cstate="email"/>
          <a:stretch>
            <a:fillRect/>
          </a:stretch>
        </p:blipFill>
        <p:spPr>
          <a:xfrm>
            <a:off x="1084370" y="1434313"/>
            <a:ext cx="1705610" cy="1584960"/>
          </a:xfrm>
          <a:prstGeom prst="rect">
            <a:avLst/>
          </a:prstGeom>
          <a:ln w="12700">
            <a:miter lim="400000"/>
            <a:headEnd/>
            <a:tailEnd/>
          </a:ln>
        </p:spPr>
      </p:pic>
      <p:grpSp>
        <p:nvGrpSpPr>
          <p:cNvPr id="36" name="Group 181"/>
          <p:cNvGrpSpPr/>
          <p:nvPr/>
        </p:nvGrpSpPr>
        <p:grpSpPr>
          <a:xfrm>
            <a:off x="4606980" y="500515"/>
            <a:ext cx="981991" cy="987898"/>
            <a:chOff x="0" y="0"/>
            <a:chExt cx="981989" cy="987897"/>
          </a:xfrm>
        </p:grpSpPr>
        <p:pic>
          <p:nvPicPr>
            <p:cNvPr id="37" name="image20.png"/>
            <p:cNvPicPr>
              <a:picLocks noChangeAspect="1"/>
            </p:cNvPicPr>
            <p:nvPr>
              <p:custDataLst>
                <p:tags r:id="rId5"/>
              </p:custDataLst>
            </p:nvPr>
          </p:nvPicPr>
          <p:blipFill>
            <a:blip r:embed="rId6" cstate="email"/>
            <a:stretch>
              <a:fillRect/>
            </a:stretch>
          </p:blipFill>
          <p:spPr>
            <a:xfrm>
              <a:off x="0" y="53624"/>
              <a:ext cx="525013" cy="641751"/>
            </a:xfrm>
            <a:prstGeom prst="rect">
              <a:avLst/>
            </a:prstGeom>
            <a:ln w="12700" cap="flat">
              <a:noFill/>
              <a:miter lim="400000"/>
              <a:headEnd/>
              <a:tailEnd/>
            </a:ln>
            <a:effectLst/>
          </p:spPr>
        </p:pic>
        <p:pic>
          <p:nvPicPr>
            <p:cNvPr id="38" name="image21.png"/>
            <p:cNvPicPr>
              <a:picLocks noChangeAspect="1"/>
            </p:cNvPicPr>
            <p:nvPr>
              <p:custDataLst>
                <p:tags r:id="rId7"/>
              </p:custDataLst>
            </p:nvPr>
          </p:nvPicPr>
          <p:blipFill>
            <a:blip r:embed="rId8" cstate="email"/>
            <a:stretch>
              <a:fillRect/>
            </a:stretch>
          </p:blipFill>
          <p:spPr>
            <a:xfrm>
              <a:off x="392401" y="0"/>
              <a:ext cx="484246" cy="591919"/>
            </a:xfrm>
            <a:prstGeom prst="rect">
              <a:avLst/>
            </a:prstGeom>
            <a:ln w="12700" cap="flat">
              <a:noFill/>
              <a:miter lim="400000"/>
              <a:headEnd/>
              <a:tailEnd/>
            </a:ln>
            <a:effectLst/>
          </p:spPr>
        </p:pic>
        <p:pic>
          <p:nvPicPr>
            <p:cNvPr id="39" name="image22.png"/>
            <p:cNvPicPr>
              <a:picLocks noChangeAspect="1"/>
            </p:cNvPicPr>
            <p:nvPr>
              <p:custDataLst>
                <p:tags r:id="rId9"/>
              </p:custDataLst>
            </p:nvPr>
          </p:nvPicPr>
          <p:blipFill>
            <a:blip r:embed="rId10" cstate="email"/>
            <a:stretch>
              <a:fillRect/>
            </a:stretch>
          </p:blipFill>
          <p:spPr>
            <a:xfrm>
              <a:off x="480161" y="162496"/>
              <a:ext cx="501829" cy="613411"/>
            </a:xfrm>
            <a:prstGeom prst="rect">
              <a:avLst/>
            </a:prstGeom>
            <a:ln w="12700" cap="flat">
              <a:noFill/>
              <a:miter lim="400000"/>
              <a:headEnd/>
              <a:tailEnd/>
            </a:ln>
            <a:effectLst/>
          </p:spPr>
        </p:pic>
        <p:pic>
          <p:nvPicPr>
            <p:cNvPr id="40" name="image23.png"/>
            <p:cNvPicPr>
              <a:picLocks noChangeAspect="1"/>
            </p:cNvPicPr>
            <p:nvPr>
              <p:custDataLst>
                <p:tags r:id="rId11"/>
              </p:custDataLst>
            </p:nvPr>
          </p:nvPicPr>
          <p:blipFill>
            <a:blip r:embed="rId12" cstate="email"/>
            <a:stretch>
              <a:fillRect/>
            </a:stretch>
          </p:blipFill>
          <p:spPr>
            <a:xfrm>
              <a:off x="36093" y="278473"/>
              <a:ext cx="501828" cy="613411"/>
            </a:xfrm>
            <a:prstGeom prst="rect">
              <a:avLst/>
            </a:prstGeom>
            <a:ln w="12700" cap="flat">
              <a:noFill/>
              <a:miter lim="400000"/>
              <a:headEnd/>
              <a:tailEnd/>
            </a:ln>
            <a:effectLst/>
          </p:spPr>
        </p:pic>
        <p:pic>
          <p:nvPicPr>
            <p:cNvPr id="41" name="image24.png"/>
            <p:cNvPicPr>
              <a:picLocks noChangeAspect="1"/>
            </p:cNvPicPr>
            <p:nvPr>
              <p:custDataLst>
                <p:tags r:id="rId13"/>
              </p:custDataLst>
            </p:nvPr>
          </p:nvPicPr>
          <p:blipFill>
            <a:blip r:embed="rId14" cstate="email"/>
            <a:stretch>
              <a:fillRect/>
            </a:stretch>
          </p:blipFill>
          <p:spPr>
            <a:xfrm>
              <a:off x="360891" y="374487"/>
              <a:ext cx="501829" cy="613411"/>
            </a:xfrm>
            <a:prstGeom prst="rect">
              <a:avLst/>
            </a:prstGeom>
            <a:ln w="12700" cap="flat">
              <a:noFill/>
              <a:miter lim="400000"/>
              <a:headEnd/>
              <a:tailEnd/>
            </a:ln>
            <a:effectLst/>
          </p:spPr>
        </p:pic>
      </p:grpSp>
      <p:sp>
        <p:nvSpPr>
          <p:cNvPr id="42" name="Shape 183"/>
          <p:cNvSpPr/>
          <p:nvPr>
            <p:custDataLst>
              <p:tags r:id="rId15"/>
            </p:custDataLst>
          </p:nvPr>
        </p:nvSpPr>
        <p:spPr>
          <a:xfrm>
            <a:off x="5944349" y="3664129"/>
            <a:ext cx="1953261" cy="523220"/>
          </a:xfrm>
          <a:prstGeom prst="rect">
            <a:avLst/>
          </a:prstGeom>
          <a:ln w="12700">
            <a:miter lim="400000"/>
          </a:ln>
        </p:spPr>
        <p:txBody>
          <a:bodyPr wrap="square" lIns="45719" rIns="45719">
            <a:spAutoFit/>
          </a:bodyPr>
          <a:lstStyle>
            <a:lvl1pPr defTabSz="2076450">
              <a:defRPr sz="1400" b="1">
                <a:solidFill>
                  <a:srgbClr val="535353"/>
                </a:solidFill>
                <a:latin typeface="Calibri" panose="020F0502020204030204"/>
                <a:ea typeface="Calibri" panose="020F0502020204030204"/>
                <a:cs typeface="Calibri" panose="020F0502020204030204"/>
                <a:sym typeface="Calibri" panose="020F0502020204030204"/>
              </a:defRPr>
            </a:lvl1pPr>
          </a:lstStyle>
          <a:p>
            <a:pPr algn="ctr"/>
            <a:r>
              <a:rPr lang="en-GB" altLang="zh-CN" dirty="0">
                <a:solidFill>
                  <a:srgbClr val="333333"/>
                </a:solidFill>
                <a:latin typeface="Arial" panose="020B0604020202020204" pitchFamily="34" charset="0"/>
                <a:cs typeface="Arial" panose="020B0604020202020204" pitchFamily="34" charset="0"/>
              </a:rPr>
              <a:t>ATP hygiene monitoring system</a:t>
            </a:r>
            <a:endParaRPr lang="en-GB" altLang="zh-CN" i="0" dirty="0">
              <a:solidFill>
                <a:srgbClr val="333333"/>
              </a:solidFill>
              <a:effectLst/>
              <a:latin typeface="Arial" panose="020B0604020202020204" pitchFamily="34" charset="0"/>
              <a:cs typeface="Arial" panose="020B0604020202020204" pitchFamily="34" charset="0"/>
            </a:endParaRPr>
          </a:p>
        </p:txBody>
      </p:sp>
      <p:pic>
        <p:nvPicPr>
          <p:cNvPr id="44" name="image27.png"/>
          <p:cNvPicPr>
            <a:picLocks noChangeAspect="1"/>
          </p:cNvPicPr>
          <p:nvPr>
            <p:custDataLst>
              <p:tags r:id="rId16"/>
            </p:custDataLst>
          </p:nvPr>
        </p:nvPicPr>
        <p:blipFill>
          <a:blip r:embed="rId17" cstate="email"/>
          <a:stretch>
            <a:fillRect/>
          </a:stretch>
        </p:blipFill>
        <p:spPr>
          <a:xfrm>
            <a:off x="4569579" y="2437130"/>
            <a:ext cx="1293288" cy="707611"/>
          </a:xfrm>
          <a:prstGeom prst="rect">
            <a:avLst/>
          </a:prstGeom>
          <a:ln w="12700">
            <a:miter lim="400000"/>
            <a:headEnd/>
            <a:tailEnd/>
          </a:ln>
        </p:spPr>
      </p:pic>
      <p:pic>
        <p:nvPicPr>
          <p:cNvPr id="45" name="pasted-image.png"/>
          <p:cNvPicPr>
            <a:picLocks noChangeAspect="1"/>
          </p:cNvPicPr>
          <p:nvPr>
            <p:custDataLst>
              <p:tags r:id="rId18"/>
            </p:custDataLst>
          </p:nvPr>
        </p:nvPicPr>
        <p:blipFill>
          <a:blip r:embed="rId19" cstate="email"/>
          <a:stretch>
            <a:fillRect/>
          </a:stretch>
        </p:blipFill>
        <p:spPr>
          <a:xfrm>
            <a:off x="6463231" y="2355794"/>
            <a:ext cx="521341" cy="959034"/>
          </a:xfrm>
          <a:prstGeom prst="rect">
            <a:avLst/>
          </a:prstGeom>
          <a:ln w="12700">
            <a:miter lim="400000"/>
            <a:headEnd/>
            <a:tailEnd/>
          </a:ln>
        </p:spPr>
      </p:pic>
      <p:pic>
        <p:nvPicPr>
          <p:cNvPr id="46" name="pasted-image.png"/>
          <p:cNvPicPr>
            <a:picLocks noChangeAspect="1"/>
          </p:cNvPicPr>
          <p:nvPr>
            <p:custDataLst>
              <p:tags r:id="rId20"/>
            </p:custDataLst>
          </p:nvPr>
        </p:nvPicPr>
        <p:blipFill>
          <a:blip r:embed="rId21" cstate="email"/>
          <a:stretch>
            <a:fillRect/>
          </a:stretch>
        </p:blipFill>
        <p:spPr>
          <a:xfrm>
            <a:off x="6984572" y="2772086"/>
            <a:ext cx="400745" cy="662942"/>
          </a:xfrm>
          <a:prstGeom prst="rect">
            <a:avLst/>
          </a:prstGeom>
          <a:ln w="12700">
            <a:miter lim="400000"/>
            <a:headEnd/>
            <a:tailEnd/>
          </a:ln>
        </p:spPr>
      </p:pic>
      <p:sp>
        <p:nvSpPr>
          <p:cNvPr id="48" name="Shape 184"/>
          <p:cNvSpPr/>
          <p:nvPr>
            <p:custDataLst>
              <p:tags r:id="rId22"/>
            </p:custDataLst>
          </p:nvPr>
        </p:nvSpPr>
        <p:spPr>
          <a:xfrm>
            <a:off x="8621775" y="3767972"/>
            <a:ext cx="3307955" cy="307777"/>
          </a:xfrm>
          <a:prstGeom prst="rect">
            <a:avLst/>
          </a:prstGeom>
          <a:ln w="12700">
            <a:miter lim="400000"/>
          </a:ln>
        </p:spPr>
        <p:txBody>
          <a:bodyPr wrap="none" lIns="45719" rIns="45719">
            <a:spAutoFit/>
          </a:bodyPr>
          <a:lstStyle>
            <a:lvl1pPr defTabSz="2076450">
              <a:defRPr sz="1400" b="1">
                <a:solidFill>
                  <a:srgbClr val="535353"/>
                </a:solidFill>
                <a:latin typeface="Calibri" panose="020F0502020204030204"/>
                <a:ea typeface="Calibri" panose="020F0502020204030204"/>
                <a:cs typeface="Calibri" panose="020F0502020204030204"/>
                <a:sym typeface="Calibri" panose="020F0502020204030204"/>
              </a:defRPr>
            </a:lvl1pPr>
          </a:lstStyle>
          <a:p>
            <a:r>
              <a:rPr lang="en-GB" altLang="zh-CN" dirty="0">
                <a:solidFill>
                  <a:schemeClr val="tx1"/>
                </a:solidFill>
                <a:latin typeface="Arial" panose="020B0604020202020204" pitchFamily="34" charset="0"/>
                <a:ea typeface="微软雅黑" panose="020B0503020204020204" charset="-122"/>
                <a:cs typeface="Arial" panose="020B0604020202020204" pitchFamily="34" charset="0"/>
              </a:rPr>
              <a:t>Real time PCR kits and thermal cycler</a:t>
            </a:r>
            <a:endParaRPr dirty="0">
              <a:latin typeface="微软雅黑" panose="020B0503020204020204" charset="-122"/>
              <a:ea typeface="微软雅黑" panose="020B0503020204020204" charset="-122"/>
            </a:endParaRPr>
          </a:p>
        </p:txBody>
      </p:sp>
      <p:pic>
        <p:nvPicPr>
          <p:cNvPr id="50" name="图片 49"/>
          <p:cNvPicPr>
            <a:picLocks noChangeAspect="1"/>
          </p:cNvPicPr>
          <p:nvPr/>
        </p:nvPicPr>
        <p:blipFill>
          <a:blip r:embed="rId23" cstate="email"/>
          <a:stretch>
            <a:fillRect/>
          </a:stretch>
        </p:blipFill>
        <p:spPr>
          <a:xfrm>
            <a:off x="10091738" y="328832"/>
            <a:ext cx="1389600" cy="363318"/>
          </a:xfrm>
          <a:prstGeom prst="rect">
            <a:avLst/>
          </a:prstGeom>
        </p:spPr>
      </p:pic>
      <p:pic>
        <p:nvPicPr>
          <p:cNvPr id="9" name="图片 8"/>
          <p:cNvPicPr>
            <a:picLocks noChangeAspect="1"/>
          </p:cNvPicPr>
          <p:nvPr/>
        </p:nvPicPr>
        <p:blipFill>
          <a:blip r:embed="rId24" cstate="email"/>
          <a:stretch>
            <a:fillRect/>
          </a:stretch>
        </p:blipFill>
        <p:spPr>
          <a:xfrm>
            <a:off x="9465411" y="1404742"/>
            <a:ext cx="2573047" cy="1892435"/>
          </a:xfrm>
          <a:prstGeom prst="rect">
            <a:avLst/>
          </a:prstGeom>
        </p:spPr>
      </p:pic>
      <p:pic>
        <p:nvPicPr>
          <p:cNvPr id="14" name="图片 13"/>
          <p:cNvPicPr>
            <a:picLocks noChangeAspect="1"/>
          </p:cNvPicPr>
          <p:nvPr/>
        </p:nvPicPr>
        <p:blipFill>
          <a:blip r:embed="rId25" cstate="email"/>
          <a:stretch>
            <a:fillRect/>
          </a:stretch>
        </p:blipFill>
        <p:spPr>
          <a:xfrm>
            <a:off x="8759169" y="1085694"/>
            <a:ext cx="1274784" cy="892552"/>
          </a:xfrm>
          <a:prstGeom prst="rect">
            <a:avLst/>
          </a:prstGeom>
        </p:spPr>
      </p:pic>
      <p:sp>
        <p:nvSpPr>
          <p:cNvPr id="52" name="文本框 51"/>
          <p:cNvSpPr txBox="1"/>
          <p:nvPr/>
        </p:nvSpPr>
        <p:spPr>
          <a:xfrm>
            <a:off x="4326760" y="1559809"/>
            <a:ext cx="1498944" cy="523220"/>
          </a:xfrm>
          <a:prstGeom prst="rect">
            <a:avLst/>
          </a:prstGeom>
          <a:ln w="12700">
            <a:miter lim="400000"/>
          </a:ln>
        </p:spPr>
        <p:txBody>
          <a:bodyPr wrap="square" lIns="45719" rIns="45719">
            <a:spAutoFit/>
          </a:bodyPr>
          <a:lstStyle>
            <a:defPPr>
              <a:defRPr lang="en-US"/>
            </a:defPPr>
            <a:lvl1pPr algn="ctr" defTabSz="2076450">
              <a:defRPr sz="1400" b="1">
                <a:solidFill>
                  <a:srgbClr val="333333"/>
                </a:solidFill>
                <a:latin typeface="Arial" panose="020B0604020202020204" pitchFamily="34" charset="0"/>
                <a:ea typeface="Calibri" panose="020F0502020204030204"/>
                <a:cs typeface="Calibri" panose="020F0502020204030204"/>
              </a:defRPr>
            </a:lvl1pPr>
          </a:lstStyle>
          <a:p>
            <a:r>
              <a:rPr lang="en-US" altLang="zh-CN" dirty="0"/>
              <a:t>Microbial count plate</a:t>
            </a:r>
            <a:endParaRPr lang="zh-CN" altLang="en-US" dirty="0"/>
          </a:p>
        </p:txBody>
      </p:sp>
      <p:sp>
        <p:nvSpPr>
          <p:cNvPr id="54" name="文本框 53"/>
          <p:cNvSpPr txBox="1"/>
          <p:nvPr/>
        </p:nvSpPr>
        <p:spPr>
          <a:xfrm>
            <a:off x="4418763" y="3505918"/>
            <a:ext cx="1293288" cy="738664"/>
          </a:xfrm>
          <a:prstGeom prst="rect">
            <a:avLst/>
          </a:prstGeom>
          <a:ln w="12700">
            <a:miter lim="400000"/>
          </a:ln>
        </p:spPr>
        <p:txBody>
          <a:bodyPr wrap="square" lIns="45719" rIns="45719">
            <a:spAutoFit/>
          </a:bodyPr>
          <a:lstStyle>
            <a:defPPr>
              <a:defRPr lang="en-US"/>
            </a:defPPr>
            <a:lvl1pPr algn="ctr" defTabSz="2076450">
              <a:defRPr sz="1400" b="1">
                <a:solidFill>
                  <a:srgbClr val="333333"/>
                </a:solidFill>
                <a:latin typeface="Arial" panose="020B0604020202020204" pitchFamily="34" charset="0"/>
                <a:ea typeface="Calibri" panose="020F0502020204030204"/>
                <a:cs typeface="Calibri" panose="020F0502020204030204"/>
              </a:defRPr>
            </a:lvl1pPr>
          </a:lstStyle>
          <a:p>
            <a:r>
              <a:rPr lang="en-GB" altLang="zh-CN" dirty="0"/>
              <a:t>Colloidal gold rapid test </a:t>
            </a:r>
            <a:r>
              <a:rPr lang="en-US" altLang="zh-CN" dirty="0"/>
              <a:t>cassette</a:t>
            </a:r>
            <a:endParaRPr lang="zh-CN" altLang="en-US" dirty="0"/>
          </a:p>
        </p:txBody>
      </p:sp>
      <p:pic>
        <p:nvPicPr>
          <p:cNvPr id="55" name="图片 54"/>
          <p:cNvPicPr>
            <a:picLocks noChangeAspect="1"/>
          </p:cNvPicPr>
          <p:nvPr/>
        </p:nvPicPr>
        <p:blipFill>
          <a:blip r:embed="rId25" cstate="email"/>
          <a:stretch>
            <a:fillRect/>
          </a:stretch>
        </p:blipFill>
        <p:spPr>
          <a:xfrm>
            <a:off x="6375998" y="368904"/>
            <a:ext cx="1274784" cy="892552"/>
          </a:xfrm>
          <a:prstGeom prst="rect">
            <a:avLst/>
          </a:prstGeom>
        </p:spPr>
      </p:pic>
      <p:sp>
        <p:nvSpPr>
          <p:cNvPr id="56" name="文本框 55"/>
          <p:cNvSpPr txBox="1"/>
          <p:nvPr/>
        </p:nvSpPr>
        <p:spPr>
          <a:xfrm>
            <a:off x="6316389" y="1571470"/>
            <a:ext cx="1274784" cy="523220"/>
          </a:xfrm>
          <a:prstGeom prst="rect">
            <a:avLst/>
          </a:prstGeom>
          <a:ln w="12700">
            <a:miter lim="400000"/>
          </a:ln>
        </p:spPr>
        <p:txBody>
          <a:bodyPr wrap="square" lIns="45719" rIns="45719">
            <a:spAutoFit/>
          </a:bodyPr>
          <a:lstStyle>
            <a:defPPr>
              <a:defRPr lang="en-US"/>
            </a:defPPr>
            <a:lvl1pPr algn="ctr" defTabSz="2076450">
              <a:defRPr sz="1400" b="1">
                <a:solidFill>
                  <a:srgbClr val="333333"/>
                </a:solidFill>
                <a:latin typeface="Arial" panose="020B0604020202020204" pitchFamily="34" charset="0"/>
                <a:ea typeface="Calibri" panose="020F0502020204030204"/>
                <a:cs typeface="Calibri" panose="020F0502020204030204"/>
              </a:defRPr>
            </a:lvl1pPr>
          </a:lstStyle>
          <a:p>
            <a:r>
              <a:rPr lang="en-GB" altLang="zh-CN" dirty="0"/>
              <a:t>Real time PCR </a:t>
            </a:r>
            <a:r>
              <a:rPr lang="en-US" altLang="zh-CN" dirty="0"/>
              <a:t>kits</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p:cNvPicPr>
            <a:picLocks noChangeAspect="1"/>
          </p:cNvPicPr>
          <p:nvPr/>
        </p:nvPicPr>
        <p:blipFill>
          <a:blip r:embed="rId1" cstate="email"/>
          <a:srcRect/>
          <a:stretch>
            <a:fillRect/>
          </a:stretch>
        </p:blipFill>
        <p:spPr>
          <a:xfrm flipH="1">
            <a:off x="-20321" y="0"/>
            <a:ext cx="5679975" cy="1873213"/>
          </a:xfrm>
          <a:prstGeom prst="rect">
            <a:avLst/>
          </a:prstGeom>
        </p:spPr>
      </p:pic>
      <p:sp>
        <p:nvSpPr>
          <p:cNvPr id="15" name="Rectangle 14"/>
          <p:cNvSpPr/>
          <p:nvPr/>
        </p:nvSpPr>
        <p:spPr>
          <a:xfrm>
            <a:off x="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3825"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custDataLst>
              <p:tags r:id="rId2"/>
            </p:custDataLst>
          </p:nvPr>
        </p:nvSpPr>
        <p:spPr>
          <a:xfrm>
            <a:off x="812765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7964" y="1277355"/>
            <a:ext cx="1950705" cy="338554"/>
          </a:xfrm>
          <a:prstGeom prst="rect">
            <a:avLst/>
          </a:prstGeom>
          <a:noFill/>
        </p:spPr>
        <p:txBody>
          <a:bodyPr wrap="square" rtlCol="0">
            <a:spAutoFit/>
          </a:bodyPr>
          <a:lstStyle/>
          <a:p>
            <a:r>
              <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Pre</a:t>
            </a:r>
            <a:r>
              <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-enrichment</a:t>
            </a:r>
            <a:endPar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sp>
        <p:nvSpPr>
          <p:cNvPr id="13" name="TextBox 3"/>
          <p:cNvSpPr txBox="1"/>
          <p:nvPr/>
        </p:nvSpPr>
        <p:spPr>
          <a:xfrm>
            <a:off x="5129505" y="1277355"/>
            <a:ext cx="1824276" cy="338554"/>
          </a:xfrm>
          <a:prstGeom prst="rect">
            <a:avLst/>
          </a:prstGeom>
          <a:noFill/>
        </p:spPr>
        <p:txBody>
          <a:bodyPr wrap="square" rtlCol="0">
            <a:spAutoFit/>
          </a:bodyPr>
          <a:lstStyle/>
          <a:p>
            <a:pPr lvl="0" algn="l">
              <a:buClrTx/>
              <a:buSzTx/>
              <a:buFontTx/>
            </a:pPr>
            <a:r>
              <a:rPr lang="en-GB" sz="1600" b="1" dirty="0">
                <a:solidFill>
                  <a:srgbClr val="FFFF00"/>
                </a:solidFill>
                <a:latin typeface="微软雅黑" panose="020B0503020204020204" charset="-122"/>
                <a:ea typeface="微软雅黑" panose="020B0503020204020204" charset="-122"/>
                <a:sym typeface="+mn-ea"/>
              </a:rPr>
              <a:t>Rapid screening</a:t>
            </a:r>
            <a:endParaRPr sz="1600" b="1" dirty="0">
              <a:solidFill>
                <a:srgbClr val="FFFF00"/>
              </a:solidFill>
              <a:latin typeface="微软雅黑" panose="020B0503020204020204" charset="-122"/>
              <a:ea typeface="微软雅黑" panose="020B0503020204020204" charset="-122"/>
              <a:sym typeface="+mn-ea"/>
            </a:endParaRPr>
          </a:p>
        </p:txBody>
      </p:sp>
      <p:sp>
        <p:nvSpPr>
          <p:cNvPr id="18" name="TextBox 3"/>
          <p:cNvSpPr txBox="1"/>
          <p:nvPr>
            <p:custDataLst>
              <p:tags r:id="rId3"/>
            </p:custDataLst>
          </p:nvPr>
        </p:nvSpPr>
        <p:spPr>
          <a:xfrm>
            <a:off x="8282764" y="1277355"/>
            <a:ext cx="3388496" cy="338554"/>
          </a:xfrm>
          <a:prstGeom prst="rect">
            <a:avLst/>
          </a:prstGeom>
          <a:noFill/>
        </p:spPr>
        <p:txBody>
          <a:bodyPr wrap="square" rtlCol="0">
            <a:spAutoFit/>
          </a:bodyPr>
          <a:lstStyle/>
          <a:p>
            <a:r>
              <a:rPr lang="en-US" altLang="zh-CN" sz="1600" b="1" dirty="0">
                <a:solidFill>
                  <a:schemeClr val="bg1"/>
                </a:solidFill>
                <a:latin typeface="微软雅黑" panose="020B0503020204020204" charset="-122"/>
                <a:ea typeface="微软雅黑" panose="020B0503020204020204" charset="-122"/>
                <a:sym typeface="+mn-ea"/>
              </a:rPr>
              <a:t>Confirmation/Identification</a:t>
            </a:r>
            <a:endPar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pic>
        <p:nvPicPr>
          <p:cNvPr id="50" name="图片 49"/>
          <p:cNvPicPr>
            <a:picLocks noChangeAspect="1"/>
          </p:cNvPicPr>
          <p:nvPr/>
        </p:nvPicPr>
        <p:blipFill>
          <a:blip r:embed="rId4" cstate="email"/>
          <a:stretch>
            <a:fillRect/>
          </a:stretch>
        </p:blipFill>
        <p:spPr>
          <a:xfrm>
            <a:off x="10091738" y="328832"/>
            <a:ext cx="1389600" cy="363318"/>
          </a:xfrm>
          <a:prstGeom prst="rect">
            <a:avLst/>
          </a:prstGeom>
        </p:spPr>
      </p:pic>
      <p:grpSp>
        <p:nvGrpSpPr>
          <p:cNvPr id="31" name="Group 195"/>
          <p:cNvGrpSpPr/>
          <p:nvPr/>
        </p:nvGrpSpPr>
        <p:grpSpPr>
          <a:xfrm>
            <a:off x="424853" y="2174897"/>
            <a:ext cx="1712257" cy="2119544"/>
            <a:chOff x="170801" y="-25424"/>
            <a:chExt cx="4087409" cy="5072731"/>
          </a:xfrm>
        </p:grpSpPr>
        <p:pic>
          <p:nvPicPr>
            <p:cNvPr id="52" name="pasted-image.png" descr="pasted-image.png"/>
            <p:cNvPicPr>
              <a:picLocks noChangeAspect="1"/>
            </p:cNvPicPr>
            <p:nvPr/>
          </p:nvPicPr>
          <p:blipFill>
            <a:blip r:embed="rId5" cstate="email"/>
            <a:stretch>
              <a:fillRect/>
            </a:stretch>
          </p:blipFill>
          <p:spPr>
            <a:xfrm>
              <a:off x="454809" y="-25424"/>
              <a:ext cx="2484469" cy="3036897"/>
            </a:xfrm>
            <a:prstGeom prst="rect">
              <a:avLst/>
            </a:prstGeom>
            <a:ln w="12700" cap="flat">
              <a:noFill/>
              <a:miter lim="400000"/>
              <a:headEnd/>
              <a:tailEnd/>
            </a:ln>
            <a:effectLst/>
          </p:spPr>
        </p:pic>
        <p:pic>
          <p:nvPicPr>
            <p:cNvPr id="53" name="pasted-image.png" descr="pasted-image.png"/>
            <p:cNvPicPr>
              <a:picLocks noChangeAspect="1"/>
            </p:cNvPicPr>
            <p:nvPr/>
          </p:nvPicPr>
          <p:blipFill>
            <a:blip r:embed="rId6" cstate="email"/>
            <a:stretch>
              <a:fillRect/>
            </a:stretch>
          </p:blipFill>
          <p:spPr>
            <a:xfrm>
              <a:off x="1883457" y="615048"/>
              <a:ext cx="2374753" cy="2902788"/>
            </a:xfrm>
            <a:prstGeom prst="rect">
              <a:avLst/>
            </a:prstGeom>
            <a:ln w="12700" cap="flat">
              <a:noFill/>
              <a:miter lim="400000"/>
              <a:headEnd/>
              <a:tailEnd/>
            </a:ln>
            <a:effectLst/>
          </p:spPr>
        </p:pic>
        <p:pic>
          <p:nvPicPr>
            <p:cNvPr id="54" name="pasted-image.png" descr="pasted-image.png"/>
            <p:cNvPicPr>
              <a:picLocks noChangeAspect="1"/>
            </p:cNvPicPr>
            <p:nvPr/>
          </p:nvPicPr>
          <p:blipFill>
            <a:blip r:embed="rId7" cstate="email"/>
            <a:stretch>
              <a:fillRect/>
            </a:stretch>
          </p:blipFill>
          <p:spPr>
            <a:xfrm>
              <a:off x="170801" y="1317797"/>
              <a:ext cx="2374754" cy="2902787"/>
            </a:xfrm>
            <a:prstGeom prst="rect">
              <a:avLst/>
            </a:prstGeom>
            <a:ln w="12700" cap="flat">
              <a:noFill/>
              <a:miter lim="400000"/>
              <a:headEnd/>
              <a:tailEnd/>
            </a:ln>
            <a:effectLst/>
          </p:spPr>
        </p:pic>
        <p:pic>
          <p:nvPicPr>
            <p:cNvPr id="55" name="pasted-image.png" descr="pasted-image.png"/>
            <p:cNvPicPr>
              <a:picLocks noChangeAspect="1"/>
            </p:cNvPicPr>
            <p:nvPr/>
          </p:nvPicPr>
          <p:blipFill>
            <a:blip r:embed="rId8" cstate="email"/>
            <a:stretch>
              <a:fillRect/>
            </a:stretch>
          </p:blipFill>
          <p:spPr>
            <a:xfrm>
              <a:off x="1697042" y="2144520"/>
              <a:ext cx="2374754" cy="2902787"/>
            </a:xfrm>
            <a:prstGeom prst="rect">
              <a:avLst/>
            </a:prstGeom>
            <a:ln w="12700" cap="flat">
              <a:noFill/>
              <a:miter lim="400000"/>
              <a:headEnd/>
              <a:tailEnd/>
            </a:ln>
            <a:effectLst/>
          </p:spPr>
        </p:pic>
      </p:grpSp>
      <p:sp>
        <p:nvSpPr>
          <p:cNvPr id="56" name="文本框 55"/>
          <p:cNvSpPr txBox="1"/>
          <p:nvPr/>
        </p:nvSpPr>
        <p:spPr>
          <a:xfrm>
            <a:off x="2712023" y="2463699"/>
            <a:ext cx="3987663" cy="1323439"/>
          </a:xfrm>
          <a:prstGeom prst="rect">
            <a:avLst/>
          </a:prstGeom>
          <a:noFill/>
        </p:spPr>
        <p:txBody>
          <a:bodyPr wrap="square">
            <a:spAutoFit/>
          </a:bodyPr>
          <a:lstStyle/>
          <a:p>
            <a:r>
              <a:rPr lang="en-US" altLang="zh-CN" sz="1600" b="1" dirty="0">
                <a:solidFill>
                  <a:schemeClr val="tx1"/>
                </a:solidFill>
                <a:latin typeface="微软雅黑" panose="020B0503020204020204" charset="-122"/>
                <a:ea typeface="微软雅黑" panose="020B0503020204020204" charset="-122"/>
                <a:cs typeface="Calibri" panose="020F0502020204030204" pitchFamily="34" charset="0"/>
              </a:rPr>
              <a:t>MicroFast® Microbial Count Plates </a:t>
            </a:r>
            <a:r>
              <a:rPr lang="en-US" altLang="zh-CN" sz="1600" dirty="0">
                <a:solidFill>
                  <a:schemeClr val="tx1"/>
                </a:solidFill>
                <a:latin typeface="微软雅黑" panose="020B0503020204020204" charset="-122"/>
                <a:ea typeface="微软雅黑" panose="020B0503020204020204" charset="-122"/>
                <a:cs typeface="Calibri" panose="020F0502020204030204" pitchFamily="34" charset="0"/>
              </a:rPr>
              <a:t>deliver cost, time and space savings over traditional agar-based methods, while providing a cost effective, more sustainable alternative.</a:t>
            </a:r>
            <a:endParaRPr lang="en-US" altLang="zh-CN" sz="1600" dirty="0">
              <a:solidFill>
                <a:schemeClr val="tx1"/>
              </a:solidFill>
              <a:latin typeface="微软雅黑" panose="020B0503020204020204" charset="-122"/>
              <a:ea typeface="微软雅黑" panose="020B0503020204020204" charset="-122"/>
              <a:cs typeface="Calibri" panose="020F0502020204030204" pitchFamily="34" charset="0"/>
            </a:endParaRPr>
          </a:p>
        </p:txBody>
      </p:sp>
      <p:pic>
        <p:nvPicPr>
          <p:cNvPr id="29" name="图片 28"/>
          <p:cNvPicPr>
            <a:picLocks noChangeAspect="1"/>
          </p:cNvPicPr>
          <p:nvPr>
            <p:custDataLst>
              <p:tags r:id="rId9"/>
            </p:custDataLst>
          </p:nvPr>
        </p:nvPicPr>
        <p:blipFill>
          <a:blip r:embed="rId10" cstate="email"/>
          <a:stretch>
            <a:fillRect/>
          </a:stretch>
        </p:blipFill>
        <p:spPr>
          <a:xfrm>
            <a:off x="8552864" y="3715329"/>
            <a:ext cx="1712257" cy="195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矩形: 圆角 29"/>
          <p:cNvSpPr/>
          <p:nvPr/>
        </p:nvSpPr>
        <p:spPr>
          <a:xfrm>
            <a:off x="10052124" y="5173923"/>
            <a:ext cx="1895995" cy="661563"/>
          </a:xfrm>
          <a:prstGeom prst="roundRect">
            <a:avLst/>
          </a:prstGeom>
          <a:solidFill>
            <a:srgbClr val="1A5F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Count Plate Reader Coming Soon!</a:t>
            </a:r>
            <a:endParaRPr lang="zh-CN" altLang="en-US" sz="1600" dirty="0"/>
          </a:p>
        </p:txBody>
      </p:sp>
      <p:pic>
        <p:nvPicPr>
          <p:cNvPr id="37" name="图片 36"/>
          <p:cNvPicPr>
            <a:picLocks noChangeAspect="1"/>
          </p:cNvPicPr>
          <p:nvPr/>
        </p:nvPicPr>
        <p:blipFill>
          <a:blip r:embed="rId11" cstate="email"/>
          <a:stretch>
            <a:fillRect/>
          </a:stretch>
        </p:blipFill>
        <p:spPr>
          <a:xfrm>
            <a:off x="10143992" y="2346821"/>
            <a:ext cx="1712257" cy="1319311"/>
          </a:xfrm>
          <a:prstGeom prst="rect">
            <a:avLst/>
          </a:prstGeom>
        </p:spPr>
      </p:pic>
      <p:sp>
        <p:nvSpPr>
          <p:cNvPr id="38" name="文本框 37"/>
          <p:cNvSpPr txBox="1"/>
          <p:nvPr/>
        </p:nvSpPr>
        <p:spPr>
          <a:xfrm>
            <a:off x="8310397" y="2232266"/>
            <a:ext cx="2123873" cy="627330"/>
          </a:xfrm>
          <a:prstGeom prst="roundRect">
            <a:avLst/>
          </a:prstGeom>
          <a:solidFill>
            <a:srgbClr val="1A5F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AOAC-PTM certificates acquired. </a:t>
            </a:r>
            <a:endParaRPr lang="zh-CN" altLang="en-US" dirty="0"/>
          </a:p>
        </p:txBody>
      </p:sp>
      <p:sp>
        <p:nvSpPr>
          <p:cNvPr id="39" name="矩形 38"/>
          <p:cNvSpPr/>
          <p:nvPr/>
        </p:nvSpPr>
        <p:spPr>
          <a:xfrm>
            <a:off x="-20321" y="4490731"/>
            <a:ext cx="7431213" cy="2367269"/>
          </a:xfrm>
          <a:prstGeom prst="rect">
            <a:avLst/>
          </a:prstGeom>
          <a:solidFill>
            <a:srgbClr val="D6D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image17.png" descr="image17.png"/>
          <p:cNvPicPr>
            <a:picLocks noChangeAspect="1"/>
          </p:cNvPicPr>
          <p:nvPr/>
        </p:nvPicPr>
        <p:blipFill>
          <a:blip r:embed="rId12"/>
          <a:srcRect t="1" b="1769"/>
          <a:stretch>
            <a:fillRect/>
          </a:stretch>
        </p:blipFill>
        <p:spPr>
          <a:xfrm>
            <a:off x="5785775" y="4904839"/>
            <a:ext cx="1044539" cy="1124147"/>
          </a:xfrm>
          <a:prstGeom prst="rect">
            <a:avLst/>
          </a:prstGeom>
          <a:ln w="12700">
            <a:miter lim="400000"/>
            <a:headEnd/>
            <a:tailEnd/>
          </a:ln>
        </p:spPr>
      </p:pic>
      <p:sp>
        <p:nvSpPr>
          <p:cNvPr id="41" name="Shape 380"/>
          <p:cNvSpPr txBox="1"/>
          <p:nvPr/>
        </p:nvSpPr>
        <p:spPr>
          <a:xfrm>
            <a:off x="2189753" y="6127396"/>
            <a:ext cx="1044539" cy="266740"/>
          </a:xfrm>
          <a:prstGeom prst="rect">
            <a:avLst/>
          </a:prstGeom>
          <a:ln w="12700">
            <a:miter lim="400000"/>
          </a:ln>
        </p:spPr>
        <p:txBody>
          <a:bodyPr wrap="square" lIns="25400" tIns="25400" rIns="25400" bIns="25400" anchor="ctr">
            <a:spAutoFit/>
          </a:bodyPr>
          <a:lstStyle>
            <a:lvl1pPr>
              <a:defRPr sz="1200">
                <a:latin typeface="Times New Roman" panose="02020603050405020304"/>
                <a:ea typeface="Times New Roman" panose="02020603050405020304"/>
                <a:cs typeface="Times New Roman" panose="02020603050405020304"/>
                <a:sym typeface="Times New Roman" panose="02020603050405020304"/>
              </a:defRPr>
            </a:lvl1pPr>
          </a:lstStyle>
          <a:p>
            <a:r>
              <a:rPr sz="1400" dirty="0">
                <a:solidFill>
                  <a:srgbClr val="1A5FA8"/>
                </a:solidFill>
                <a:latin typeface="Abadi Extra Light" panose="020B0204020104020204" pitchFamily="34" charset="0"/>
              </a:rPr>
              <a:t>Add sample </a:t>
            </a:r>
            <a:endParaRPr sz="1400" dirty="0">
              <a:solidFill>
                <a:srgbClr val="1A5FA8"/>
              </a:solidFill>
              <a:latin typeface="Abadi Extra Light" panose="020B0204020104020204" pitchFamily="34" charset="0"/>
            </a:endParaRPr>
          </a:p>
        </p:txBody>
      </p:sp>
      <p:sp>
        <p:nvSpPr>
          <p:cNvPr id="42" name="Shape 381"/>
          <p:cNvSpPr txBox="1"/>
          <p:nvPr/>
        </p:nvSpPr>
        <p:spPr>
          <a:xfrm>
            <a:off x="4217268" y="6141450"/>
            <a:ext cx="675280" cy="266740"/>
          </a:xfrm>
          <a:prstGeom prst="rect">
            <a:avLst/>
          </a:prstGeom>
          <a:ln w="12700">
            <a:miter lim="400000"/>
          </a:ln>
        </p:spPr>
        <p:txBody>
          <a:bodyPr wrap="square" lIns="25400" tIns="25400" rIns="25400" bIns="25400" anchor="ctr">
            <a:spAutoFit/>
          </a:bodyPr>
          <a:lstStyle/>
          <a:p>
            <a:pPr>
              <a:defRPr sz="1200">
                <a:latin typeface="Times New Roman" panose="02020603050405020304"/>
                <a:ea typeface="Times New Roman" panose="02020603050405020304"/>
                <a:cs typeface="Times New Roman" panose="02020603050405020304"/>
                <a:sym typeface="Times New Roman" panose="02020603050405020304"/>
              </a:defRPr>
            </a:pPr>
            <a:r>
              <a:rPr sz="1400" dirty="0">
                <a:solidFill>
                  <a:srgbClr val="1A5FA8"/>
                </a:solidFill>
                <a:latin typeface="Abadi Extra Light" panose="020B0204020104020204" pitchFamily="34" charset="0"/>
              </a:rPr>
              <a:t>Culture</a:t>
            </a:r>
            <a:endParaRPr sz="1400" dirty="0">
              <a:solidFill>
                <a:srgbClr val="1A5FA8"/>
              </a:solidFill>
              <a:latin typeface="Abadi Extra Light" panose="020B0204020104020204" pitchFamily="34" charset="0"/>
            </a:endParaRPr>
          </a:p>
        </p:txBody>
      </p:sp>
      <p:pic>
        <p:nvPicPr>
          <p:cNvPr id="43" name="image48.png" descr="image48.png"/>
          <p:cNvPicPr>
            <a:picLocks noChangeAspect="1"/>
          </p:cNvPicPr>
          <p:nvPr/>
        </p:nvPicPr>
        <p:blipFill>
          <a:blip r:embed="rId13"/>
          <a:srcRect l="11154" t="6875" r="9936" b="10595"/>
          <a:stretch>
            <a:fillRect/>
          </a:stretch>
        </p:blipFill>
        <p:spPr>
          <a:xfrm>
            <a:off x="1945928" y="4899071"/>
            <a:ext cx="1368153" cy="1080121"/>
          </a:xfrm>
          <a:prstGeom prst="rect">
            <a:avLst/>
          </a:prstGeom>
          <a:ln w="12700">
            <a:miter lim="400000"/>
            <a:headEnd/>
            <a:tailEnd/>
          </a:ln>
        </p:spPr>
      </p:pic>
      <p:pic>
        <p:nvPicPr>
          <p:cNvPr id="44" name="image43.png" descr="image43.png"/>
          <p:cNvPicPr>
            <a:picLocks noChangeAspect="1"/>
          </p:cNvPicPr>
          <p:nvPr/>
        </p:nvPicPr>
        <p:blipFill>
          <a:blip r:embed="rId14"/>
          <a:srcRect l="10050" t="7918" r="15197" b="10232"/>
          <a:stretch>
            <a:fillRect/>
          </a:stretch>
        </p:blipFill>
        <p:spPr>
          <a:xfrm>
            <a:off x="3901855" y="4888841"/>
            <a:ext cx="1296147" cy="1109093"/>
          </a:xfrm>
          <a:prstGeom prst="rect">
            <a:avLst/>
          </a:prstGeom>
          <a:ln w="12700">
            <a:miter lim="400000"/>
            <a:headEnd/>
            <a:tailEnd/>
          </a:ln>
        </p:spPr>
      </p:pic>
      <p:sp>
        <p:nvSpPr>
          <p:cNvPr id="45" name="文本框 32"/>
          <p:cNvSpPr txBox="1"/>
          <p:nvPr/>
        </p:nvSpPr>
        <p:spPr>
          <a:xfrm>
            <a:off x="5952713" y="6120932"/>
            <a:ext cx="1001068" cy="307777"/>
          </a:xfrm>
          <a:prstGeom prst="rect">
            <a:avLst/>
          </a:prstGeom>
          <a:ln w="12700">
            <a:miter lim="400000"/>
          </a:ln>
        </p:spPr>
        <p:txBody>
          <a:bodyPr lIns="45719" rIns="45719">
            <a:spAutoFit/>
          </a:bodyPr>
          <a:lstStyle>
            <a:lvl1pPr>
              <a:defRPr sz="1200">
                <a:latin typeface="Times New Roman" panose="02020603050405020304"/>
                <a:ea typeface="Times New Roman" panose="02020603050405020304"/>
                <a:cs typeface="Times New Roman" panose="02020603050405020304"/>
                <a:sym typeface="Times New Roman" panose="02020603050405020304"/>
              </a:defRPr>
            </a:lvl1pPr>
          </a:lstStyle>
          <a:p>
            <a:r>
              <a:rPr sz="1400" dirty="0">
                <a:solidFill>
                  <a:srgbClr val="1A5FA8"/>
                </a:solidFill>
                <a:latin typeface="Abadi Extra Light" panose="020B0204020104020204" pitchFamily="34" charset="0"/>
              </a:rPr>
              <a:t>Interpret</a:t>
            </a:r>
            <a:endParaRPr sz="1400" dirty="0">
              <a:solidFill>
                <a:srgbClr val="1A5FA8"/>
              </a:solidFill>
              <a:latin typeface="Abadi Extra Light" panose="020B0204020104020204" pitchFamily="34" charset="0"/>
            </a:endParaRPr>
          </a:p>
        </p:txBody>
      </p:sp>
      <p:sp>
        <p:nvSpPr>
          <p:cNvPr id="46" name="Shape 463"/>
          <p:cNvSpPr txBox="1"/>
          <p:nvPr/>
        </p:nvSpPr>
        <p:spPr>
          <a:xfrm>
            <a:off x="174766" y="5066045"/>
            <a:ext cx="1614506" cy="820738"/>
          </a:xfrm>
          <a:prstGeom prst="rect">
            <a:avLst/>
          </a:prstGeom>
          <a:ln w="12700">
            <a:miter lim="400000"/>
          </a:ln>
        </p:spPr>
        <p:txBody>
          <a:bodyPr wrap="square" lIns="50800" tIns="50800" rIns="50800" bIns="50800" anchor="ctr">
            <a:spAutoFit/>
          </a:bodyPr>
          <a:lstStyle/>
          <a:p>
            <a:pPr marL="342900" indent="-342900">
              <a:spcBef>
                <a:spcPts val="800"/>
              </a:spcBef>
              <a:defRPr sz="1500" b="1">
                <a:solidFill>
                  <a:schemeClr val="accent2"/>
                </a:solidFill>
                <a:latin typeface="+mj-lt"/>
                <a:ea typeface="+mj-ea"/>
                <a:cs typeface="+mj-cs"/>
                <a:sym typeface="Helvetica"/>
              </a:defRPr>
            </a:pPr>
            <a:r>
              <a:rPr sz="2000" dirty="0">
                <a:solidFill>
                  <a:srgbClr val="1A5FA8"/>
                </a:solidFill>
                <a:latin typeface="Abadi" panose="020B0604020104020204" pitchFamily="34" charset="0"/>
              </a:rPr>
              <a:t>3 steps</a:t>
            </a:r>
            <a:endParaRPr lang="en-US" sz="2000" dirty="0">
              <a:solidFill>
                <a:srgbClr val="1A5FA8"/>
              </a:solidFill>
              <a:latin typeface="Abadi" panose="020B0604020104020204" pitchFamily="34" charset="0"/>
            </a:endParaRPr>
          </a:p>
          <a:p>
            <a:pPr marL="342900" indent="-342900">
              <a:spcBef>
                <a:spcPts val="800"/>
              </a:spcBef>
              <a:defRPr sz="1500" b="1">
                <a:solidFill>
                  <a:schemeClr val="accent2"/>
                </a:solidFill>
                <a:latin typeface="+mj-lt"/>
                <a:ea typeface="+mj-ea"/>
                <a:cs typeface="+mj-cs"/>
                <a:sym typeface="Helvetica"/>
              </a:defRPr>
            </a:pPr>
            <a:r>
              <a:rPr lang="en-US" sz="2000" dirty="0">
                <a:solidFill>
                  <a:srgbClr val="1A5FA8"/>
                </a:solidFill>
                <a:latin typeface="Abadi" panose="020B0604020104020204" pitchFamily="34" charset="0"/>
              </a:rPr>
              <a:t>procedure</a:t>
            </a:r>
            <a:endParaRPr sz="2000" dirty="0">
              <a:solidFill>
                <a:srgbClr val="1A5FA8"/>
              </a:solidFill>
              <a:latin typeface="Abadi" panose="020B06040201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cstate="email"/>
          <a:stretch>
            <a:fillRect/>
          </a:stretch>
        </p:blipFill>
        <p:spPr>
          <a:xfrm>
            <a:off x="941705" y="824865"/>
            <a:ext cx="4180205" cy="5239385"/>
          </a:xfrm>
          <a:prstGeom prst="rect">
            <a:avLst/>
          </a:prstGeom>
        </p:spPr>
      </p:pic>
      <p:sp>
        <p:nvSpPr>
          <p:cNvPr id="8" name="Rectangle 7"/>
          <p:cNvSpPr/>
          <p:nvPr>
            <p:custDataLst>
              <p:tags r:id="rId3"/>
            </p:custDataLst>
          </p:nvPr>
        </p:nvSpPr>
        <p:spPr>
          <a:xfrm>
            <a:off x="4188542" y="2333217"/>
            <a:ext cx="7092233" cy="2477729"/>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50000"/>
                  <a:lumOff val="50000"/>
                </a:schemeClr>
              </a:solidFill>
            </a:endParaRPr>
          </a:p>
        </p:txBody>
      </p:sp>
      <p:sp>
        <p:nvSpPr>
          <p:cNvPr id="3" name="TextBox 6"/>
          <p:cNvSpPr txBox="1"/>
          <p:nvPr>
            <p:custDataLst>
              <p:tags r:id="rId4"/>
            </p:custDataLst>
          </p:nvPr>
        </p:nvSpPr>
        <p:spPr>
          <a:xfrm>
            <a:off x="4486406" y="2910361"/>
            <a:ext cx="6496504" cy="1323439"/>
          </a:xfrm>
          <a:prstGeom prst="rect">
            <a:avLst/>
          </a:prstGeom>
          <a:noFill/>
        </p:spPr>
        <p:txBody>
          <a:bodyPr wrap="square" rtlCol="0">
            <a:spAutoFit/>
          </a:bodyPr>
          <a:lstStyle/>
          <a:p>
            <a:pPr algn="ctr"/>
            <a:r>
              <a:rPr lang="en-US" altLang="zh-CN" sz="4000" b="1" dirty="0">
                <a:ln w="0"/>
                <a:solidFill>
                  <a:schemeClr val="bg1"/>
                </a:solidFill>
                <a:effectLst/>
                <a:latin typeface="微软雅黑" panose="020B0503020204020204" charset="-122"/>
                <a:ea typeface="微软雅黑" panose="020B0503020204020204" charset="-122"/>
                <a:sym typeface="+mn-ea"/>
              </a:rPr>
              <a:t>01</a:t>
            </a:r>
            <a:endParaRPr lang="en-US" altLang="zh-CN" sz="4000" b="1" dirty="0">
              <a:ln w="0"/>
              <a:solidFill>
                <a:schemeClr val="bg1"/>
              </a:solidFill>
              <a:effectLst/>
              <a:latin typeface="微软雅黑" panose="020B0503020204020204" charset="-122"/>
              <a:ea typeface="微软雅黑" panose="020B0503020204020204" charset="-122"/>
              <a:sym typeface="+mn-ea"/>
            </a:endParaRPr>
          </a:p>
          <a:p>
            <a:pPr algn="ctr"/>
            <a:r>
              <a:rPr lang="en-US" altLang="zh-CN" sz="4000" b="1" dirty="0">
                <a:ln w="0"/>
                <a:solidFill>
                  <a:schemeClr val="bg1"/>
                </a:solidFill>
                <a:latin typeface="微软雅黑" panose="020B0503020204020204" charset="-122"/>
                <a:ea typeface="微软雅黑" panose="020B0503020204020204" charset="-122"/>
                <a:sym typeface="+mn-ea"/>
              </a:rPr>
              <a:t>Company Overview</a:t>
            </a:r>
            <a:endParaRPr lang="zh-CN" altLang="en-US" sz="4000" b="1" dirty="0">
              <a:ln w="0"/>
              <a:solidFill>
                <a:schemeClr val="bg1"/>
              </a:solidFill>
              <a:latin typeface="微软雅黑" panose="020B0503020204020204" charset="-122"/>
              <a:ea typeface="微软雅黑" panose="020B0503020204020204" charset="-122"/>
              <a:cs typeface="AcadEref" panose="020005000000000200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495671" y="1955548"/>
            <a:ext cx="1843599" cy="2077002"/>
            <a:chOff x="3773000" y="-736272"/>
            <a:chExt cx="5984025" cy="6954479"/>
          </a:xfrm>
        </p:grpSpPr>
        <p:pic>
          <p:nvPicPr>
            <p:cNvPr id="8" name="图片 7"/>
            <p:cNvPicPr>
              <a:picLocks noChangeAspect="1"/>
            </p:cNvPicPr>
            <p:nvPr/>
          </p:nvPicPr>
          <p:blipFill rotWithShape="1">
            <a:blip r:embed="rId1" cstate="email"/>
            <a:srcRect l="3108"/>
            <a:stretch>
              <a:fillRect/>
            </a:stretch>
          </p:blipFill>
          <p:spPr>
            <a:xfrm>
              <a:off x="3773000" y="-736272"/>
              <a:ext cx="5984025" cy="6954479"/>
            </a:xfrm>
            <a:prstGeom prst="rect">
              <a:avLst/>
            </a:prstGeom>
          </p:spPr>
        </p:pic>
        <p:pic>
          <p:nvPicPr>
            <p:cNvPr id="1027" name="图片 781" descr="Img_2021-04-25-03-29-08"/>
            <p:cNvPicPr>
              <a:picLocks noChangeAspect="1" noChangeArrowheads="1"/>
            </p:cNvPicPr>
            <p:nvPr/>
          </p:nvPicPr>
          <p:blipFill>
            <a:blip r:embed="rId2" cstate="email"/>
            <a:srcRect/>
            <a:stretch>
              <a:fillRect/>
            </a:stretch>
          </p:blipFill>
          <p:spPr bwMode="auto">
            <a:xfrm>
              <a:off x="6070410" y="510491"/>
              <a:ext cx="1639383" cy="3413516"/>
            </a:xfrm>
            <a:prstGeom prst="rect">
              <a:avLst/>
            </a:prstGeom>
            <a:noFill/>
            <a:ln>
              <a:noFill/>
            </a:ln>
            <a:scene3d>
              <a:camera prst="isometricRightUp">
                <a:rot lat="0" lon="2148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0"/>
          <p:cNvPicPr>
            <a:picLocks noChangeAspect="1"/>
          </p:cNvPicPr>
          <p:nvPr/>
        </p:nvPicPr>
        <p:blipFill>
          <a:blip r:embed="rId3" cstate="email"/>
          <a:stretch>
            <a:fillRect/>
          </a:stretch>
        </p:blipFill>
        <p:spPr>
          <a:xfrm>
            <a:off x="10596890" y="2491425"/>
            <a:ext cx="1342693" cy="1834506"/>
          </a:xfrm>
          <a:prstGeom prst="rect">
            <a:avLst/>
          </a:prstGeom>
        </p:spPr>
      </p:pic>
      <p:pic>
        <p:nvPicPr>
          <p:cNvPr id="68" name="图片 67"/>
          <p:cNvPicPr>
            <a:picLocks noChangeAspect="1"/>
          </p:cNvPicPr>
          <p:nvPr/>
        </p:nvPicPr>
        <p:blipFill>
          <a:blip r:embed="rId4" cstate="email"/>
          <a:srcRect/>
          <a:stretch>
            <a:fillRect/>
          </a:stretch>
        </p:blipFill>
        <p:spPr>
          <a:xfrm flipH="1">
            <a:off x="-20321" y="0"/>
            <a:ext cx="5679975" cy="1873213"/>
          </a:xfrm>
          <a:prstGeom prst="rect">
            <a:avLst/>
          </a:prstGeom>
        </p:spPr>
      </p:pic>
      <p:sp>
        <p:nvSpPr>
          <p:cNvPr id="15" name="Rectangle 14"/>
          <p:cNvSpPr/>
          <p:nvPr/>
        </p:nvSpPr>
        <p:spPr>
          <a:xfrm>
            <a:off x="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3825"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custDataLst>
              <p:tags r:id="rId5"/>
            </p:custDataLst>
          </p:nvPr>
        </p:nvSpPr>
        <p:spPr>
          <a:xfrm>
            <a:off x="812765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7964" y="1277355"/>
            <a:ext cx="1950705" cy="338554"/>
          </a:xfrm>
          <a:prstGeom prst="rect">
            <a:avLst/>
          </a:prstGeom>
          <a:noFill/>
        </p:spPr>
        <p:txBody>
          <a:bodyPr wrap="square" rtlCol="0">
            <a:spAutoFit/>
          </a:bodyPr>
          <a:lstStyle/>
          <a:p>
            <a:r>
              <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Pre</a:t>
            </a:r>
            <a:r>
              <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-enrichment</a:t>
            </a:r>
            <a:endPar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sp>
        <p:nvSpPr>
          <p:cNvPr id="13" name="TextBox 3"/>
          <p:cNvSpPr txBox="1"/>
          <p:nvPr/>
        </p:nvSpPr>
        <p:spPr>
          <a:xfrm>
            <a:off x="5129505" y="1277355"/>
            <a:ext cx="1824276" cy="338554"/>
          </a:xfrm>
          <a:prstGeom prst="rect">
            <a:avLst/>
          </a:prstGeom>
          <a:noFill/>
        </p:spPr>
        <p:txBody>
          <a:bodyPr wrap="square" rtlCol="0">
            <a:spAutoFit/>
          </a:bodyPr>
          <a:lstStyle/>
          <a:p>
            <a:pPr lvl="0" algn="l">
              <a:buClrTx/>
              <a:buSzTx/>
              <a:buFontTx/>
            </a:pPr>
            <a:r>
              <a:rPr lang="en-GB" sz="1600" b="1" dirty="0">
                <a:solidFill>
                  <a:srgbClr val="FFFF00"/>
                </a:solidFill>
                <a:latin typeface="微软雅黑" panose="020B0503020204020204" charset="-122"/>
                <a:ea typeface="微软雅黑" panose="020B0503020204020204" charset="-122"/>
                <a:sym typeface="+mn-ea"/>
              </a:rPr>
              <a:t>Rapid screening</a:t>
            </a:r>
            <a:endParaRPr sz="1600" b="1" dirty="0">
              <a:solidFill>
                <a:srgbClr val="FFFF00"/>
              </a:solidFill>
              <a:latin typeface="微软雅黑" panose="020B0503020204020204" charset="-122"/>
              <a:ea typeface="微软雅黑" panose="020B0503020204020204" charset="-122"/>
              <a:sym typeface="+mn-ea"/>
            </a:endParaRPr>
          </a:p>
        </p:txBody>
      </p:sp>
      <p:sp>
        <p:nvSpPr>
          <p:cNvPr id="18" name="TextBox 3"/>
          <p:cNvSpPr txBox="1"/>
          <p:nvPr>
            <p:custDataLst>
              <p:tags r:id="rId6"/>
            </p:custDataLst>
          </p:nvPr>
        </p:nvSpPr>
        <p:spPr>
          <a:xfrm>
            <a:off x="8282764" y="1277355"/>
            <a:ext cx="3388496" cy="338554"/>
          </a:xfrm>
          <a:prstGeom prst="rect">
            <a:avLst/>
          </a:prstGeom>
          <a:noFill/>
        </p:spPr>
        <p:txBody>
          <a:bodyPr wrap="square" rtlCol="0">
            <a:spAutoFit/>
          </a:bodyPr>
          <a:lstStyle/>
          <a:p>
            <a:r>
              <a:rPr lang="en-US" altLang="zh-CN" sz="1600" b="1" dirty="0">
                <a:solidFill>
                  <a:schemeClr val="bg1"/>
                </a:solidFill>
                <a:latin typeface="微软雅黑" panose="020B0503020204020204" charset="-122"/>
                <a:ea typeface="微软雅黑" panose="020B0503020204020204" charset="-122"/>
                <a:sym typeface="+mn-ea"/>
              </a:rPr>
              <a:t>Confirmation/Identification</a:t>
            </a:r>
            <a:endPar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pic>
        <p:nvPicPr>
          <p:cNvPr id="50" name="图片 49"/>
          <p:cNvPicPr>
            <a:picLocks noChangeAspect="1"/>
          </p:cNvPicPr>
          <p:nvPr/>
        </p:nvPicPr>
        <p:blipFill>
          <a:blip r:embed="rId7" cstate="email"/>
          <a:stretch>
            <a:fillRect/>
          </a:stretch>
        </p:blipFill>
        <p:spPr>
          <a:xfrm>
            <a:off x="10091738" y="328832"/>
            <a:ext cx="1389600" cy="363318"/>
          </a:xfrm>
          <a:prstGeom prst="rect">
            <a:avLst/>
          </a:prstGeom>
        </p:spPr>
      </p:pic>
      <p:sp>
        <p:nvSpPr>
          <p:cNvPr id="62" name="矩形 61"/>
          <p:cNvSpPr/>
          <p:nvPr/>
        </p:nvSpPr>
        <p:spPr>
          <a:xfrm>
            <a:off x="4752752" y="2268033"/>
            <a:ext cx="4657061" cy="1323439"/>
          </a:xfrm>
          <a:prstGeom prst="rect">
            <a:avLst/>
          </a:prstGeom>
          <a:noFill/>
        </p:spPr>
        <p:txBody>
          <a:bodyPr wrap="square">
            <a:spAutoFit/>
          </a:bodyPr>
          <a:lstStyle/>
          <a:p>
            <a:r>
              <a:rPr lang="en-US" altLang="zh-CN" sz="1600" dirty="0" err="1">
                <a:latin typeface="微软雅黑" panose="020B0503020204020204" charset="-122"/>
                <a:ea typeface="微软雅黑" panose="020B0503020204020204" charset="-122"/>
                <a:cs typeface="Calibri" panose="020F0502020204030204" pitchFamily="34" charset="0"/>
              </a:rPr>
              <a:t>PureTrust</a:t>
            </a:r>
            <a:r>
              <a:rPr lang="en-US" altLang="zh-CN" sz="1600" baseline="30000" dirty="0" err="1">
                <a:latin typeface="微软雅黑" panose="020B0503020204020204" charset="-122"/>
                <a:ea typeface="微软雅黑" panose="020B0503020204020204" charset="-122"/>
                <a:cs typeface="Calibri" panose="020F0502020204030204" pitchFamily="34" charset="0"/>
              </a:rPr>
              <a:t>TM</a:t>
            </a:r>
            <a:r>
              <a:rPr lang="en-US" altLang="zh-CN" sz="1600" dirty="0">
                <a:latin typeface="微软雅黑" panose="020B0503020204020204" charset="-122"/>
                <a:ea typeface="微软雅黑" panose="020B0503020204020204" charset="-122"/>
                <a:cs typeface="Calibri" panose="020F0502020204030204" pitchFamily="34" charset="0"/>
              </a:rPr>
              <a:t> Intelligent Fluorescence Detector is a widely used indicator of environment hygiene. Hygiene monitoring through ATP detection can quickly obtain results and take immediate actions.</a:t>
            </a:r>
            <a:endParaRPr lang="zh-CN" altLang="en-US" sz="1600" dirty="0">
              <a:latin typeface="微软雅黑" panose="020B0503020204020204" charset="-122"/>
              <a:ea typeface="微软雅黑" panose="020B0503020204020204" charset="-122"/>
              <a:cs typeface="Calibri" panose="020F0502020204030204" pitchFamily="34" charset="0"/>
            </a:endParaRPr>
          </a:p>
        </p:txBody>
      </p:sp>
      <p:sp>
        <p:nvSpPr>
          <p:cNvPr id="66" name="矩形 65"/>
          <p:cNvSpPr/>
          <p:nvPr/>
        </p:nvSpPr>
        <p:spPr>
          <a:xfrm>
            <a:off x="4809687" y="3656021"/>
            <a:ext cx="4249253" cy="584775"/>
          </a:xfrm>
          <a:prstGeom prst="rect">
            <a:avLst/>
          </a:prstGeom>
          <a:noFill/>
        </p:spPr>
        <p:txBody>
          <a:bodyPr wrap="square">
            <a:spAutoFit/>
          </a:bodyPr>
          <a:lstStyle/>
          <a:p>
            <a:r>
              <a:rPr lang="en-US" altLang="zh-CN" sz="1600" dirty="0" err="1">
                <a:latin typeface="微软雅黑" panose="020B0503020204020204" charset="-122"/>
                <a:ea typeface="微软雅黑" panose="020B0503020204020204" charset="-122"/>
                <a:cs typeface="Calibri" panose="020F0502020204030204" pitchFamily="34" charset="0"/>
              </a:rPr>
              <a:t>PureTrust</a:t>
            </a:r>
            <a:r>
              <a:rPr lang="en-US" altLang="zh-CN" sz="1600" baseline="30000" dirty="0" err="1">
                <a:latin typeface="微软雅黑" panose="020B0503020204020204" charset="-122"/>
                <a:ea typeface="微软雅黑" panose="020B0503020204020204" charset="-122"/>
                <a:cs typeface="Calibri" panose="020F0502020204030204" pitchFamily="34" charset="0"/>
              </a:rPr>
              <a:t>TM</a:t>
            </a:r>
            <a:r>
              <a:rPr lang="en-US" altLang="zh-CN" sz="1600" dirty="0">
                <a:latin typeface="微软雅黑" panose="020B0503020204020204" charset="-122"/>
                <a:ea typeface="微软雅黑" panose="020B0503020204020204" charset="-122"/>
                <a:cs typeface="Calibri" panose="020F0502020204030204" pitchFamily="34" charset="0"/>
              </a:rPr>
              <a:t> Intelligent Fluorescence Detector has obtained CE certification.</a:t>
            </a:r>
            <a:endParaRPr lang="zh-CN" altLang="en-US" sz="1600" dirty="0">
              <a:latin typeface="微软雅黑" panose="020B0503020204020204" charset="-122"/>
              <a:ea typeface="微软雅黑" panose="020B0503020204020204" charset="-122"/>
              <a:cs typeface="Calibri" panose="020F0502020204030204" pitchFamily="34" charset="0"/>
            </a:endParaRPr>
          </a:p>
        </p:txBody>
      </p:sp>
      <p:pic>
        <p:nvPicPr>
          <p:cNvPr id="14" name="图片 13"/>
          <p:cNvPicPr>
            <a:picLocks noChangeAspect="1"/>
          </p:cNvPicPr>
          <p:nvPr/>
        </p:nvPicPr>
        <p:blipFill>
          <a:blip r:embed="rId8"/>
          <a:stretch>
            <a:fillRect/>
          </a:stretch>
        </p:blipFill>
        <p:spPr>
          <a:xfrm>
            <a:off x="5508323" y="4669739"/>
            <a:ext cx="243955" cy="1683597"/>
          </a:xfrm>
          <a:prstGeom prst="rect">
            <a:avLst/>
          </a:prstGeom>
        </p:spPr>
      </p:pic>
      <p:pic>
        <p:nvPicPr>
          <p:cNvPr id="67" name="图片 66"/>
          <p:cNvPicPr>
            <a:picLocks noChangeAspect="1"/>
          </p:cNvPicPr>
          <p:nvPr/>
        </p:nvPicPr>
        <p:blipFill>
          <a:blip r:embed="rId8"/>
          <a:stretch>
            <a:fillRect/>
          </a:stretch>
        </p:blipFill>
        <p:spPr>
          <a:xfrm rot="20775864">
            <a:off x="5219310" y="4795881"/>
            <a:ext cx="243955" cy="1683597"/>
          </a:xfrm>
          <a:prstGeom prst="rect">
            <a:avLst/>
          </a:prstGeom>
        </p:spPr>
      </p:pic>
      <p:pic>
        <p:nvPicPr>
          <p:cNvPr id="38" name="图片 37"/>
          <p:cNvPicPr>
            <a:picLocks noChangeAspect="1"/>
          </p:cNvPicPr>
          <p:nvPr/>
        </p:nvPicPr>
        <p:blipFill rotWithShape="1">
          <a:blip r:embed="rId9">
            <a:extLst>
              <a:ext uri="{28A0092B-C50C-407E-A947-70E740481C1C}">
                <a14:useLocalDpi xmlns:a14="http://schemas.microsoft.com/office/drawing/2010/main" val="0"/>
              </a:ext>
            </a:extLst>
          </a:blip>
          <a:srcRect l="19611" t="26963" r="15269" b="1037"/>
          <a:stretch>
            <a:fillRect/>
          </a:stretch>
        </p:blipFill>
        <p:spPr>
          <a:xfrm>
            <a:off x="-1" y="3028638"/>
            <a:ext cx="4063825" cy="2992453"/>
          </a:xfrm>
          <a:prstGeom prst="rect">
            <a:avLst/>
          </a:prstGeom>
        </p:spPr>
      </p:pic>
      <p:sp>
        <p:nvSpPr>
          <p:cNvPr id="39" name="文本框 38"/>
          <p:cNvSpPr txBox="1"/>
          <p:nvPr/>
        </p:nvSpPr>
        <p:spPr>
          <a:xfrm>
            <a:off x="121347" y="2194470"/>
            <a:ext cx="3609753" cy="646331"/>
          </a:xfrm>
          <a:prstGeom prst="rect">
            <a:avLst/>
          </a:prstGeom>
          <a:noFill/>
        </p:spPr>
        <p:txBody>
          <a:bodyPr wrap="square">
            <a:spAutoFit/>
          </a:bodyPr>
          <a:lstStyle/>
          <a:p>
            <a:r>
              <a:rPr lang="zh-CN" altLang="en-US" b="1" dirty="0">
                <a:latin typeface="微软雅黑" panose="020B0503020204020204" charset="-122"/>
                <a:ea typeface="微软雅黑" panose="020B0503020204020204" charset="-122"/>
              </a:rPr>
              <a:t>ATP Intelligent </a:t>
            </a:r>
            <a:endParaRPr lang="en-US" altLang="zh-CN" b="1" dirty="0">
              <a:latin typeface="微软雅黑" panose="020B0503020204020204" charset="-122"/>
              <a:ea typeface="微软雅黑" panose="020B0503020204020204" charset="-122"/>
            </a:endParaRPr>
          </a:p>
          <a:p>
            <a:r>
              <a:rPr lang="zh-CN" altLang="en-US" b="1" dirty="0">
                <a:latin typeface="微软雅黑" panose="020B0503020204020204" charset="-122"/>
                <a:ea typeface="微软雅黑" panose="020B0503020204020204" charset="-122"/>
              </a:rPr>
              <a:t>Hygiene Monitoring System</a:t>
            </a:r>
            <a:endParaRPr lang="zh-CN" altLang="en-US" b="1" dirty="0">
              <a:latin typeface="微软雅黑" panose="020B0503020204020204" charset="-122"/>
              <a:ea typeface="微软雅黑" panose="020B0503020204020204" charset="-122"/>
            </a:endParaRPr>
          </a:p>
        </p:txBody>
      </p:sp>
      <p:sp>
        <p:nvSpPr>
          <p:cNvPr id="40" name="文本框 39"/>
          <p:cNvSpPr txBox="1"/>
          <p:nvPr/>
        </p:nvSpPr>
        <p:spPr>
          <a:xfrm>
            <a:off x="6237681" y="5114459"/>
            <a:ext cx="4021909" cy="584775"/>
          </a:xfrm>
          <a:prstGeom prst="rect">
            <a:avLst/>
          </a:prstGeom>
          <a:noFill/>
        </p:spPr>
        <p:txBody>
          <a:bodyPr wrap="square">
            <a:spAutoFit/>
          </a:bodyPr>
          <a:lstStyle>
            <a:defPPr>
              <a:defRPr lang="en-US"/>
            </a:defPPr>
            <a:lvl1pPr>
              <a:defRPr sz="1400" b="1">
                <a:latin typeface="微软雅黑" panose="020B0503020204020204" charset="-122"/>
                <a:ea typeface="微软雅黑" panose="020B0503020204020204" charset="-122"/>
                <a:cs typeface="Calibri" panose="020F0502020204030204" pitchFamily="34" charset="0"/>
              </a:defRPr>
            </a:lvl1pPr>
          </a:lstStyle>
          <a:p>
            <a:r>
              <a:rPr lang="en-US" altLang="zh-CN" sz="1600" b="0" dirty="0" err="1"/>
              <a:t>PureTrust</a:t>
            </a:r>
            <a:r>
              <a:rPr lang="en-US" altLang="zh-CN" sz="1600" b="0" baseline="30000" dirty="0" err="1"/>
              <a:t>TM</a:t>
            </a:r>
            <a:r>
              <a:rPr lang="en-US" altLang="zh-CN" sz="1600" b="0" dirty="0"/>
              <a:t> Surface Swab</a:t>
            </a:r>
            <a:endParaRPr lang="en-US" altLang="zh-CN" sz="1600" b="0" dirty="0"/>
          </a:p>
          <a:p>
            <a:pPr marL="285750" indent="-285750">
              <a:buFont typeface="Arial" panose="020B0604020202020204" pitchFamily="34" charset="0"/>
              <a:buChar char="•"/>
            </a:pPr>
            <a:r>
              <a:rPr lang="en-US" altLang="zh-CN" sz="1600" b="0" dirty="0"/>
              <a:t>Pre-moistened and ready to use </a:t>
            </a:r>
            <a:endParaRPr lang="en-US" altLang="zh-CN" sz="1600" b="0" dirty="0"/>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p:cNvPicPr>
            <a:picLocks noChangeAspect="1"/>
          </p:cNvPicPr>
          <p:nvPr/>
        </p:nvPicPr>
        <p:blipFill>
          <a:blip r:embed="rId1" cstate="email"/>
          <a:srcRect/>
          <a:stretch>
            <a:fillRect/>
          </a:stretch>
        </p:blipFill>
        <p:spPr>
          <a:xfrm flipH="1">
            <a:off x="-20321" y="0"/>
            <a:ext cx="5679975" cy="1873213"/>
          </a:xfrm>
          <a:prstGeom prst="rect">
            <a:avLst/>
          </a:prstGeom>
        </p:spPr>
      </p:pic>
      <p:sp>
        <p:nvSpPr>
          <p:cNvPr id="15" name="Rectangle 14"/>
          <p:cNvSpPr/>
          <p:nvPr/>
        </p:nvSpPr>
        <p:spPr>
          <a:xfrm>
            <a:off x="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3825"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custDataLst>
              <p:tags r:id="rId2"/>
            </p:custDataLst>
          </p:nvPr>
        </p:nvSpPr>
        <p:spPr>
          <a:xfrm>
            <a:off x="812765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7964" y="1277355"/>
            <a:ext cx="1950705" cy="338554"/>
          </a:xfrm>
          <a:prstGeom prst="rect">
            <a:avLst/>
          </a:prstGeom>
          <a:noFill/>
        </p:spPr>
        <p:txBody>
          <a:bodyPr wrap="square" rtlCol="0">
            <a:spAutoFit/>
          </a:bodyPr>
          <a:lstStyle/>
          <a:p>
            <a:r>
              <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Pre</a:t>
            </a:r>
            <a:r>
              <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-enrichment</a:t>
            </a:r>
            <a:endPar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sp>
        <p:nvSpPr>
          <p:cNvPr id="13" name="TextBox 3"/>
          <p:cNvSpPr txBox="1"/>
          <p:nvPr/>
        </p:nvSpPr>
        <p:spPr>
          <a:xfrm>
            <a:off x="5129505" y="1277355"/>
            <a:ext cx="1824276" cy="338554"/>
          </a:xfrm>
          <a:prstGeom prst="rect">
            <a:avLst/>
          </a:prstGeom>
          <a:noFill/>
        </p:spPr>
        <p:txBody>
          <a:bodyPr wrap="square" rtlCol="0">
            <a:spAutoFit/>
          </a:bodyPr>
          <a:lstStyle/>
          <a:p>
            <a:pPr lvl="0" algn="l">
              <a:buClrTx/>
              <a:buSzTx/>
              <a:buFontTx/>
            </a:pPr>
            <a:r>
              <a:rPr lang="en-GB" sz="1600" b="1" dirty="0">
                <a:solidFill>
                  <a:srgbClr val="FFFF00"/>
                </a:solidFill>
                <a:latin typeface="微软雅黑" panose="020B0503020204020204" charset="-122"/>
                <a:ea typeface="微软雅黑" panose="020B0503020204020204" charset="-122"/>
                <a:sym typeface="+mn-ea"/>
              </a:rPr>
              <a:t>Rapid screening</a:t>
            </a:r>
            <a:endParaRPr sz="1600" b="1" dirty="0">
              <a:solidFill>
                <a:srgbClr val="FFFF00"/>
              </a:solidFill>
              <a:latin typeface="微软雅黑" panose="020B0503020204020204" charset="-122"/>
              <a:ea typeface="微软雅黑" panose="020B0503020204020204" charset="-122"/>
              <a:sym typeface="+mn-ea"/>
            </a:endParaRPr>
          </a:p>
        </p:txBody>
      </p:sp>
      <p:sp>
        <p:nvSpPr>
          <p:cNvPr id="18" name="TextBox 3"/>
          <p:cNvSpPr txBox="1"/>
          <p:nvPr>
            <p:custDataLst>
              <p:tags r:id="rId3"/>
            </p:custDataLst>
          </p:nvPr>
        </p:nvSpPr>
        <p:spPr>
          <a:xfrm>
            <a:off x="8282764" y="1277355"/>
            <a:ext cx="3388496" cy="338554"/>
          </a:xfrm>
          <a:prstGeom prst="rect">
            <a:avLst/>
          </a:prstGeom>
          <a:noFill/>
        </p:spPr>
        <p:txBody>
          <a:bodyPr wrap="square" rtlCol="0">
            <a:spAutoFit/>
          </a:bodyPr>
          <a:lstStyle/>
          <a:p>
            <a:r>
              <a:rPr lang="en-US" altLang="zh-CN" sz="1600" b="1" dirty="0">
                <a:solidFill>
                  <a:schemeClr val="bg1"/>
                </a:solidFill>
                <a:latin typeface="微软雅黑" panose="020B0503020204020204" charset="-122"/>
                <a:ea typeface="微软雅黑" panose="020B0503020204020204" charset="-122"/>
                <a:sym typeface="+mn-ea"/>
              </a:rPr>
              <a:t>Confirmation/Identification</a:t>
            </a:r>
            <a:endPar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pic>
        <p:nvPicPr>
          <p:cNvPr id="50" name="图片 49"/>
          <p:cNvPicPr>
            <a:picLocks noChangeAspect="1"/>
          </p:cNvPicPr>
          <p:nvPr/>
        </p:nvPicPr>
        <p:blipFill>
          <a:blip r:embed="rId4" cstate="email"/>
          <a:stretch>
            <a:fillRect/>
          </a:stretch>
        </p:blipFill>
        <p:spPr>
          <a:xfrm>
            <a:off x="10091738" y="328832"/>
            <a:ext cx="1389600" cy="363318"/>
          </a:xfrm>
          <a:prstGeom prst="rect">
            <a:avLst/>
          </a:prstGeom>
        </p:spPr>
      </p:pic>
      <p:pic>
        <p:nvPicPr>
          <p:cNvPr id="21" name="图片 20"/>
          <p:cNvPicPr>
            <a:picLocks noChangeAspect="1"/>
          </p:cNvPicPr>
          <p:nvPr/>
        </p:nvPicPr>
        <p:blipFill>
          <a:blip r:embed="rId5"/>
          <a:stretch>
            <a:fillRect/>
          </a:stretch>
        </p:blipFill>
        <p:spPr>
          <a:xfrm>
            <a:off x="9205673" y="2733838"/>
            <a:ext cx="2881524" cy="2846807"/>
          </a:xfrm>
          <a:prstGeom prst="rect">
            <a:avLst/>
          </a:prstGeom>
        </p:spPr>
      </p:pic>
      <p:sp>
        <p:nvSpPr>
          <p:cNvPr id="22" name="文本框 21"/>
          <p:cNvSpPr txBox="1"/>
          <p:nvPr/>
        </p:nvSpPr>
        <p:spPr>
          <a:xfrm>
            <a:off x="10091738" y="2196466"/>
            <a:ext cx="1666240" cy="400110"/>
          </a:xfrm>
          <a:prstGeom prst="rect">
            <a:avLst/>
          </a:prstGeom>
          <a:noFill/>
        </p:spPr>
        <p:txBody>
          <a:bodyPr wrap="square" rtlCol="0">
            <a:spAutoFit/>
          </a:bodyPr>
          <a:lstStyle/>
          <a:p>
            <a:r>
              <a:rPr lang="en-US" altLang="zh-CN" sz="2000" dirty="0">
                <a:solidFill>
                  <a:srgbClr val="3A81C4"/>
                </a:solidFill>
                <a:latin typeface="微软雅黑" panose="020B0503020204020204" charset="-122"/>
                <a:ea typeface="微软雅黑" panose="020B0503020204020204" charset="-122"/>
              </a:rPr>
              <a:t>Principle</a:t>
            </a:r>
            <a:endParaRPr lang="zh-CN" altLang="en-US" sz="2000" dirty="0">
              <a:solidFill>
                <a:srgbClr val="3A81C4"/>
              </a:solidFill>
              <a:latin typeface="微软雅黑" panose="020B0503020204020204" charset="-122"/>
              <a:ea typeface="微软雅黑" panose="020B0503020204020204" charset="-122"/>
            </a:endParaRPr>
          </a:p>
        </p:txBody>
      </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15547" t="24294" r="15868" b="10841"/>
          <a:stretch>
            <a:fillRect/>
          </a:stretch>
        </p:blipFill>
        <p:spPr>
          <a:xfrm>
            <a:off x="-20321" y="3184168"/>
            <a:ext cx="4662999" cy="2937036"/>
          </a:xfrm>
          <a:prstGeom prst="rect">
            <a:avLst/>
          </a:prstGeom>
        </p:spPr>
      </p:pic>
      <p:sp>
        <p:nvSpPr>
          <p:cNvPr id="26" name="文本框 25"/>
          <p:cNvSpPr txBox="1"/>
          <p:nvPr/>
        </p:nvSpPr>
        <p:spPr>
          <a:xfrm>
            <a:off x="415501" y="2196466"/>
            <a:ext cx="8101178" cy="830997"/>
          </a:xfrm>
          <a:prstGeom prst="rect">
            <a:avLst/>
          </a:prstGeom>
          <a:noFill/>
        </p:spPr>
        <p:txBody>
          <a:bodyPr wrap="square">
            <a:spAutoFit/>
          </a:bodyPr>
          <a:lstStyle/>
          <a:p>
            <a:r>
              <a:rPr lang="en-US" altLang="zh-CN" sz="1600" b="1" dirty="0">
                <a:latin typeface="微软雅黑" panose="020B0503020204020204" charset="-122"/>
                <a:ea typeface="微软雅黑" panose="020B0503020204020204" charset="-122"/>
              </a:rPr>
              <a:t>MicroFast Rapid Test Cassette (lateral flow) </a:t>
            </a:r>
            <a:r>
              <a:rPr lang="en-US" altLang="zh-CN" sz="1600" dirty="0">
                <a:latin typeface="微软雅黑" panose="020B0503020204020204" charset="-122"/>
                <a:ea typeface="微软雅黑" panose="020B0503020204020204" charset="-122"/>
              </a:rPr>
              <a:t>is</a:t>
            </a:r>
            <a:r>
              <a:rPr lang="zh-CN" altLang="en-US" sz="1600" dirty="0">
                <a:latin typeface="微软雅黑" panose="020B0503020204020204" charset="-122"/>
                <a:ea typeface="微软雅黑" panose="020B0503020204020204" charset="-122"/>
              </a:rPr>
              <a:t> designed to detect the pathogen in meat and dairy products,seafood and vegetable products, eggs,feedstuffs, as well as environmental samples.</a:t>
            </a:r>
            <a:endParaRPr lang="zh-CN" altLang="en-US" sz="1600" dirty="0">
              <a:latin typeface="微软雅黑" panose="020B0503020204020204" charset="-122"/>
              <a:ea typeface="微软雅黑" panose="020B0503020204020204" charset="-122"/>
            </a:endParaRPr>
          </a:p>
        </p:txBody>
      </p:sp>
      <p:sp>
        <p:nvSpPr>
          <p:cNvPr id="28" name="文本框 27"/>
          <p:cNvSpPr txBox="1"/>
          <p:nvPr/>
        </p:nvSpPr>
        <p:spPr>
          <a:xfrm>
            <a:off x="4916853" y="3830538"/>
            <a:ext cx="3716783" cy="1422954"/>
          </a:xfrm>
          <a:prstGeom prst="rect">
            <a:avLst/>
          </a:prstGeom>
          <a:noFill/>
        </p:spPr>
        <p:txBody>
          <a:bodyPr wrap="square">
            <a:spAutoFit/>
          </a:bodyPr>
          <a:lstStyle/>
          <a:p>
            <a:pPr>
              <a:lnSpc>
                <a:spcPct val="150000"/>
              </a:lnSpc>
            </a:pPr>
            <a:r>
              <a:rPr lang="en-US" altLang="zh-CN" sz="2000" b="1" dirty="0">
                <a:latin typeface="微软雅黑" panose="020B0503020204020204" charset="-122"/>
                <a:ea typeface="微软雅黑" panose="020B0503020204020204" charset="-122"/>
              </a:rPr>
              <a:t>8 minutes </a:t>
            </a:r>
            <a:r>
              <a:rPr lang="en-US" altLang="zh-CN" sz="2000" dirty="0">
                <a:latin typeface="微软雅黑" panose="020B0503020204020204" charset="-122"/>
                <a:ea typeface="微软雅黑" panose="020B0503020204020204" charset="-122"/>
              </a:rPr>
              <a:t>for detection</a:t>
            </a:r>
            <a:endParaRPr lang="en-US" altLang="zh-CN" sz="2000" dirty="0">
              <a:latin typeface="微软雅黑" panose="020B0503020204020204" charset="-122"/>
              <a:ea typeface="微软雅黑" panose="020B0503020204020204" charset="-122"/>
            </a:endParaRPr>
          </a:p>
          <a:p>
            <a:pPr>
              <a:lnSpc>
                <a:spcPct val="150000"/>
              </a:lnSpc>
            </a:pPr>
            <a:r>
              <a:rPr lang="en-US" altLang="zh-CN" sz="2000" b="1" dirty="0">
                <a:latin typeface="微软雅黑" panose="020B0503020204020204" charset="-122"/>
                <a:ea typeface="微软雅黑" panose="020B0503020204020204" charset="-122"/>
              </a:rPr>
              <a:t>Simple</a:t>
            </a:r>
            <a:r>
              <a:rPr lang="en-US" altLang="zh-CN" sz="2000" dirty="0">
                <a:latin typeface="微软雅黑" panose="020B0503020204020204" charset="-122"/>
                <a:ea typeface="微软雅黑" panose="020B0503020204020204" charset="-122"/>
              </a:rPr>
              <a:t> Interpretation</a:t>
            </a:r>
            <a:endParaRPr lang="en-US" altLang="zh-CN" sz="2000" dirty="0">
              <a:latin typeface="微软雅黑" panose="020B0503020204020204" charset="-122"/>
              <a:ea typeface="微软雅黑" panose="020B0503020204020204" charset="-122"/>
            </a:endParaRPr>
          </a:p>
          <a:p>
            <a:pPr>
              <a:lnSpc>
                <a:spcPct val="150000"/>
              </a:lnSpc>
            </a:pPr>
            <a:r>
              <a:rPr lang="en-US" altLang="zh-CN" sz="2000" b="1" dirty="0">
                <a:latin typeface="微软雅黑" panose="020B0503020204020204" charset="-122"/>
                <a:ea typeface="微软雅黑" panose="020B0503020204020204" charset="-122"/>
              </a:rPr>
              <a:t>Stable</a:t>
            </a:r>
            <a:r>
              <a:rPr lang="en-US" altLang="zh-CN" sz="2000" dirty="0">
                <a:latin typeface="微软雅黑" panose="020B0503020204020204" charset="-122"/>
                <a:ea typeface="微软雅黑" panose="020B0503020204020204" charset="-122"/>
              </a:rPr>
              <a:t> Performance</a:t>
            </a:r>
            <a:endParaRPr lang="en-US" altLang="zh-CN" sz="20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cstate="email"/>
          <a:srcRect/>
          <a:stretch>
            <a:fillRect/>
          </a:stretch>
        </p:blipFill>
        <p:spPr>
          <a:xfrm flipH="1">
            <a:off x="-20321" y="0"/>
            <a:ext cx="5679975" cy="1873213"/>
          </a:xfrm>
          <a:prstGeom prst="rect">
            <a:avLst/>
          </a:prstGeom>
        </p:spPr>
      </p:pic>
      <p:sp>
        <p:nvSpPr>
          <p:cNvPr id="15" name="Rectangle 14"/>
          <p:cNvSpPr/>
          <p:nvPr/>
        </p:nvSpPr>
        <p:spPr>
          <a:xfrm>
            <a:off x="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3825"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custDataLst>
              <p:tags r:id="rId2"/>
            </p:custDataLst>
          </p:nvPr>
        </p:nvSpPr>
        <p:spPr>
          <a:xfrm>
            <a:off x="8127650" y="999801"/>
            <a:ext cx="4064350" cy="892552"/>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7964" y="1277355"/>
            <a:ext cx="1950705" cy="338554"/>
          </a:xfrm>
          <a:prstGeom prst="rect">
            <a:avLst/>
          </a:prstGeom>
          <a:noFill/>
        </p:spPr>
        <p:txBody>
          <a:bodyPr wrap="square" rtlCol="0">
            <a:spAutoFit/>
          </a:bodyPr>
          <a:lstStyle/>
          <a:p>
            <a:r>
              <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Pre</a:t>
            </a:r>
            <a:r>
              <a:rPr lang="en-US" altLang="zh-CN"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rPr>
              <a:t>-enrichment</a:t>
            </a:r>
            <a:endParaRPr lang="en-US" sz="1600" b="1" dirty="0">
              <a:solidFill>
                <a:schemeClr val="bg1"/>
              </a:solidFill>
              <a:latin typeface="微软雅黑" panose="020B0503020204020204" charset="-122"/>
              <a:ea typeface="微软雅黑" panose="020B0503020204020204" charset="-122"/>
              <a:cs typeface="Poppins SemiBold" panose="00000700000000000000" pitchFamily="2" charset="0"/>
              <a:sym typeface="+mn-ea"/>
            </a:endParaRPr>
          </a:p>
        </p:txBody>
      </p:sp>
      <p:sp>
        <p:nvSpPr>
          <p:cNvPr id="13" name="TextBox 3"/>
          <p:cNvSpPr txBox="1"/>
          <p:nvPr/>
        </p:nvSpPr>
        <p:spPr>
          <a:xfrm>
            <a:off x="5129505" y="1277355"/>
            <a:ext cx="1824276" cy="338554"/>
          </a:xfrm>
          <a:prstGeom prst="rect">
            <a:avLst/>
          </a:prstGeom>
          <a:noFill/>
        </p:spPr>
        <p:txBody>
          <a:bodyPr wrap="square" rtlCol="0">
            <a:spAutoFit/>
          </a:bodyPr>
          <a:lstStyle/>
          <a:p>
            <a:pPr lvl="0" algn="l">
              <a:buClrTx/>
              <a:buSzTx/>
              <a:buFontTx/>
            </a:pPr>
            <a:r>
              <a:rPr lang="en-GB" sz="1600" b="1" dirty="0">
                <a:solidFill>
                  <a:srgbClr val="FFFF00"/>
                </a:solidFill>
                <a:latin typeface="微软雅黑" panose="020B0503020204020204" charset="-122"/>
                <a:ea typeface="微软雅黑" panose="020B0503020204020204" charset="-122"/>
                <a:sym typeface="+mn-ea"/>
              </a:rPr>
              <a:t>Rapid screening</a:t>
            </a:r>
            <a:endParaRPr sz="1600" b="1" dirty="0">
              <a:solidFill>
                <a:srgbClr val="FFFF00"/>
              </a:solidFill>
              <a:latin typeface="微软雅黑" panose="020B0503020204020204" charset="-122"/>
              <a:ea typeface="微软雅黑" panose="020B0503020204020204" charset="-122"/>
              <a:sym typeface="+mn-ea"/>
            </a:endParaRPr>
          </a:p>
        </p:txBody>
      </p:sp>
      <p:sp>
        <p:nvSpPr>
          <p:cNvPr id="18" name="TextBox 3"/>
          <p:cNvSpPr txBox="1"/>
          <p:nvPr>
            <p:custDataLst>
              <p:tags r:id="rId3"/>
            </p:custDataLst>
          </p:nvPr>
        </p:nvSpPr>
        <p:spPr>
          <a:xfrm>
            <a:off x="8378769" y="1300095"/>
            <a:ext cx="3091936" cy="338554"/>
          </a:xfrm>
          <a:prstGeom prst="rect">
            <a:avLst/>
          </a:prstGeom>
          <a:noFill/>
        </p:spPr>
        <p:txBody>
          <a:bodyPr wrap="square" rtlCol="0">
            <a:spAutoFit/>
          </a:bodyPr>
          <a:lstStyle/>
          <a:p>
            <a:r>
              <a:rPr lang="en-US" altLang="zh-CN" sz="1600" b="1" dirty="0">
                <a:solidFill>
                  <a:srgbClr val="FFFF00"/>
                </a:solidFill>
                <a:latin typeface="微软雅黑" panose="020B0503020204020204" charset="-122"/>
                <a:ea typeface="微软雅黑" panose="020B0503020204020204" charset="-122"/>
                <a:sym typeface="+mn-ea"/>
              </a:rPr>
              <a:t>Confirmation/Identification</a:t>
            </a:r>
            <a:endParaRPr lang="en-US" altLang="zh-CN" sz="1600" b="1" dirty="0">
              <a:solidFill>
                <a:srgbClr val="FFFF00"/>
              </a:solidFill>
              <a:latin typeface="微软雅黑" panose="020B0503020204020204" charset="-122"/>
              <a:ea typeface="微软雅黑" panose="020B0503020204020204" charset="-122"/>
              <a:cs typeface="Poppins SemiBold" panose="00000700000000000000" pitchFamily="2" charset="0"/>
              <a:sym typeface="+mn-ea"/>
            </a:endParaRPr>
          </a:p>
        </p:txBody>
      </p:sp>
      <p:pic>
        <p:nvPicPr>
          <p:cNvPr id="50" name="图片 49"/>
          <p:cNvPicPr>
            <a:picLocks noChangeAspect="1"/>
          </p:cNvPicPr>
          <p:nvPr/>
        </p:nvPicPr>
        <p:blipFill>
          <a:blip r:embed="rId4" cstate="email"/>
          <a:stretch>
            <a:fillRect/>
          </a:stretch>
        </p:blipFill>
        <p:spPr>
          <a:xfrm>
            <a:off x="10091738" y="328832"/>
            <a:ext cx="1389600" cy="363318"/>
          </a:xfrm>
          <a:prstGeom prst="rect">
            <a:avLst/>
          </a:prstGeom>
        </p:spPr>
      </p:pic>
      <p:pic>
        <p:nvPicPr>
          <p:cNvPr id="14" name="图片 13"/>
          <p:cNvPicPr>
            <a:picLocks noChangeAspect="1"/>
          </p:cNvPicPr>
          <p:nvPr/>
        </p:nvPicPr>
        <p:blipFill rotWithShape="1">
          <a:blip r:embed="rId5" cstate="email"/>
          <a:srcRect/>
          <a:stretch>
            <a:fillRect/>
          </a:stretch>
        </p:blipFill>
        <p:spPr>
          <a:xfrm>
            <a:off x="0" y="1892353"/>
            <a:ext cx="4261590" cy="2829292"/>
          </a:xfrm>
          <a:prstGeom prst="rect">
            <a:avLst/>
          </a:prstGeom>
        </p:spPr>
      </p:pic>
      <p:pic>
        <p:nvPicPr>
          <p:cNvPr id="19" name="图片 18"/>
          <p:cNvPicPr>
            <a:picLocks noChangeAspect="1"/>
          </p:cNvPicPr>
          <p:nvPr/>
        </p:nvPicPr>
        <p:blipFill>
          <a:blip r:embed="rId6" cstate="email"/>
          <a:stretch>
            <a:fillRect/>
          </a:stretch>
        </p:blipFill>
        <p:spPr>
          <a:xfrm>
            <a:off x="7586778" y="4380707"/>
            <a:ext cx="2573047" cy="1892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矩形: 圆角 1"/>
          <p:cNvSpPr/>
          <p:nvPr/>
        </p:nvSpPr>
        <p:spPr>
          <a:xfrm>
            <a:off x="9216935" y="4107821"/>
            <a:ext cx="2829827" cy="600550"/>
          </a:xfrm>
          <a:prstGeom prst="roundRect">
            <a:avLst/>
          </a:prstGeom>
          <a:solidFill>
            <a:srgbClr val="1A5F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96-well PCR Thermal Cycler Coming Soon!</a:t>
            </a:r>
            <a:endParaRPr lang="zh-CN" altLang="en-US" dirty="0"/>
          </a:p>
        </p:txBody>
      </p:sp>
      <p:sp>
        <p:nvSpPr>
          <p:cNvPr id="20" name="文本框 19"/>
          <p:cNvSpPr txBox="1"/>
          <p:nvPr/>
        </p:nvSpPr>
        <p:spPr>
          <a:xfrm>
            <a:off x="4682521" y="2169907"/>
            <a:ext cx="6890258" cy="1169551"/>
          </a:xfrm>
          <a:prstGeom prst="rect">
            <a:avLst/>
          </a:prstGeom>
          <a:noFill/>
        </p:spPr>
        <p:txBody>
          <a:bodyPr wrap="square">
            <a:spAutoFit/>
          </a:bodyPr>
          <a:lstStyle/>
          <a:p>
            <a:r>
              <a:rPr lang="zh-CN" altLang="en-US" sz="1400" b="1" dirty="0">
                <a:latin typeface="微软雅黑" panose="020B0503020204020204" charset="-122"/>
                <a:ea typeface="微软雅黑" panose="020B0503020204020204" charset="-122"/>
              </a:rPr>
              <a:t>MicroFast</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 Real Time PCR </a:t>
            </a:r>
            <a:r>
              <a:rPr lang="zh-CN" altLang="en-US" sz="1400" dirty="0">
                <a:latin typeface="微软雅黑" panose="020B0503020204020204" charset="-122"/>
                <a:ea typeface="微软雅黑" panose="020B0503020204020204" charset="-122"/>
              </a:rPr>
              <a:t>provides specific primers and probes. PCR amplification is detected by Taqmanprobe which is degraded during PCR process and releases fluorophore. The PCR instrument generates theamplification curve according to the fluorescence signal intensity and qualitatively detect the target pathogens inthe sample.</a:t>
            </a:r>
            <a:endParaRPr lang="zh-CN" altLang="en-US" sz="1400" dirty="0">
              <a:latin typeface="微软雅黑" panose="020B0503020204020204" charset="-122"/>
              <a:ea typeface="微软雅黑" panose="020B0503020204020204" charset="-122"/>
            </a:endParaRPr>
          </a:p>
        </p:txBody>
      </p:sp>
      <p:sp>
        <p:nvSpPr>
          <p:cNvPr id="22" name="文本框 21"/>
          <p:cNvSpPr txBox="1"/>
          <p:nvPr/>
        </p:nvSpPr>
        <p:spPr>
          <a:xfrm>
            <a:off x="485907" y="4867671"/>
            <a:ext cx="6467874" cy="1384995"/>
          </a:xfrm>
          <a:prstGeom prst="rect">
            <a:avLst/>
          </a:prstGeom>
          <a:noFill/>
        </p:spPr>
        <p:txBody>
          <a:bodyPr wrap="square">
            <a:spAutoFit/>
          </a:bodyPr>
          <a:lstStyle>
            <a:defPPr>
              <a:defRPr lang="en-US"/>
            </a:defPPr>
            <a:lvl1pPr>
              <a:defRPr sz="1400" b="1">
                <a:latin typeface="微软雅黑" panose="020B0503020204020204" charset="-122"/>
                <a:ea typeface="微软雅黑" panose="020B0503020204020204" charset="-122"/>
              </a:defRPr>
            </a:lvl1pPr>
          </a:lstStyle>
          <a:p>
            <a:pPr marL="285750" indent="-285750">
              <a:buFont typeface="Arial" panose="020B0604020202020204" pitchFamily="34" charset="0"/>
              <a:buChar char="•"/>
            </a:pPr>
            <a:r>
              <a:rPr lang="en-US" altLang="zh-CN" b="0" dirty="0"/>
              <a:t>MicroFast® Real Time PCR</a:t>
            </a:r>
            <a:r>
              <a:rPr lang="zh-CN" altLang="en-US" b="0" dirty="0"/>
              <a:t> Kit are </a:t>
            </a:r>
            <a:r>
              <a:rPr lang="en-US" altLang="zh-CN" b="0" dirty="0"/>
              <a:t>dried</a:t>
            </a:r>
            <a:r>
              <a:rPr lang="zh-CN" altLang="en-US" b="0" dirty="0"/>
              <a:t> for optimal simplicity of use and uniformity of results. </a:t>
            </a:r>
            <a:endParaRPr lang="en-US" altLang="zh-CN" b="0" dirty="0"/>
          </a:p>
          <a:p>
            <a:pPr marL="285750" indent="-285750">
              <a:buFont typeface="Arial" panose="020B0604020202020204" pitchFamily="34" charset="0"/>
              <a:buChar char="•"/>
            </a:pPr>
            <a:endParaRPr lang="en-US" altLang="zh-CN" b="0" dirty="0"/>
          </a:p>
          <a:p>
            <a:pPr marL="285750" indent="-285750">
              <a:buFont typeface="Arial" panose="020B0604020202020204" pitchFamily="34" charset="0"/>
              <a:buChar char="•"/>
            </a:pPr>
            <a:r>
              <a:rPr lang="en-US" altLang="zh-CN" b="0" dirty="0"/>
              <a:t>Pre-packed lysis buffer and premixed solution are provided. No extra reagents required.</a:t>
            </a:r>
            <a:endParaRPr lang="en-US" altLang="zh-CN" b="0" dirty="0"/>
          </a:p>
          <a:p>
            <a:pPr marL="285750" indent="-285750">
              <a:buFont typeface="Arial" panose="020B0604020202020204" pitchFamily="34" charset="0"/>
              <a:buChar char="•"/>
            </a:pPr>
            <a:endParaRPr lang="zh-CN" altLang="en-US" b="0" dirty="0"/>
          </a:p>
        </p:txBody>
      </p:sp>
      <p:sp>
        <p:nvSpPr>
          <p:cNvPr id="23" name="文本框 22"/>
          <p:cNvSpPr txBox="1"/>
          <p:nvPr/>
        </p:nvSpPr>
        <p:spPr>
          <a:xfrm>
            <a:off x="4682521" y="3552305"/>
            <a:ext cx="6107228" cy="307777"/>
          </a:xfrm>
          <a:prstGeom prst="rect">
            <a:avLst/>
          </a:prstGeom>
          <a:noFill/>
        </p:spPr>
        <p:txBody>
          <a:bodyPr wrap="square">
            <a:spAutoFit/>
          </a:bodyPr>
          <a:lstStyle/>
          <a:p>
            <a:r>
              <a:rPr lang="en-US" altLang="zh-CN" sz="1400" b="0" dirty="0">
                <a:latin typeface="微软雅黑" panose="020B0503020204020204" charset="-122"/>
                <a:ea typeface="微软雅黑" panose="020B0503020204020204" charset="-122"/>
              </a:rPr>
              <a:t>AOAC validation of MicroFast® Real Time PCR</a:t>
            </a:r>
            <a:r>
              <a:rPr lang="zh-CN" altLang="en-US" sz="1400" b="0" dirty="0">
                <a:latin typeface="微软雅黑" panose="020B0503020204020204" charset="-122"/>
                <a:ea typeface="微软雅黑" panose="020B0503020204020204" charset="-122"/>
              </a:rPr>
              <a:t> Kit </a:t>
            </a:r>
            <a:r>
              <a:rPr lang="en-US" altLang="zh-CN" sz="1400" b="0" dirty="0">
                <a:latin typeface="微软雅黑" panose="020B0503020204020204" charset="-122"/>
                <a:ea typeface="微软雅黑" panose="020B0503020204020204" charset="-122"/>
              </a:rPr>
              <a:t>is in process.</a:t>
            </a:r>
            <a:endParaRPr lang="zh-CN" altLang="en-US" sz="14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1" cstate="email"/>
          <a:srcRect/>
          <a:stretch>
            <a:fillRect/>
          </a:stretch>
        </p:blipFill>
        <p:spPr>
          <a:xfrm flipH="1">
            <a:off x="13757" y="5245"/>
            <a:ext cx="3289530" cy="1084863"/>
          </a:xfrm>
          <a:prstGeom prst="rect">
            <a:avLst/>
          </a:prstGeom>
        </p:spPr>
      </p:pic>
      <p:sp>
        <p:nvSpPr>
          <p:cNvPr id="9" name="Shape 183"/>
          <p:cNvSpPr/>
          <p:nvPr>
            <p:custDataLst>
              <p:tags r:id="rId2"/>
            </p:custDataLst>
          </p:nvPr>
        </p:nvSpPr>
        <p:spPr>
          <a:xfrm>
            <a:off x="1334639" y="4657921"/>
            <a:ext cx="3383433" cy="307777"/>
          </a:xfrm>
          <a:prstGeom prst="rect">
            <a:avLst/>
          </a:prstGeom>
          <a:ln w="12700">
            <a:miter lim="400000"/>
          </a:ln>
        </p:spPr>
        <p:txBody>
          <a:bodyPr wrap="square" lIns="45719" rIns="45719">
            <a:spAutoFit/>
          </a:bodyPr>
          <a:lstStyle>
            <a:lvl1pPr defTabSz="2076450">
              <a:defRPr sz="1400" b="1">
                <a:solidFill>
                  <a:srgbClr val="535353"/>
                </a:solidFill>
                <a:latin typeface="Calibri" panose="020F0502020204030204"/>
                <a:ea typeface="Calibri" panose="020F0502020204030204"/>
                <a:cs typeface="Calibri" panose="020F0502020204030204"/>
                <a:sym typeface="Calibri" panose="020F0502020204030204"/>
              </a:defRPr>
            </a:lvl1pPr>
          </a:lstStyle>
          <a:p>
            <a:pPr algn="ctr"/>
            <a:r>
              <a:rPr lang="en-GB" altLang="zh-CN" dirty="0">
                <a:solidFill>
                  <a:srgbClr val="333333"/>
                </a:solidFill>
                <a:latin typeface="Arial" panose="020B0604020202020204" pitchFamily="34" charset="0"/>
                <a:cs typeface="Arial" panose="020B0604020202020204" pitchFamily="34" charset="0"/>
              </a:rPr>
              <a:t>ATP hygiene monitoring system</a:t>
            </a:r>
            <a:endParaRPr lang="en-GB" altLang="zh-CN" i="0" dirty="0">
              <a:solidFill>
                <a:srgbClr val="333333"/>
              </a:solidFill>
              <a:effectLst/>
              <a:latin typeface="Arial" panose="020B0604020202020204" pitchFamily="34" charset="0"/>
              <a:cs typeface="Arial" panose="020B0604020202020204" pitchFamily="34" charset="0"/>
            </a:endParaRPr>
          </a:p>
        </p:txBody>
      </p:sp>
      <p:sp>
        <p:nvSpPr>
          <p:cNvPr id="13" name="文本框 12"/>
          <p:cNvSpPr txBox="1"/>
          <p:nvPr/>
        </p:nvSpPr>
        <p:spPr>
          <a:xfrm>
            <a:off x="1831777" y="1371626"/>
            <a:ext cx="2227016" cy="307777"/>
          </a:xfrm>
          <a:prstGeom prst="rect">
            <a:avLst/>
          </a:prstGeom>
          <a:ln w="12700">
            <a:miter lim="400000"/>
          </a:ln>
        </p:spPr>
        <p:txBody>
          <a:bodyPr wrap="square" lIns="45719" rIns="45719">
            <a:spAutoFit/>
          </a:bodyPr>
          <a:lstStyle>
            <a:defPPr>
              <a:defRPr lang="en-US"/>
            </a:defPPr>
            <a:lvl1pPr algn="ctr" defTabSz="2076450">
              <a:defRPr sz="1400" b="1">
                <a:solidFill>
                  <a:srgbClr val="333333"/>
                </a:solidFill>
                <a:latin typeface="Arial" panose="020B0604020202020204" pitchFamily="34" charset="0"/>
                <a:ea typeface="Calibri" panose="020F0502020204030204"/>
                <a:cs typeface="Calibri" panose="020F0502020204030204"/>
              </a:defRPr>
            </a:lvl1pPr>
          </a:lstStyle>
          <a:p>
            <a:r>
              <a:rPr lang="en-US" altLang="zh-CN" dirty="0"/>
              <a:t>Microbial count plate</a:t>
            </a:r>
            <a:endParaRPr lang="zh-CN" altLang="en-US" dirty="0"/>
          </a:p>
        </p:txBody>
      </p:sp>
      <p:sp>
        <p:nvSpPr>
          <p:cNvPr id="14" name="文本框 13"/>
          <p:cNvSpPr txBox="1"/>
          <p:nvPr/>
        </p:nvSpPr>
        <p:spPr>
          <a:xfrm>
            <a:off x="7016819" y="3647538"/>
            <a:ext cx="4192649" cy="307777"/>
          </a:xfrm>
          <a:prstGeom prst="rect">
            <a:avLst/>
          </a:prstGeom>
          <a:ln w="12700">
            <a:miter lim="400000"/>
          </a:ln>
        </p:spPr>
        <p:txBody>
          <a:bodyPr wrap="square" lIns="45719" rIns="45719">
            <a:spAutoFit/>
          </a:bodyPr>
          <a:lstStyle>
            <a:defPPr>
              <a:defRPr lang="en-US"/>
            </a:defPPr>
            <a:lvl1pPr algn="ctr" defTabSz="2076450">
              <a:defRPr sz="1400" b="1">
                <a:solidFill>
                  <a:srgbClr val="333333"/>
                </a:solidFill>
                <a:latin typeface="Arial" panose="020B0604020202020204" pitchFamily="34" charset="0"/>
                <a:ea typeface="Calibri" panose="020F0502020204030204"/>
                <a:cs typeface="Calibri" panose="020F0502020204030204"/>
              </a:defRPr>
            </a:lvl1pPr>
          </a:lstStyle>
          <a:p>
            <a:r>
              <a:rPr lang="en-GB" altLang="zh-CN" dirty="0"/>
              <a:t>Rapid test </a:t>
            </a:r>
            <a:r>
              <a:rPr lang="en-US" altLang="zh-CN" dirty="0"/>
              <a:t>cassette</a:t>
            </a:r>
            <a:endParaRPr lang="zh-CN" altLang="en-US" dirty="0"/>
          </a:p>
        </p:txBody>
      </p:sp>
      <p:sp>
        <p:nvSpPr>
          <p:cNvPr id="16" name="文本框 15"/>
          <p:cNvSpPr txBox="1"/>
          <p:nvPr/>
        </p:nvSpPr>
        <p:spPr>
          <a:xfrm>
            <a:off x="7791190" y="1414206"/>
            <a:ext cx="2390253" cy="307777"/>
          </a:xfrm>
          <a:prstGeom prst="rect">
            <a:avLst/>
          </a:prstGeom>
          <a:ln w="12700">
            <a:miter lim="400000"/>
          </a:ln>
        </p:spPr>
        <p:txBody>
          <a:bodyPr wrap="square" lIns="45719" rIns="45719">
            <a:spAutoFit/>
          </a:bodyPr>
          <a:lstStyle>
            <a:defPPr>
              <a:defRPr lang="en-US"/>
            </a:defPPr>
            <a:lvl1pPr algn="ctr" defTabSz="2076450">
              <a:defRPr sz="1400" b="1">
                <a:solidFill>
                  <a:srgbClr val="333333"/>
                </a:solidFill>
                <a:latin typeface="Arial" panose="020B0604020202020204" pitchFamily="34" charset="0"/>
                <a:ea typeface="Calibri" panose="020F0502020204030204"/>
                <a:cs typeface="Calibri" panose="020F0502020204030204"/>
              </a:defRPr>
            </a:lvl1pPr>
          </a:lstStyle>
          <a:p>
            <a:r>
              <a:rPr lang="en-GB" altLang="zh-CN" dirty="0"/>
              <a:t>Real time PCR </a:t>
            </a:r>
            <a:r>
              <a:rPr lang="en-US" altLang="zh-CN" dirty="0"/>
              <a:t>kits</a:t>
            </a:r>
            <a:endParaRPr lang="zh-CN" altLang="en-US" dirty="0"/>
          </a:p>
        </p:txBody>
      </p:sp>
      <p:graphicFrame>
        <p:nvGraphicFramePr>
          <p:cNvPr id="22" name="表格 21"/>
          <p:cNvGraphicFramePr>
            <a:graphicFrameLocks noGrp="1"/>
          </p:cNvGraphicFramePr>
          <p:nvPr/>
        </p:nvGraphicFramePr>
        <p:xfrm>
          <a:off x="569214" y="1777782"/>
          <a:ext cx="4914281" cy="2743321"/>
        </p:xfrm>
        <a:graphic>
          <a:graphicData uri="http://schemas.openxmlformats.org/drawingml/2006/table">
            <a:tbl>
              <a:tblPr firstRow="1" bandRow="1"/>
              <a:tblGrid>
                <a:gridCol w="1012177"/>
                <a:gridCol w="3902104"/>
              </a:tblGrid>
              <a:tr h="391903">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Catalogue </a:t>
                      </a:r>
                      <a:r>
                        <a:rPr lang="en-US" altLang="zh-CN" sz="1200" u="none" strike="noStrike" dirty="0">
                          <a:effectLst/>
                          <a:latin typeface="微软雅黑" panose="020B0503020204020204" charset="-122"/>
                          <a:ea typeface="微软雅黑" panose="020B0503020204020204" charset="-122"/>
                        </a:rPr>
                        <a:t>#</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Product Name</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A81C4"/>
                    </a:solidFill>
                  </a:tcPr>
                </a:tc>
              </a:tr>
              <a:tr h="391903">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LR1001</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Aerobic Count Plate</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r>
              <a:tr h="391903">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LR1002</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Coliform Count Plate</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r h="391903">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LR1003</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Yeast &amp; Mold Count Plate</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r>
              <a:tr h="391903">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LR1005</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fr-FR"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fr-FR" sz="1200" u="none" strike="noStrike" dirty="0">
                          <a:effectLst/>
                          <a:latin typeface="微软雅黑" panose="020B0503020204020204" charset="-122"/>
                          <a:ea typeface="微软雅黑" panose="020B0503020204020204" charset="-122"/>
                        </a:rPr>
                        <a:t> Staphyloccocus aureus  Count Plate</a:t>
                      </a:r>
                      <a:endParaRPr lang="fr-FR"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r h="391903">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LR1007</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Coliform &amp; E.coli Count Plate</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r h="391903">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LR1011</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Enterobacteriaceae Count Plate</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bl>
          </a:graphicData>
        </a:graphic>
      </p:graphicFrame>
      <p:graphicFrame>
        <p:nvGraphicFramePr>
          <p:cNvPr id="24" name="表格 23"/>
          <p:cNvGraphicFramePr>
            <a:graphicFrameLocks noGrp="1"/>
          </p:cNvGraphicFramePr>
          <p:nvPr/>
        </p:nvGraphicFramePr>
        <p:xfrm>
          <a:off x="6448927" y="1777782"/>
          <a:ext cx="5074780" cy="1428760"/>
        </p:xfrm>
        <a:graphic>
          <a:graphicData uri="http://schemas.openxmlformats.org/drawingml/2006/table">
            <a:tbl>
              <a:tblPr firstRow="1" bandRow="1"/>
              <a:tblGrid>
                <a:gridCol w="1078029"/>
                <a:gridCol w="3996751"/>
              </a:tblGrid>
              <a:tr h="357190">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Catalogue</a:t>
                      </a:r>
                      <a:r>
                        <a:rPr lang="en-US" altLang="zh-CN" sz="1200" u="none" strike="noStrike" dirty="0">
                          <a:effectLst/>
                          <a:latin typeface="微软雅黑" panose="020B0503020204020204" charset="-122"/>
                          <a:ea typeface="微软雅黑" panose="020B0503020204020204" charset="-122"/>
                        </a:rPr>
                        <a:t>#</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Products  Name</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A81C4"/>
                    </a:solidFill>
                  </a:tcPr>
                </a:tc>
              </a:tr>
              <a:tr h="35719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LR70401F</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Enterobacter </a:t>
                      </a:r>
                      <a:r>
                        <a:rPr lang="en-US" sz="1200" u="none" strike="noStrike" dirty="0" err="1">
                          <a:effectLst/>
                          <a:latin typeface="微软雅黑" panose="020B0503020204020204" charset="-122"/>
                          <a:ea typeface="微软雅黑" panose="020B0503020204020204" charset="-122"/>
                        </a:rPr>
                        <a:t>sakazakii</a:t>
                      </a:r>
                      <a:r>
                        <a:rPr lang="en-US" sz="1200" u="none" strike="noStrike" dirty="0">
                          <a:effectLst/>
                          <a:latin typeface="微软雅黑" panose="020B0503020204020204" charset="-122"/>
                          <a:ea typeface="微软雅黑" panose="020B0503020204020204" charset="-122"/>
                        </a:rPr>
                        <a:t> Real Time PCR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r>
              <a:tr h="35719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LR70601F</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Salmonella Real Time PCR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r>
              <a:tr h="357190">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LR707H1F </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l"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 </a:t>
                      </a:r>
                      <a:r>
                        <a:rPr lang="en-US" sz="1200" u="none" strike="noStrike" dirty="0">
                          <a:effectLst/>
                          <a:latin typeface="微软雅黑" panose="020B0503020204020204" charset="-122"/>
                          <a:ea typeface="微软雅黑" panose="020B0503020204020204" charset="-122"/>
                        </a:rPr>
                        <a:t> STEC Real Time PCR Kit</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bl>
          </a:graphicData>
        </a:graphic>
      </p:graphicFrame>
      <p:graphicFrame>
        <p:nvGraphicFramePr>
          <p:cNvPr id="27" name="表格 26"/>
          <p:cNvGraphicFramePr>
            <a:graphicFrameLocks noGrp="1"/>
          </p:cNvGraphicFramePr>
          <p:nvPr/>
        </p:nvGraphicFramePr>
        <p:xfrm>
          <a:off x="6448927" y="4001007"/>
          <a:ext cx="5074780" cy="2045920"/>
        </p:xfrm>
        <a:graphic>
          <a:graphicData uri="http://schemas.openxmlformats.org/drawingml/2006/table">
            <a:tbl>
              <a:tblPr firstRow="1" bandRow="1"/>
              <a:tblGrid>
                <a:gridCol w="1295689"/>
                <a:gridCol w="3779091"/>
              </a:tblGrid>
              <a:tr h="409184">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Catalogue </a:t>
                      </a:r>
                      <a:r>
                        <a:rPr lang="en-US" altLang="zh-CN" sz="1200" u="none" strike="noStrike" dirty="0">
                          <a:effectLst/>
                          <a:latin typeface="微软雅黑" panose="020B0503020204020204" charset="-122"/>
                          <a:ea typeface="微软雅黑" panose="020B0503020204020204" charset="-122"/>
                        </a:rPr>
                        <a:t>#</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Products  Name</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A81C4"/>
                    </a:solidFill>
                  </a:tcPr>
                </a:tc>
              </a:tr>
              <a:tr h="409184">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LR20501</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fr-FR" sz="1200" u="none" strike="noStrike" dirty="0">
                          <a:effectLst/>
                          <a:latin typeface="微软雅黑" panose="020B0503020204020204" charset="-122"/>
                          <a:ea typeface="微软雅黑" panose="020B0503020204020204" charset="-122"/>
                        </a:rPr>
                        <a:t>MicroFast</a:t>
                      </a:r>
                      <a:r>
                        <a:rPr lang="fr-FR" sz="1200" u="none" strike="noStrike" baseline="30000" dirty="0">
                          <a:effectLst/>
                          <a:latin typeface="微软雅黑" panose="020B0503020204020204" charset="-122"/>
                          <a:ea typeface="微软雅黑" panose="020B0503020204020204" charset="-122"/>
                        </a:rPr>
                        <a:t>®</a:t>
                      </a:r>
                      <a:r>
                        <a:rPr lang="fr-FR" sz="1200" u="none" strike="noStrike" dirty="0">
                          <a:effectLst/>
                          <a:latin typeface="微软雅黑" panose="020B0503020204020204" charset="-122"/>
                          <a:ea typeface="微软雅黑" panose="020B0503020204020204" charset="-122"/>
                        </a:rPr>
                        <a:t> Staphylococcus aureus Rapid Test Cassette</a:t>
                      </a:r>
                      <a:endParaRPr lang="fr-FR"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r>
              <a:tr h="409184">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LR20601</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Salmonella Rapid Test Cassette</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r h="409184">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LR20701</a:t>
                      </a:r>
                      <a:endParaRPr lang="en-US" sz="1200" b="0"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4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it-IT"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it-IT" sz="1200" u="none" strike="noStrike" dirty="0">
                          <a:effectLst/>
                          <a:latin typeface="微软雅黑" panose="020B0503020204020204" charset="-122"/>
                          <a:ea typeface="微软雅黑" panose="020B0503020204020204" charset="-122"/>
                        </a:rPr>
                        <a:t> E.coli O157 Rapid Test Cassette</a:t>
                      </a:r>
                      <a:endParaRPr lang="it-IT"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40000"/>
                      </a:srgbClr>
                    </a:solidFill>
                  </a:tcPr>
                </a:tc>
              </a:tr>
              <a:tr h="409184">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LR20801</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MicroFast</a:t>
                      </a:r>
                      <a:r>
                        <a:rPr lang="fr-FR" altLang="zh-CN" sz="1200" u="none" strike="noStrike" baseline="30000" dirty="0">
                          <a:effectLst/>
                          <a:latin typeface="微软雅黑" panose="020B0503020204020204" charset="-122"/>
                          <a:ea typeface="微软雅黑" panose="020B0503020204020204" charset="-122"/>
                        </a:rPr>
                        <a:t>®</a:t>
                      </a:r>
                      <a:r>
                        <a:rPr lang="en-US" sz="1200" u="none" strike="noStrike" dirty="0">
                          <a:effectLst/>
                          <a:latin typeface="微软雅黑" panose="020B0503020204020204" charset="-122"/>
                          <a:ea typeface="微软雅黑" panose="020B0503020204020204" charset="-122"/>
                        </a:rPr>
                        <a:t> Listeria Rapid Test Cassette</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bl>
          </a:graphicData>
        </a:graphic>
      </p:graphicFrame>
      <p:graphicFrame>
        <p:nvGraphicFramePr>
          <p:cNvPr id="29" name="表格 28"/>
          <p:cNvGraphicFramePr>
            <a:graphicFrameLocks noGrp="1"/>
          </p:cNvGraphicFramePr>
          <p:nvPr/>
        </p:nvGraphicFramePr>
        <p:xfrm>
          <a:off x="581746" y="5120640"/>
          <a:ext cx="4914280" cy="943278"/>
        </p:xfrm>
        <a:graphic>
          <a:graphicData uri="http://schemas.openxmlformats.org/drawingml/2006/table">
            <a:tbl>
              <a:tblPr firstRow="1"/>
              <a:tblGrid>
                <a:gridCol w="1497311"/>
                <a:gridCol w="3416969"/>
              </a:tblGrid>
              <a:tr h="314426">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Catalogue#</a:t>
                      </a:r>
                      <a:endParaRPr lang="en-US" sz="12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solidFill>
                  </a:tcPr>
                </a:tc>
                <a:tc>
                  <a:txBody>
                    <a:bodyPr/>
                    <a:lstStyle>
                      <a:lvl1pPr marL="0" algn="l" defTabSz="914400" rtl="0" eaLnBrk="1" latinLnBrk="0" hangingPunct="1">
                        <a:defRPr sz="1800" b="1" kern="1200">
                          <a:solidFill>
                            <a:schemeClr val="lt1"/>
                          </a:solidFill>
                          <a:latin typeface="Verdana" panose="020B0604030504040204"/>
                        </a:defRPr>
                      </a:lvl1pPr>
                      <a:lvl2pPr marL="457200" algn="l" defTabSz="914400" rtl="0" eaLnBrk="1" latinLnBrk="0" hangingPunct="1">
                        <a:defRPr sz="1800" b="1" kern="1200">
                          <a:solidFill>
                            <a:schemeClr val="lt1"/>
                          </a:solidFill>
                          <a:latin typeface="Verdana" panose="020B0604030504040204"/>
                        </a:defRPr>
                      </a:lvl2pPr>
                      <a:lvl3pPr marL="914400" algn="l" defTabSz="914400" rtl="0" eaLnBrk="1" latinLnBrk="0" hangingPunct="1">
                        <a:defRPr sz="1800" b="1" kern="1200">
                          <a:solidFill>
                            <a:schemeClr val="lt1"/>
                          </a:solidFill>
                          <a:latin typeface="Verdana" panose="020B0604030504040204"/>
                        </a:defRPr>
                      </a:lvl3pPr>
                      <a:lvl4pPr marL="1371600" algn="l" defTabSz="914400" rtl="0" eaLnBrk="1" latinLnBrk="0" hangingPunct="1">
                        <a:defRPr sz="1800" b="1" kern="1200">
                          <a:solidFill>
                            <a:schemeClr val="lt1"/>
                          </a:solidFill>
                          <a:latin typeface="Verdana" panose="020B0604030504040204"/>
                        </a:defRPr>
                      </a:lvl4pPr>
                      <a:lvl5pPr marL="1828800" algn="l" defTabSz="914400" rtl="0" eaLnBrk="1" latinLnBrk="0" hangingPunct="1">
                        <a:defRPr sz="1800" b="1" kern="1200">
                          <a:solidFill>
                            <a:schemeClr val="lt1"/>
                          </a:solidFill>
                          <a:latin typeface="Verdana" panose="020B0604030504040204"/>
                        </a:defRPr>
                      </a:lvl5pPr>
                      <a:lvl6pPr marL="2286000" algn="l" defTabSz="914400" rtl="0" eaLnBrk="1" latinLnBrk="0" hangingPunct="1">
                        <a:defRPr sz="1800" b="1" kern="1200">
                          <a:solidFill>
                            <a:schemeClr val="lt1"/>
                          </a:solidFill>
                          <a:latin typeface="Verdana" panose="020B0604030504040204"/>
                        </a:defRPr>
                      </a:lvl6pPr>
                      <a:lvl7pPr marL="2743200" algn="l" defTabSz="914400" rtl="0" eaLnBrk="1" latinLnBrk="0" hangingPunct="1">
                        <a:defRPr sz="1800" b="1" kern="1200">
                          <a:solidFill>
                            <a:schemeClr val="lt1"/>
                          </a:solidFill>
                          <a:latin typeface="Verdana" panose="020B0604030504040204"/>
                        </a:defRPr>
                      </a:lvl7pPr>
                      <a:lvl8pPr marL="3200400" algn="l" defTabSz="914400" rtl="0" eaLnBrk="1" latinLnBrk="0" hangingPunct="1">
                        <a:defRPr sz="1800" b="1" kern="1200">
                          <a:solidFill>
                            <a:schemeClr val="lt1"/>
                          </a:solidFill>
                          <a:latin typeface="Verdana" panose="020B0604030504040204"/>
                        </a:defRPr>
                      </a:lvl8pPr>
                      <a:lvl9pPr marL="3657600" algn="l" defTabSz="914400" rtl="0" eaLnBrk="1" latinLnBrk="0" hangingPunct="1">
                        <a:defRPr sz="1800" b="1" kern="1200">
                          <a:solidFill>
                            <a:schemeClr val="lt1"/>
                          </a:solidFill>
                          <a:latin typeface="Verdana" panose="020B0604030504040204"/>
                        </a:defRPr>
                      </a:lvl9pPr>
                    </a:lstStyle>
                    <a:p>
                      <a:pPr algn="ctr" fontAlgn="ctr"/>
                      <a:r>
                        <a:rPr lang="en-US" sz="1200" u="none" strike="noStrike">
                          <a:effectLst/>
                          <a:latin typeface="微软雅黑" panose="020B0503020204020204" charset="-122"/>
                          <a:ea typeface="微软雅黑" panose="020B0503020204020204" charset="-122"/>
                        </a:rPr>
                        <a:t>Products  Name</a:t>
                      </a:r>
                      <a:endParaRPr lang="en-US" sz="1200" b="1" i="0" u="none" strike="noStrike">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A81C4"/>
                    </a:solidFill>
                  </a:tcPr>
                </a:tc>
              </a:tr>
              <a:tr h="314426">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PTS100</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err="1">
                          <a:effectLst/>
                          <a:latin typeface="微软雅黑" panose="020B0503020204020204" charset="-122"/>
                          <a:ea typeface="微软雅黑" panose="020B0503020204020204" charset="-122"/>
                        </a:rPr>
                        <a:t>PureTrust</a:t>
                      </a:r>
                      <a:r>
                        <a:rPr lang="en-US" sz="1200" u="none" strike="noStrike" baseline="30000" dirty="0" err="1">
                          <a:effectLst/>
                          <a:latin typeface="微软雅黑" panose="020B0503020204020204" charset="-122"/>
                          <a:ea typeface="微软雅黑" panose="020B0503020204020204" charset="-122"/>
                        </a:rPr>
                        <a:t>TM</a:t>
                      </a:r>
                      <a:r>
                        <a:rPr lang="en-US" sz="1200" u="none" strike="noStrike" dirty="0">
                          <a:effectLst/>
                          <a:latin typeface="微软雅黑" panose="020B0503020204020204" charset="-122"/>
                          <a:ea typeface="微软雅黑" panose="020B0503020204020204" charset="-122"/>
                        </a:rPr>
                        <a:t> Surface Swab</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r h="314426">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a:effectLst/>
                          <a:latin typeface="微软雅黑" panose="020B0503020204020204" charset="-122"/>
                          <a:ea typeface="微软雅黑" panose="020B0503020204020204" charset="-122"/>
                        </a:rPr>
                        <a:t>MF1000Premium</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c>
                  <a:txBody>
                    <a:bodyPr/>
                    <a:lstStyle>
                      <a:lvl1pPr marL="0" algn="l" defTabSz="914400" rtl="0" eaLnBrk="1" latinLnBrk="0" hangingPunct="1">
                        <a:defRPr sz="1800" kern="1200">
                          <a:solidFill>
                            <a:schemeClr val="dk1"/>
                          </a:solidFill>
                          <a:latin typeface="Verdana" panose="020B0604030504040204"/>
                        </a:defRPr>
                      </a:lvl1pPr>
                      <a:lvl2pPr marL="457200" algn="l" defTabSz="914400" rtl="0" eaLnBrk="1" latinLnBrk="0" hangingPunct="1">
                        <a:defRPr sz="1800" kern="1200">
                          <a:solidFill>
                            <a:schemeClr val="dk1"/>
                          </a:solidFill>
                          <a:latin typeface="Verdana" panose="020B0604030504040204"/>
                        </a:defRPr>
                      </a:lvl2pPr>
                      <a:lvl3pPr marL="914400" algn="l" defTabSz="914400" rtl="0" eaLnBrk="1" latinLnBrk="0" hangingPunct="1">
                        <a:defRPr sz="1800" kern="1200">
                          <a:solidFill>
                            <a:schemeClr val="dk1"/>
                          </a:solidFill>
                          <a:latin typeface="Verdana" panose="020B0604030504040204"/>
                        </a:defRPr>
                      </a:lvl3pPr>
                      <a:lvl4pPr marL="1371600" algn="l" defTabSz="914400" rtl="0" eaLnBrk="1" latinLnBrk="0" hangingPunct="1">
                        <a:defRPr sz="1800" kern="1200">
                          <a:solidFill>
                            <a:schemeClr val="dk1"/>
                          </a:solidFill>
                          <a:latin typeface="Verdana" panose="020B0604030504040204"/>
                        </a:defRPr>
                      </a:lvl4pPr>
                      <a:lvl5pPr marL="1828800" algn="l" defTabSz="914400" rtl="0" eaLnBrk="1" latinLnBrk="0" hangingPunct="1">
                        <a:defRPr sz="1800" kern="1200">
                          <a:solidFill>
                            <a:schemeClr val="dk1"/>
                          </a:solidFill>
                          <a:latin typeface="Verdana" panose="020B0604030504040204"/>
                        </a:defRPr>
                      </a:lvl5pPr>
                      <a:lvl6pPr marL="2286000" algn="l" defTabSz="914400" rtl="0" eaLnBrk="1" latinLnBrk="0" hangingPunct="1">
                        <a:defRPr sz="1800" kern="1200">
                          <a:solidFill>
                            <a:schemeClr val="dk1"/>
                          </a:solidFill>
                          <a:latin typeface="Verdana" panose="020B0604030504040204"/>
                        </a:defRPr>
                      </a:lvl6pPr>
                      <a:lvl7pPr marL="2743200" algn="l" defTabSz="914400" rtl="0" eaLnBrk="1" latinLnBrk="0" hangingPunct="1">
                        <a:defRPr sz="1800" kern="1200">
                          <a:solidFill>
                            <a:schemeClr val="dk1"/>
                          </a:solidFill>
                          <a:latin typeface="Verdana" panose="020B0604030504040204"/>
                        </a:defRPr>
                      </a:lvl7pPr>
                      <a:lvl8pPr marL="3200400" algn="l" defTabSz="914400" rtl="0" eaLnBrk="1" latinLnBrk="0" hangingPunct="1">
                        <a:defRPr sz="1800" kern="1200">
                          <a:solidFill>
                            <a:schemeClr val="dk1"/>
                          </a:solidFill>
                          <a:latin typeface="Verdana" panose="020B0604030504040204"/>
                        </a:defRPr>
                      </a:lvl8pPr>
                      <a:lvl9pPr marL="3657600" algn="l" defTabSz="914400" rtl="0" eaLnBrk="1" latinLnBrk="0" hangingPunct="1">
                        <a:defRPr sz="1800" kern="1200">
                          <a:solidFill>
                            <a:schemeClr val="dk1"/>
                          </a:solidFill>
                          <a:latin typeface="Verdana" panose="020B0604030504040204"/>
                        </a:defRPr>
                      </a:lvl9pPr>
                    </a:lstStyle>
                    <a:p>
                      <a:pPr algn="ctr" fontAlgn="ctr"/>
                      <a:r>
                        <a:rPr lang="en-US" sz="1200" u="none" strike="noStrike" dirty="0" err="1">
                          <a:effectLst/>
                          <a:latin typeface="微软雅黑" panose="020B0503020204020204" charset="-122"/>
                          <a:ea typeface="微软雅黑" panose="020B0503020204020204" charset="-122"/>
                        </a:rPr>
                        <a:t>PureTrust</a:t>
                      </a:r>
                      <a:r>
                        <a:rPr lang="en-US" sz="1200" u="none" strike="noStrike" baseline="30000" dirty="0" err="1">
                          <a:effectLst/>
                          <a:latin typeface="微软雅黑" panose="020B0503020204020204" charset="-122"/>
                          <a:ea typeface="微软雅黑" panose="020B0503020204020204" charset="-122"/>
                        </a:rPr>
                        <a:t>TM</a:t>
                      </a:r>
                      <a:r>
                        <a:rPr lang="en-US" sz="1200" u="none" strike="noStrike" dirty="0">
                          <a:effectLst/>
                          <a:latin typeface="微软雅黑" panose="020B0503020204020204" charset="-122"/>
                          <a:ea typeface="微软雅黑" panose="020B0503020204020204" charset="-122"/>
                        </a:rPr>
                        <a:t> Intelligent Fluorescence Detector</a:t>
                      </a:r>
                      <a:endParaRPr lang="en-US" sz="1200" b="0"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A81C4">
                        <a:tint val="20000"/>
                      </a:srgbClr>
                    </a:solidFill>
                  </a:tcPr>
                </a:tc>
              </a:tr>
            </a:tbl>
          </a:graphicData>
        </a:graphic>
      </p:graphicFrame>
      <p:sp>
        <p:nvSpPr>
          <p:cNvPr id="44" name="TextBox 1"/>
          <p:cNvSpPr txBox="1"/>
          <p:nvPr>
            <p:custDataLst>
              <p:tags r:id="rId3"/>
            </p:custDataLst>
          </p:nvPr>
        </p:nvSpPr>
        <p:spPr>
          <a:xfrm>
            <a:off x="3303287" y="547676"/>
            <a:ext cx="5302250" cy="565604"/>
          </a:xfrm>
          <a:prstGeom prst="rect">
            <a:avLst/>
          </a:prstGeom>
          <a:noFill/>
          <a:effectLst/>
        </p:spPr>
        <p:txBody>
          <a:bodyPr wrap="square" rtlCol="0">
            <a:spAutoFit/>
          </a:bodyPr>
          <a:lstStyle/>
          <a:p>
            <a:pPr algn="ctr">
              <a:lnSpc>
                <a:spcPct val="120000"/>
              </a:lnSpc>
            </a:pPr>
            <a:r>
              <a:rPr lang="en-US" altLang="zh-CN" sz="2800" b="1" kern="0" dirty="0">
                <a:solidFill>
                  <a:srgbClr val="1A5FA8"/>
                </a:solidFill>
                <a:latin typeface="微软雅黑" panose="020B0503020204020204" charset="-122"/>
                <a:ea typeface="微软雅黑" panose="020B0503020204020204" charset="-122"/>
                <a:cs typeface="Catamaran Bold" panose="00000800000000000000" pitchFamily="2" charset="0"/>
                <a:sym typeface="+mn-ea"/>
              </a:rPr>
              <a:t>Key Products</a:t>
            </a:r>
            <a:endParaRPr lang="en-US" sz="2800" b="1" dirty="0">
              <a:solidFill>
                <a:srgbClr val="1A5FA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929640" y="824865"/>
            <a:ext cx="4182745" cy="5238750"/>
          </a:xfrm>
          <a:prstGeom prst="rect">
            <a:avLst/>
          </a:prstGeom>
        </p:spPr>
      </p:pic>
      <p:sp>
        <p:nvSpPr>
          <p:cNvPr id="8" name="Rectangle 7"/>
          <p:cNvSpPr/>
          <p:nvPr>
            <p:custDataLst>
              <p:tags r:id="rId2"/>
            </p:custDataLst>
          </p:nvPr>
        </p:nvSpPr>
        <p:spPr>
          <a:xfrm>
            <a:off x="4188542" y="2333217"/>
            <a:ext cx="7092233" cy="2477729"/>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50000"/>
                  <a:lumOff val="50000"/>
                </a:schemeClr>
              </a:solidFill>
            </a:endParaRPr>
          </a:p>
        </p:txBody>
      </p:sp>
      <p:sp>
        <p:nvSpPr>
          <p:cNvPr id="3" name="TextBox 6"/>
          <p:cNvSpPr txBox="1"/>
          <p:nvPr>
            <p:custDataLst>
              <p:tags r:id="rId3"/>
            </p:custDataLst>
          </p:nvPr>
        </p:nvSpPr>
        <p:spPr>
          <a:xfrm>
            <a:off x="5544389" y="2910739"/>
            <a:ext cx="4381046" cy="1323439"/>
          </a:xfrm>
          <a:prstGeom prst="rect">
            <a:avLst/>
          </a:prstGeom>
          <a:noFill/>
        </p:spPr>
        <p:txBody>
          <a:bodyPr wrap="square" rtlCol="0">
            <a:spAutoFit/>
          </a:bodyPr>
          <a:lstStyle/>
          <a:p>
            <a:pPr algn="ctr"/>
            <a:r>
              <a:rPr lang="en-US" altLang="zh-CN" sz="4000" b="1" dirty="0">
                <a:ln w="0"/>
                <a:solidFill>
                  <a:schemeClr val="bg1"/>
                </a:solidFill>
                <a:effectLst/>
                <a:latin typeface="微软雅黑" panose="020B0503020204020204" charset="-122"/>
                <a:ea typeface="微软雅黑" panose="020B0503020204020204" charset="-122"/>
                <a:sym typeface="+mn-ea"/>
              </a:rPr>
              <a:t>04</a:t>
            </a:r>
            <a:endParaRPr lang="en-US" altLang="zh-CN" sz="4000" b="1" dirty="0">
              <a:ln w="0"/>
              <a:solidFill>
                <a:schemeClr val="bg1"/>
              </a:solidFill>
              <a:effectLst/>
              <a:latin typeface="微软雅黑" panose="020B0503020204020204" charset="-122"/>
              <a:ea typeface="微软雅黑" panose="020B0503020204020204" charset="-122"/>
              <a:sym typeface="+mn-ea"/>
            </a:endParaRPr>
          </a:p>
          <a:p>
            <a:pPr algn="ctr"/>
            <a:r>
              <a:rPr lang="en-US" altLang="zh-CN" sz="4000" b="1" dirty="0">
                <a:ln w="0"/>
                <a:solidFill>
                  <a:schemeClr val="bg1"/>
                </a:solidFill>
                <a:effectLst/>
                <a:latin typeface="微软雅黑" panose="020B0503020204020204" charset="-122"/>
                <a:ea typeface="微软雅黑" panose="020B0503020204020204" charset="-122"/>
                <a:sym typeface="+mn-ea"/>
              </a:rPr>
              <a:t>Laboratory</a:t>
            </a:r>
            <a:r>
              <a:rPr lang="zh-CN" altLang="en-US" sz="4000" b="1" dirty="0">
                <a:ln w="0"/>
                <a:solidFill>
                  <a:schemeClr val="bg1"/>
                </a:solidFill>
                <a:effectLst/>
                <a:latin typeface="微软雅黑" panose="020B0503020204020204" charset="-122"/>
                <a:ea typeface="微软雅黑" panose="020B0503020204020204" charset="-122"/>
                <a:sym typeface="+mn-ea"/>
              </a:rPr>
              <a:t> </a:t>
            </a:r>
            <a:r>
              <a:rPr lang="en-US" altLang="zh-CN" sz="4000" b="1" dirty="0">
                <a:ln w="0"/>
                <a:solidFill>
                  <a:schemeClr val="bg1"/>
                </a:solidFill>
                <a:effectLst/>
                <a:latin typeface="微软雅黑" panose="020B0503020204020204" charset="-122"/>
                <a:ea typeface="微软雅黑" panose="020B0503020204020204" charset="-122"/>
                <a:sym typeface="+mn-ea"/>
              </a:rPr>
              <a:t>Test</a:t>
            </a:r>
            <a:endParaRPr lang="zh-CN" altLang="en-US" sz="4000" b="1" dirty="0">
              <a:ln w="0"/>
              <a:solidFill>
                <a:schemeClr val="bg1"/>
              </a:solidFill>
              <a:effectLst/>
              <a:latin typeface="微软雅黑" panose="020B0503020204020204" charset="-122"/>
              <a:ea typeface="微软雅黑" panose="020B0503020204020204" charset="-122"/>
              <a:cs typeface="AcadEref" panose="020005000000000200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64"/>
          <p:cNvSpPr/>
          <p:nvPr/>
        </p:nvSpPr>
        <p:spPr>
          <a:xfrm>
            <a:off x="1" y="-10793"/>
            <a:ext cx="8421553" cy="6857998"/>
          </a:xfrm>
          <a:custGeom>
            <a:avLst/>
            <a:gdLst>
              <a:gd name="connsiteX0" fmla="*/ 0 w 8421553"/>
              <a:gd name="connsiteY0" fmla="*/ 0 h 6857998"/>
              <a:gd name="connsiteX1" fmla="*/ 8421553 w 8421553"/>
              <a:gd name="connsiteY1" fmla="*/ 0 h 6857998"/>
              <a:gd name="connsiteX2" fmla="*/ 8370748 w 8421553"/>
              <a:gd name="connsiteY2" fmla="*/ 63414 h 6857998"/>
              <a:gd name="connsiteX3" fmla="*/ 6996341 w 8421553"/>
              <a:gd name="connsiteY3" fmla="*/ 3564072 h 6857998"/>
              <a:gd name="connsiteX4" fmla="*/ 3784640 w 8421553"/>
              <a:gd name="connsiteY4" fmla="*/ 5601842 h 6857998"/>
              <a:gd name="connsiteX5" fmla="*/ 3489878 w 8421553"/>
              <a:gd name="connsiteY5" fmla="*/ 6598504 h 6857998"/>
              <a:gd name="connsiteX6" fmla="*/ 3462004 w 8421553"/>
              <a:gd name="connsiteY6" fmla="*/ 6857998 h 6857998"/>
              <a:gd name="connsiteX7" fmla="*/ 0 w 8421553"/>
              <a:gd name="connsiteY7" fmla="*/ 6857998 h 6857998"/>
              <a:gd name="connsiteX8" fmla="*/ 0 w 8421553"/>
              <a:gd name="connsiteY8"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1553" h="6857998">
                <a:moveTo>
                  <a:pt x="0" y="0"/>
                </a:moveTo>
                <a:lnTo>
                  <a:pt x="8421553" y="0"/>
                </a:lnTo>
                <a:lnTo>
                  <a:pt x="8370748" y="63414"/>
                </a:lnTo>
                <a:cubicBezTo>
                  <a:pt x="7514205" y="1198923"/>
                  <a:pt x="7816529" y="2569760"/>
                  <a:pt x="6996341" y="3564072"/>
                </a:cubicBezTo>
                <a:cubicBezTo>
                  <a:pt x="5986880" y="4787841"/>
                  <a:pt x="4439608" y="4490375"/>
                  <a:pt x="3784640" y="5601842"/>
                </a:cubicBezTo>
                <a:cubicBezTo>
                  <a:pt x="3620898" y="5879708"/>
                  <a:pt x="3538584" y="6221966"/>
                  <a:pt x="3489878" y="6598504"/>
                </a:cubicBezTo>
                <a:lnTo>
                  <a:pt x="3462004" y="6857998"/>
                </a:lnTo>
                <a:lnTo>
                  <a:pt x="0" y="6857998"/>
                </a:lnTo>
                <a:lnTo>
                  <a:pt x="0" y="0"/>
                </a:ln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Freeform: Shape 64"/>
          <p:cNvSpPr/>
          <p:nvPr/>
        </p:nvSpPr>
        <p:spPr>
          <a:xfrm>
            <a:off x="1" y="-10793"/>
            <a:ext cx="8421553" cy="6857998"/>
          </a:xfrm>
          <a:custGeom>
            <a:avLst/>
            <a:gdLst>
              <a:gd name="connsiteX0" fmla="*/ 0 w 8421553"/>
              <a:gd name="connsiteY0" fmla="*/ 0 h 6857998"/>
              <a:gd name="connsiteX1" fmla="*/ 8421553 w 8421553"/>
              <a:gd name="connsiteY1" fmla="*/ 0 h 6857998"/>
              <a:gd name="connsiteX2" fmla="*/ 8370748 w 8421553"/>
              <a:gd name="connsiteY2" fmla="*/ 63414 h 6857998"/>
              <a:gd name="connsiteX3" fmla="*/ 6996341 w 8421553"/>
              <a:gd name="connsiteY3" fmla="*/ 3564072 h 6857998"/>
              <a:gd name="connsiteX4" fmla="*/ 3784640 w 8421553"/>
              <a:gd name="connsiteY4" fmla="*/ 5601842 h 6857998"/>
              <a:gd name="connsiteX5" fmla="*/ 3489878 w 8421553"/>
              <a:gd name="connsiteY5" fmla="*/ 6598504 h 6857998"/>
              <a:gd name="connsiteX6" fmla="*/ 3462004 w 8421553"/>
              <a:gd name="connsiteY6" fmla="*/ 6857998 h 6857998"/>
              <a:gd name="connsiteX7" fmla="*/ 0 w 8421553"/>
              <a:gd name="connsiteY7" fmla="*/ 6857998 h 6857998"/>
              <a:gd name="connsiteX8" fmla="*/ 0 w 8421553"/>
              <a:gd name="connsiteY8"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1553" h="6857998">
                <a:moveTo>
                  <a:pt x="0" y="0"/>
                </a:moveTo>
                <a:lnTo>
                  <a:pt x="8421553" y="0"/>
                </a:lnTo>
                <a:lnTo>
                  <a:pt x="8370748" y="63414"/>
                </a:lnTo>
                <a:cubicBezTo>
                  <a:pt x="7514205" y="1198923"/>
                  <a:pt x="7816529" y="2569760"/>
                  <a:pt x="6996341" y="3564072"/>
                </a:cubicBezTo>
                <a:cubicBezTo>
                  <a:pt x="5986880" y="4787841"/>
                  <a:pt x="4439608" y="4490375"/>
                  <a:pt x="3784640" y="5601842"/>
                </a:cubicBezTo>
                <a:cubicBezTo>
                  <a:pt x="3620898" y="5879708"/>
                  <a:pt x="3538584" y="6221966"/>
                  <a:pt x="3489878" y="6598504"/>
                </a:cubicBezTo>
                <a:lnTo>
                  <a:pt x="3462004" y="6857998"/>
                </a:lnTo>
                <a:lnTo>
                  <a:pt x="0" y="6857998"/>
                </a:lnTo>
                <a:lnTo>
                  <a:pt x="0" y="0"/>
                </a:lnTo>
                <a:close/>
              </a:path>
            </a:pathLst>
          </a:custGeom>
          <a:solidFill>
            <a:srgbClr val="1A5FA8">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1" name="Rectangle: Rounded Corners 90"/>
          <p:cNvSpPr/>
          <p:nvPr/>
        </p:nvSpPr>
        <p:spPr>
          <a:xfrm>
            <a:off x="8971915" y="1524000"/>
            <a:ext cx="2559546" cy="4276725"/>
          </a:xfrm>
          <a:prstGeom prst="roundRect">
            <a:avLst>
              <a:gd name="adj" fmla="val 1788"/>
            </a:avLst>
          </a:prstGeom>
          <a:solidFill>
            <a:schemeClr val="bg1"/>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id-ID">
              <a:sym typeface="+mn-ea"/>
            </a:endParaRPr>
          </a:p>
        </p:txBody>
      </p:sp>
      <p:sp>
        <p:nvSpPr>
          <p:cNvPr id="84" name="Rectangle: Rounded Corners 83"/>
          <p:cNvSpPr/>
          <p:nvPr/>
        </p:nvSpPr>
        <p:spPr>
          <a:xfrm>
            <a:off x="6174740" y="1524000"/>
            <a:ext cx="2559546" cy="4276725"/>
          </a:xfrm>
          <a:prstGeom prst="roundRect">
            <a:avLst>
              <a:gd name="adj" fmla="val 1788"/>
            </a:avLst>
          </a:prstGeom>
          <a:solidFill>
            <a:schemeClr val="bg1"/>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id-ID">
              <a:sym typeface="+mn-ea"/>
            </a:endParaRPr>
          </a:p>
        </p:txBody>
      </p:sp>
      <p:sp>
        <p:nvSpPr>
          <p:cNvPr id="31" name="Rectangle: Rounded Corners 30"/>
          <p:cNvSpPr/>
          <p:nvPr/>
        </p:nvSpPr>
        <p:spPr>
          <a:xfrm>
            <a:off x="3366770" y="1524000"/>
            <a:ext cx="2559546" cy="4277360"/>
          </a:xfrm>
          <a:prstGeom prst="roundRect">
            <a:avLst>
              <a:gd name="adj" fmla="val 1788"/>
            </a:avLst>
          </a:prstGeom>
          <a:solidFill>
            <a:schemeClr val="bg1"/>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p:cNvSpPr/>
          <p:nvPr/>
        </p:nvSpPr>
        <p:spPr>
          <a:xfrm>
            <a:off x="3455347" y="4338400"/>
            <a:ext cx="2489707" cy="1015663"/>
          </a:xfrm>
          <a:prstGeom prst="rect">
            <a:avLst/>
          </a:prstGeom>
        </p:spPr>
        <p:txBody>
          <a:bodyPr wrap="square">
            <a:spAutoFit/>
          </a:bodyPr>
          <a:lstStyle/>
          <a:p>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 wide range of pre-treatment consumables and equipment supports laboratorians in improving work efficiency and reducing experimental errors.</a:t>
            </a:r>
            <a:endParaRPr lang="en-US" altLang="zh-CN" sz="1200"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endParaRPr>
          </a:p>
        </p:txBody>
      </p:sp>
      <p:sp>
        <p:nvSpPr>
          <p:cNvPr id="70" name="Rectangle 69"/>
          <p:cNvSpPr/>
          <p:nvPr/>
        </p:nvSpPr>
        <p:spPr>
          <a:xfrm>
            <a:off x="3372942" y="3815180"/>
            <a:ext cx="2697340" cy="523220"/>
          </a:xfrm>
          <a:prstGeom prst="rect">
            <a:avLst/>
          </a:prstGeom>
        </p:spPr>
        <p:txBody>
          <a:bodyPr wrap="square">
            <a:spAutoFit/>
          </a:bodyPr>
          <a:lstStyle/>
          <a:p>
            <a:r>
              <a:rPr lang="en-GB" sz="1400" b="1" dirty="0">
                <a:solidFill>
                  <a:schemeClr val="tx1">
                    <a:lumMod val="65000"/>
                    <a:lumOff val="35000"/>
                  </a:schemeClr>
                </a:solidFill>
                <a:latin typeface="微软雅黑" panose="020B0503020204020204" charset="-122"/>
                <a:ea typeface="微软雅黑" panose="020B0503020204020204" charset="-122"/>
              </a:rPr>
              <a:t>Pre-treatment </a:t>
            </a:r>
            <a:endParaRPr lang="en-GB" sz="1400" b="1" dirty="0">
              <a:solidFill>
                <a:schemeClr val="tx1">
                  <a:lumMod val="65000"/>
                  <a:lumOff val="35000"/>
                </a:schemeClr>
              </a:solidFill>
              <a:latin typeface="微软雅黑" panose="020B0503020204020204" charset="-122"/>
              <a:ea typeface="微软雅黑" panose="020B0503020204020204" charset="-122"/>
            </a:endParaRPr>
          </a:p>
          <a:p>
            <a:r>
              <a:rPr lang="en-GB" sz="1400" b="1" dirty="0">
                <a:solidFill>
                  <a:schemeClr val="tx1">
                    <a:lumMod val="65000"/>
                    <a:lumOff val="35000"/>
                  </a:schemeClr>
                </a:solidFill>
                <a:latin typeface="微软雅黑" panose="020B0503020204020204" charset="-122"/>
                <a:ea typeface="微软雅黑" panose="020B0503020204020204" charset="-122"/>
              </a:rPr>
              <a:t>consumables &amp; equipment</a:t>
            </a:r>
            <a:endParaRPr sz="1400" b="1" dirty="0">
              <a:solidFill>
                <a:schemeClr val="tx1">
                  <a:lumMod val="65000"/>
                  <a:lumOff val="35000"/>
                </a:schemeClr>
              </a:solidFill>
              <a:latin typeface="微软雅黑" panose="020B0503020204020204" charset="-122"/>
              <a:ea typeface="微软雅黑" panose="020B0503020204020204" charset="-122"/>
            </a:endParaRPr>
          </a:p>
        </p:txBody>
      </p:sp>
      <p:sp>
        <p:nvSpPr>
          <p:cNvPr id="2" name="文本框 1"/>
          <p:cNvSpPr txBox="1"/>
          <p:nvPr/>
        </p:nvSpPr>
        <p:spPr>
          <a:xfrm>
            <a:off x="232093" y="2255895"/>
            <a:ext cx="3017202" cy="3046988"/>
          </a:xfrm>
          <a:prstGeom prst="rect">
            <a:avLst/>
          </a:prstGeom>
          <a:noFill/>
        </p:spPr>
        <p:txBody>
          <a:bodyPr wrap="square" rtlCol="0">
            <a:spAutoFit/>
          </a:bodyPr>
          <a:lstStyle/>
          <a:p>
            <a:r>
              <a:rPr lang="en-US" altLang="zh-CN" sz="1600" dirty="0">
                <a:solidFill>
                  <a:schemeClr val="bg1"/>
                </a:solidFill>
                <a:latin typeface="微软雅黑" panose="020B0503020204020204" charset="-122"/>
                <a:ea typeface="微软雅黑" panose="020B0503020204020204" charset="-122"/>
                <a:sym typeface="+mn-ea"/>
              </a:rPr>
              <a:t>Provide high-quality reference materials, quality control materials, sample pretreatment instruments and consumables for laboratorian.</a:t>
            </a:r>
            <a:endParaRPr lang="en-US" altLang="zh-CN" sz="1600" dirty="0">
              <a:solidFill>
                <a:schemeClr val="bg1"/>
              </a:solidFill>
              <a:latin typeface="微软雅黑" panose="020B0503020204020204" charset="-122"/>
              <a:ea typeface="微软雅黑" panose="020B0503020204020204" charset="-122"/>
              <a:sym typeface="+mn-ea"/>
            </a:endParaRPr>
          </a:p>
          <a:p>
            <a:endParaRPr lang="en-US" altLang="zh-CN" sz="1600" dirty="0">
              <a:solidFill>
                <a:schemeClr val="bg1"/>
              </a:solidFill>
              <a:latin typeface="微软雅黑" panose="020B0503020204020204" charset="-122"/>
              <a:ea typeface="微软雅黑" panose="020B0503020204020204" charset="-122"/>
              <a:sym typeface="+mn-ea"/>
            </a:endParaRPr>
          </a:p>
          <a:p>
            <a:r>
              <a:rPr lang="en-US" altLang="zh-CN" sz="1600" dirty="0">
                <a:solidFill>
                  <a:schemeClr val="bg1"/>
                </a:solidFill>
                <a:latin typeface="微软雅黑" panose="020B0503020204020204" charset="-122"/>
                <a:ea typeface="微软雅黑" panose="020B0503020204020204" charset="-122"/>
                <a:sym typeface="+mn-ea"/>
              </a:rPr>
              <a:t>Combine products and services to provide total solutions for our customers  based on the third-party testing service platform.</a:t>
            </a:r>
            <a:endParaRPr lang="zh-CN" altLang="en-US" sz="1600" dirty="0"/>
          </a:p>
        </p:txBody>
      </p:sp>
      <p:sp>
        <p:nvSpPr>
          <p:cNvPr id="33" name="矩形 32"/>
          <p:cNvSpPr/>
          <p:nvPr/>
        </p:nvSpPr>
        <p:spPr>
          <a:xfrm>
            <a:off x="428625" y="567035"/>
            <a:ext cx="3496945" cy="584775"/>
          </a:xfrm>
          <a:prstGeom prst="rect">
            <a:avLst/>
          </a:prstGeom>
        </p:spPr>
        <p:txBody>
          <a:bodyPr wrap="square">
            <a:spAutoFit/>
          </a:bodyPr>
          <a:lstStyle/>
          <a:p>
            <a:pPr algn="ctr"/>
            <a:r>
              <a:rPr lang="en-US" altLang="zh-CN" sz="3200" b="1" dirty="0">
                <a:ln w="0"/>
                <a:solidFill>
                  <a:schemeClr val="bg1"/>
                </a:solidFill>
                <a:effectLst/>
                <a:latin typeface="微软雅黑" panose="020B0503020204020204" charset="-122"/>
                <a:ea typeface="微软雅黑" panose="020B0503020204020204" charset="-122"/>
                <a:sym typeface="+mn-ea"/>
              </a:rPr>
              <a:t>Laboratory</a:t>
            </a:r>
            <a:r>
              <a:rPr lang="zh-CN" altLang="en-US" sz="3200" b="1" dirty="0">
                <a:ln w="0"/>
                <a:solidFill>
                  <a:schemeClr val="bg1"/>
                </a:solidFill>
                <a:effectLst/>
                <a:latin typeface="微软雅黑" panose="020B0503020204020204" charset="-122"/>
                <a:ea typeface="微软雅黑" panose="020B0503020204020204" charset="-122"/>
                <a:sym typeface="+mn-ea"/>
              </a:rPr>
              <a:t> </a:t>
            </a:r>
            <a:r>
              <a:rPr lang="en-US" altLang="zh-CN" sz="3200" b="1" dirty="0">
                <a:ln w="0"/>
                <a:solidFill>
                  <a:schemeClr val="bg1"/>
                </a:solidFill>
                <a:effectLst/>
                <a:latin typeface="微软雅黑" panose="020B0503020204020204" charset="-122"/>
                <a:ea typeface="微软雅黑" panose="020B0503020204020204" charset="-122"/>
                <a:sym typeface="+mn-ea"/>
              </a:rPr>
              <a:t>Test</a:t>
            </a:r>
            <a:endParaRPr lang="zh-CN" altLang="en-US" sz="3200" b="1" dirty="0">
              <a:ln w="0"/>
              <a:solidFill>
                <a:schemeClr val="bg1"/>
              </a:solidFill>
              <a:effectLst/>
              <a:latin typeface="微软雅黑" panose="020B0503020204020204" charset="-122"/>
              <a:ea typeface="微软雅黑" panose="020B0503020204020204" charset="-122"/>
              <a:cs typeface="AcadEref" panose="02000500000000020003" charset="0"/>
              <a:sym typeface="+mn-ea"/>
            </a:endParaRPr>
          </a:p>
        </p:txBody>
      </p:sp>
      <p:sp>
        <p:nvSpPr>
          <p:cNvPr id="64" name="Rectangle 38"/>
          <p:cNvSpPr/>
          <p:nvPr/>
        </p:nvSpPr>
        <p:spPr>
          <a:xfrm>
            <a:off x="6188149" y="4333212"/>
            <a:ext cx="2463091" cy="1637756"/>
          </a:xfrm>
          <a:prstGeom prst="rect">
            <a:avLst/>
          </a:prstGeom>
        </p:spPr>
        <p:txBody>
          <a:bodyPr wrap="square">
            <a:spAutoFit/>
          </a:bodyPr>
          <a:lstStyle/>
          <a:p>
            <a:r>
              <a:rPr lang="en-GB" altLang="zh-CN" sz="1200" dirty="0">
                <a:solidFill>
                  <a:schemeClr val="tx1">
                    <a:lumMod val="65000"/>
                    <a:lumOff val="35000"/>
                  </a:schemeClr>
                </a:solidFill>
                <a:latin typeface="微软雅黑" panose="020B0503020204020204" charset="-122"/>
                <a:ea typeface="微软雅黑" panose="020B0503020204020204" charset="-122"/>
                <a:sym typeface="+mn-ea"/>
              </a:rPr>
              <a:t>The high-quality </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r</a:t>
            </a:r>
            <a:r>
              <a:rPr lang="en-GB" altLang="zh-CN" sz="1200" dirty="0" err="1">
                <a:solidFill>
                  <a:schemeClr val="tx1">
                    <a:lumMod val="65000"/>
                    <a:lumOff val="35000"/>
                  </a:schemeClr>
                </a:solidFill>
                <a:latin typeface="微软雅黑" panose="020B0503020204020204" charset="-122"/>
                <a:ea typeface="微软雅黑" panose="020B0503020204020204" charset="-122"/>
              </a:rPr>
              <a:t>eference</a:t>
            </a:r>
            <a:r>
              <a:rPr lang="en-GB" altLang="zh-CN" sz="1200" dirty="0">
                <a:solidFill>
                  <a:schemeClr val="tx1">
                    <a:lumMod val="65000"/>
                    <a:lumOff val="35000"/>
                  </a:schemeClr>
                </a:solidFill>
                <a:latin typeface="微软雅黑" panose="020B0503020204020204" charset="-122"/>
                <a:ea typeface="微软雅黑" panose="020B0503020204020204" charset="-122"/>
              </a:rPr>
              <a:t> standards</a:t>
            </a:r>
            <a:r>
              <a:rPr lang="en-US" altLang="zh-CN" sz="1200" dirty="0">
                <a:solidFill>
                  <a:schemeClr val="tx1">
                    <a:lumMod val="65000"/>
                    <a:lumOff val="35000"/>
                  </a:schemeClr>
                </a:solidFill>
                <a:latin typeface="微软雅黑" panose="020B0503020204020204" charset="-122"/>
                <a:ea typeface="微软雅黑" panose="020B0503020204020204" charset="-122"/>
              </a:rPr>
              <a:t> and quality control materials are accurate to determine the value. The products pass the verification of homogeneity and stability to guarantee the quality.</a:t>
            </a:r>
            <a:endParaRPr lang="zh-CN" altLang="zh-CN" sz="1200" dirty="0">
              <a:solidFill>
                <a:schemeClr val="tx1">
                  <a:lumMod val="65000"/>
                  <a:lumOff val="35000"/>
                </a:schemeClr>
              </a:solidFill>
              <a:latin typeface="微软雅黑" panose="020B0503020204020204" charset="-122"/>
              <a:ea typeface="微软雅黑" panose="020B0503020204020204" charset="-122"/>
            </a:endParaRPr>
          </a:p>
          <a:p>
            <a:pPr>
              <a:lnSpc>
                <a:spcPct val="130000"/>
              </a:lnSpc>
            </a:pPr>
            <a:r>
              <a:rPr lang="en-GB" altLang="zh-CN" sz="1400" dirty="0">
                <a:solidFill>
                  <a:schemeClr val="tx1">
                    <a:lumMod val="65000"/>
                    <a:lumOff val="35000"/>
                  </a:schemeClr>
                </a:solidFill>
                <a:latin typeface="微软雅黑" panose="020B0503020204020204" charset="-122"/>
                <a:ea typeface="微软雅黑" panose="020B0503020204020204" charset="-122"/>
                <a:sym typeface="+mn-ea"/>
              </a:rPr>
              <a:t> </a:t>
            </a:r>
            <a:endParaRPr lang="en-US" altLang="zh-CN" sz="1400"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endParaRPr>
          </a:p>
        </p:txBody>
      </p:sp>
      <p:sp>
        <p:nvSpPr>
          <p:cNvPr id="66" name="Rectangle 69"/>
          <p:cNvSpPr/>
          <p:nvPr/>
        </p:nvSpPr>
        <p:spPr>
          <a:xfrm>
            <a:off x="6191793" y="3831454"/>
            <a:ext cx="2442394" cy="523220"/>
          </a:xfrm>
          <a:prstGeom prst="rect">
            <a:avLst/>
          </a:prstGeom>
        </p:spPr>
        <p:txBody>
          <a:bodyPr wrap="square">
            <a:spAutoFit/>
          </a:bodyPr>
          <a:lstStyle/>
          <a:p>
            <a:r>
              <a:rPr lang="en-GB" altLang="zh-CN" sz="1400" b="1" dirty="0">
                <a:solidFill>
                  <a:schemeClr val="tx1">
                    <a:lumMod val="65000"/>
                    <a:lumOff val="35000"/>
                  </a:schemeClr>
                </a:solidFill>
                <a:latin typeface="微软雅黑" panose="020B0503020204020204" charset="-122"/>
                <a:ea typeface="微软雅黑" panose="020B0503020204020204" charset="-122"/>
              </a:rPr>
              <a:t>Reference Standards</a:t>
            </a:r>
            <a:r>
              <a:rPr lang="en-US" altLang="zh-CN" sz="1400" b="1" dirty="0">
                <a:solidFill>
                  <a:schemeClr val="tx1">
                    <a:lumMod val="65000"/>
                    <a:lumOff val="35000"/>
                  </a:schemeClr>
                </a:solidFill>
                <a:latin typeface="微软雅黑" panose="020B0503020204020204" charset="-122"/>
                <a:ea typeface="微软雅黑" panose="020B0503020204020204" charset="-122"/>
              </a:rPr>
              <a:t> &amp; Quality Control Materials</a:t>
            </a:r>
            <a:endParaRPr lang="zh-CN" sz="1400" b="1" dirty="0">
              <a:solidFill>
                <a:schemeClr val="tx1">
                  <a:lumMod val="65000"/>
                  <a:lumOff val="35000"/>
                </a:schemeClr>
              </a:solidFill>
              <a:latin typeface="微软雅黑" panose="020B0503020204020204" charset="-122"/>
              <a:ea typeface="微软雅黑" panose="020B0503020204020204" charset="-122"/>
            </a:endParaRPr>
          </a:p>
        </p:txBody>
      </p:sp>
      <p:sp>
        <p:nvSpPr>
          <p:cNvPr id="69" name="矩形 68"/>
          <p:cNvSpPr/>
          <p:nvPr/>
        </p:nvSpPr>
        <p:spPr>
          <a:xfrm>
            <a:off x="6311265" y="1661160"/>
            <a:ext cx="2190750" cy="21672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endParaRPr>
          </a:p>
        </p:txBody>
      </p:sp>
      <p:sp>
        <p:nvSpPr>
          <p:cNvPr id="88" name="Rectangle 38"/>
          <p:cNvSpPr/>
          <p:nvPr/>
        </p:nvSpPr>
        <p:spPr>
          <a:xfrm>
            <a:off x="9021401" y="4354674"/>
            <a:ext cx="2593106" cy="1200329"/>
          </a:xfrm>
          <a:prstGeom prst="rect">
            <a:avLst/>
          </a:prstGeom>
        </p:spPr>
        <p:txBody>
          <a:bodyPr wrap="square">
            <a:spAutoFit/>
          </a:bodyPr>
          <a:lstStyle/>
          <a:p>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Professional laboratory testing platform can provide better technical support for customers, and accurate testing technology can guarantee the high quality of products.</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89" name="Rectangle 69"/>
          <p:cNvSpPr/>
          <p:nvPr/>
        </p:nvSpPr>
        <p:spPr>
          <a:xfrm>
            <a:off x="8982710" y="3920517"/>
            <a:ext cx="2559546" cy="345094"/>
          </a:xfrm>
          <a:prstGeom prst="rect">
            <a:avLst/>
          </a:prstGeom>
        </p:spPr>
        <p:txBody>
          <a:bodyPr wrap="square">
            <a:spAutoFit/>
          </a:bodyPr>
          <a:lstStyle/>
          <a:p>
            <a:r>
              <a:rPr lang="en-US" altLang="zh-CN" sz="1400" b="1" dirty="0">
                <a:solidFill>
                  <a:schemeClr val="tx1">
                    <a:lumMod val="65000"/>
                    <a:lumOff val="35000"/>
                  </a:schemeClr>
                </a:solidFill>
                <a:latin typeface="微软雅黑" panose="020B0503020204020204" charset="-122"/>
                <a:ea typeface="微软雅黑" panose="020B0503020204020204" charset="-122"/>
                <a:sym typeface="+mn-ea"/>
              </a:rPr>
              <a:t>Third-party testing service</a:t>
            </a:r>
            <a:endParaRPr lang="zh-CN" altLang="en-US" sz="1400" b="1" dirty="0">
              <a:solidFill>
                <a:schemeClr val="tx1">
                  <a:lumMod val="65000"/>
                  <a:lumOff val="35000"/>
                </a:schemeClr>
              </a:solidFill>
              <a:latin typeface="微软雅黑" panose="020B0503020204020204" charset="-122"/>
              <a:ea typeface="微软雅黑" panose="020B0503020204020204" charset="-122"/>
            </a:endParaRPr>
          </a:p>
        </p:txBody>
      </p:sp>
      <p:pic>
        <p:nvPicPr>
          <p:cNvPr id="94" name="图片 93" descr="图片2"/>
          <p:cNvPicPr>
            <a:picLocks noChangeAspect="1"/>
          </p:cNvPicPr>
          <p:nvPr/>
        </p:nvPicPr>
        <p:blipFill>
          <a:blip r:embed="rId2" cstate="email"/>
          <a:srcRect/>
          <a:stretch>
            <a:fillRect/>
          </a:stretch>
        </p:blipFill>
        <p:spPr>
          <a:xfrm>
            <a:off x="3496945" y="1661160"/>
            <a:ext cx="2204720" cy="2167890"/>
          </a:xfrm>
          <a:prstGeom prst="rect">
            <a:avLst/>
          </a:prstGeom>
        </p:spPr>
      </p:pic>
      <p:pic>
        <p:nvPicPr>
          <p:cNvPr id="95" name="图片 94"/>
          <p:cNvPicPr>
            <a:picLocks noChangeAspect="1"/>
          </p:cNvPicPr>
          <p:nvPr/>
        </p:nvPicPr>
        <p:blipFill>
          <a:blip r:embed="rId3" cstate="email"/>
          <a:stretch>
            <a:fillRect/>
          </a:stretch>
        </p:blipFill>
        <p:spPr>
          <a:xfrm>
            <a:off x="9093835" y="1661160"/>
            <a:ext cx="2205990" cy="2168525"/>
          </a:xfrm>
          <a:prstGeom prst="rect">
            <a:avLst/>
          </a:prstGeom>
        </p:spPr>
      </p:pic>
      <p:pic>
        <p:nvPicPr>
          <p:cNvPr id="144" name="Picture 7" descr="C:\Users\lx\Desktop\美正检测标准品 (12).png"/>
          <p:cNvPicPr>
            <a:picLocks noChangeAspect="1" noChangeArrowheads="1"/>
          </p:cNvPicPr>
          <p:nvPr/>
        </p:nvPicPr>
        <p:blipFill>
          <a:blip r:embed="rId4" cstate="email"/>
          <a:srcRect/>
          <a:stretch>
            <a:fillRect/>
          </a:stretch>
        </p:blipFill>
        <p:spPr bwMode="auto">
          <a:xfrm>
            <a:off x="6475095" y="2111375"/>
            <a:ext cx="1911350" cy="153987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1286540"/>
            <a:ext cx="12192000" cy="4509947"/>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800" b="1" dirty="0">
              <a:solidFill>
                <a:schemeClr val="bg1"/>
              </a:solidFill>
              <a:latin typeface="微软雅黑" panose="020B0503020204020204" charset="-122"/>
              <a:ea typeface="微软雅黑" panose="020B0503020204020204" charset="-122"/>
            </a:endParaRPr>
          </a:p>
        </p:txBody>
      </p:sp>
      <p:sp>
        <p:nvSpPr>
          <p:cNvPr id="3" name="Rectangle: Rounded Corners 2"/>
          <p:cNvSpPr/>
          <p:nvPr/>
        </p:nvSpPr>
        <p:spPr>
          <a:xfrm>
            <a:off x="354159" y="2188882"/>
            <a:ext cx="2562395" cy="311427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9" name="Rectangle: Rounded Corners 18"/>
          <p:cNvSpPr/>
          <p:nvPr/>
        </p:nvSpPr>
        <p:spPr>
          <a:xfrm>
            <a:off x="8533207" y="2188882"/>
            <a:ext cx="3100699" cy="327002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 name="TextBox 7"/>
          <p:cNvSpPr txBox="1"/>
          <p:nvPr/>
        </p:nvSpPr>
        <p:spPr>
          <a:xfrm>
            <a:off x="336631" y="477165"/>
            <a:ext cx="4781786" cy="523220"/>
          </a:xfrm>
          <a:prstGeom prst="rect">
            <a:avLst/>
          </a:prstGeom>
          <a:noFill/>
        </p:spPr>
        <p:txBody>
          <a:bodyPr wrap="square" rtlCol="0">
            <a:spAutoFit/>
          </a:bodyPr>
          <a:lstStyle/>
          <a:p>
            <a:pPr algn="ctr"/>
            <a:r>
              <a:rPr lang="en-US" altLang="zh-CN" sz="2800" b="1" dirty="0">
                <a:ln w="0"/>
                <a:solidFill>
                  <a:schemeClr val="bg2">
                    <a:lumMod val="10000"/>
                  </a:schemeClr>
                </a:solidFill>
                <a:effectLst/>
                <a:latin typeface="微软雅黑" panose="020B0503020204020204" charset="-122"/>
                <a:ea typeface="微软雅黑" panose="020B0503020204020204" charset="-122"/>
                <a:sym typeface="+mn-ea"/>
              </a:rPr>
              <a:t>Laboratory</a:t>
            </a:r>
            <a:r>
              <a:rPr lang="zh-CN" altLang="en-US" sz="2800" b="1" dirty="0">
                <a:ln w="0"/>
                <a:solidFill>
                  <a:schemeClr val="bg2">
                    <a:lumMod val="10000"/>
                  </a:schemeClr>
                </a:solidFill>
                <a:effectLst/>
                <a:latin typeface="微软雅黑" panose="020B0503020204020204" charset="-122"/>
                <a:ea typeface="微软雅黑" panose="020B0503020204020204" charset="-122"/>
                <a:sym typeface="+mn-ea"/>
              </a:rPr>
              <a:t> </a:t>
            </a:r>
            <a:r>
              <a:rPr lang="en-US" altLang="zh-CN" sz="2800" b="1" dirty="0">
                <a:ln w="0"/>
                <a:solidFill>
                  <a:schemeClr val="bg2">
                    <a:lumMod val="10000"/>
                  </a:schemeClr>
                </a:solidFill>
                <a:effectLst/>
                <a:latin typeface="微软雅黑" panose="020B0503020204020204" charset="-122"/>
                <a:ea typeface="微软雅黑" panose="020B0503020204020204" charset="-122"/>
                <a:sym typeface="+mn-ea"/>
              </a:rPr>
              <a:t>Test Products</a:t>
            </a:r>
            <a:endParaRPr lang="zh-CN" altLang="en-US" sz="2800" b="1" dirty="0">
              <a:ln w="0"/>
              <a:solidFill>
                <a:schemeClr val="bg2">
                  <a:lumMod val="10000"/>
                </a:schemeClr>
              </a:solidFill>
              <a:effectLst/>
              <a:latin typeface="微软雅黑" panose="020B0503020204020204" charset="-122"/>
              <a:ea typeface="微软雅黑" panose="020B0503020204020204" charset="-122"/>
              <a:cs typeface="AcadEref" panose="02000500000000020003" charset="0"/>
              <a:sym typeface="+mn-ea"/>
            </a:endParaRPr>
          </a:p>
        </p:txBody>
      </p:sp>
      <p:pic>
        <p:nvPicPr>
          <p:cNvPr id="17" name="图片 16"/>
          <p:cNvPicPr>
            <a:picLocks noChangeAspect="1"/>
          </p:cNvPicPr>
          <p:nvPr/>
        </p:nvPicPr>
        <p:blipFill>
          <a:blip r:embed="rId1" cstate="email"/>
          <a:stretch>
            <a:fillRect/>
          </a:stretch>
        </p:blipFill>
        <p:spPr>
          <a:xfrm>
            <a:off x="1457369" y="2580929"/>
            <a:ext cx="1127761" cy="708660"/>
          </a:xfrm>
          <a:prstGeom prst="rect">
            <a:avLst/>
          </a:prstGeom>
        </p:spPr>
      </p:pic>
      <p:sp>
        <p:nvSpPr>
          <p:cNvPr id="34" name="文本框 33"/>
          <p:cNvSpPr txBox="1"/>
          <p:nvPr/>
        </p:nvSpPr>
        <p:spPr>
          <a:xfrm>
            <a:off x="659497" y="3294407"/>
            <a:ext cx="1561586" cy="492443"/>
          </a:xfrm>
          <a:prstGeom prst="rect">
            <a:avLst/>
          </a:prstGeom>
          <a:noFill/>
        </p:spPr>
        <p:txBody>
          <a:bodyPr wrap="square" rtlCol="0">
            <a:spAutoFit/>
          </a:bodyPr>
          <a:lstStyle/>
          <a:p>
            <a:pPr algn="ctr" rtl="0"/>
            <a:r>
              <a:rPr lang="en-GB" altLang="zh-CN" sz="1300" b="1" i="0" dirty="0">
                <a:solidFill>
                  <a:srgbClr val="333333"/>
                </a:solidFill>
                <a:effectLst/>
                <a:latin typeface="微软雅黑" panose="020B0503020204020204" charset="-122"/>
                <a:ea typeface="微软雅黑" panose="020B0503020204020204" charset="-122"/>
              </a:rPr>
              <a:t>Immunoaffinity </a:t>
            </a:r>
            <a:endParaRPr lang="en-GB" altLang="zh-CN" sz="1300" b="1" i="0" dirty="0">
              <a:solidFill>
                <a:srgbClr val="333333"/>
              </a:solidFill>
              <a:effectLst/>
              <a:latin typeface="微软雅黑" panose="020B0503020204020204" charset="-122"/>
              <a:ea typeface="微软雅黑" panose="020B0503020204020204" charset="-122"/>
            </a:endParaRPr>
          </a:p>
          <a:p>
            <a:pPr algn="ctr" rtl="0"/>
            <a:r>
              <a:rPr lang="en-GB" altLang="zh-CN" sz="1300" b="1" i="0" dirty="0">
                <a:solidFill>
                  <a:srgbClr val="333333"/>
                </a:solidFill>
                <a:effectLst/>
                <a:latin typeface="微软雅黑" panose="020B0503020204020204" charset="-122"/>
                <a:ea typeface="微软雅黑" panose="020B0503020204020204" charset="-122"/>
              </a:rPr>
              <a:t>Column (IAC)</a:t>
            </a:r>
            <a:endParaRPr lang="en-GB" altLang="zh-CN" sz="1300" b="1" i="0" dirty="0">
              <a:solidFill>
                <a:srgbClr val="333333"/>
              </a:solidFill>
              <a:effectLst/>
              <a:latin typeface="微软雅黑" panose="020B0503020204020204" charset="-122"/>
              <a:ea typeface="微软雅黑" panose="020B0503020204020204" charset="-122"/>
            </a:endParaRPr>
          </a:p>
        </p:txBody>
      </p:sp>
      <p:sp>
        <p:nvSpPr>
          <p:cNvPr id="37" name="文本框 36"/>
          <p:cNvSpPr txBox="1"/>
          <p:nvPr/>
        </p:nvSpPr>
        <p:spPr>
          <a:xfrm>
            <a:off x="1276804" y="4670891"/>
            <a:ext cx="1357743" cy="692497"/>
          </a:xfrm>
          <a:prstGeom prst="rect">
            <a:avLst/>
          </a:prstGeom>
          <a:noFill/>
        </p:spPr>
        <p:txBody>
          <a:bodyPr wrap="square" rtlCol="0">
            <a:spAutoFit/>
          </a:bodyPr>
          <a:lstStyle/>
          <a:p>
            <a:pPr algn="ctr"/>
            <a:r>
              <a:rPr kumimoji="1" lang="en-GB" altLang="zh-CN" sz="1300" b="1" dirty="0">
                <a:solidFill>
                  <a:schemeClr val="tx1">
                    <a:lumMod val="65000"/>
                    <a:lumOff val="35000"/>
                  </a:schemeClr>
                </a:solidFill>
                <a:latin typeface="微软雅黑" panose="020B0503020204020204" charset="-122"/>
                <a:ea typeface="微软雅黑" panose="020B0503020204020204" charset="-122"/>
              </a:rPr>
              <a:t>Solid phase extraction (SPE) column</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sp>
        <p:nvSpPr>
          <p:cNvPr id="40" name="文本框 39"/>
          <p:cNvSpPr txBox="1"/>
          <p:nvPr/>
        </p:nvSpPr>
        <p:spPr>
          <a:xfrm>
            <a:off x="223895" y="4930940"/>
            <a:ext cx="1123315" cy="292388"/>
          </a:xfrm>
          <a:prstGeom prst="rect">
            <a:avLst/>
          </a:prstGeom>
          <a:noFill/>
        </p:spPr>
        <p:txBody>
          <a:bodyPr wrap="square" rtlCol="0">
            <a:spAutoFit/>
          </a:bodyPr>
          <a:lstStyle/>
          <a:p>
            <a:pPr algn="l"/>
            <a:r>
              <a:rPr kumimoji="1" lang="en-US" altLang="zh-CN" sz="1300" b="1" dirty="0" err="1">
                <a:solidFill>
                  <a:schemeClr val="tx1">
                    <a:lumMod val="65000"/>
                    <a:lumOff val="35000"/>
                  </a:schemeClr>
                </a:solidFill>
                <a:latin typeface="微软雅黑" panose="020B0503020204020204" charset="-122"/>
                <a:ea typeface="微软雅黑" panose="020B0503020204020204" charset="-122"/>
              </a:rPr>
              <a:t>QuEChERS</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sp>
        <p:nvSpPr>
          <p:cNvPr id="70" name="Rectangle 69"/>
          <p:cNvSpPr/>
          <p:nvPr/>
        </p:nvSpPr>
        <p:spPr>
          <a:xfrm>
            <a:off x="63297" y="1472688"/>
            <a:ext cx="3163253" cy="584775"/>
          </a:xfrm>
          <a:prstGeom prst="rect">
            <a:avLst/>
          </a:prstGeom>
        </p:spPr>
        <p:txBody>
          <a:bodyPr wrap="square">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Sample preparation Consumables</a:t>
            </a:r>
            <a:endParaRPr sz="1600" b="1" dirty="0">
              <a:solidFill>
                <a:schemeClr val="bg1"/>
              </a:solidFill>
              <a:latin typeface="微软雅黑" panose="020B0503020204020204" charset="-122"/>
              <a:ea typeface="微软雅黑" panose="020B0503020204020204" charset="-122"/>
            </a:endParaRPr>
          </a:p>
        </p:txBody>
      </p:sp>
      <p:sp>
        <p:nvSpPr>
          <p:cNvPr id="45" name="Rectangle 69"/>
          <p:cNvSpPr/>
          <p:nvPr/>
        </p:nvSpPr>
        <p:spPr>
          <a:xfrm>
            <a:off x="8496268" y="1664079"/>
            <a:ext cx="3088795" cy="338554"/>
          </a:xfrm>
          <a:prstGeom prst="rect">
            <a:avLst/>
          </a:prstGeom>
        </p:spPr>
        <p:txBody>
          <a:bodyPr wrap="square">
            <a:spAutoFit/>
          </a:bodyPr>
          <a:lstStyle/>
          <a:p>
            <a:pPr algn="ctr"/>
            <a:r>
              <a:rPr lang="en-GB" altLang="zh-CN" sz="1600" b="1" dirty="0">
                <a:solidFill>
                  <a:schemeClr val="bg1"/>
                </a:solidFill>
                <a:latin typeface="微软雅黑" panose="020B0503020204020204" charset="-122"/>
                <a:ea typeface="微软雅黑" panose="020B0503020204020204" charset="-122"/>
                <a:sym typeface="+mn-ea"/>
              </a:rPr>
              <a:t>Reference Materials</a:t>
            </a:r>
            <a:endParaRPr sz="1600" b="1" dirty="0">
              <a:solidFill>
                <a:schemeClr val="bg1"/>
              </a:solidFill>
              <a:latin typeface="微软雅黑" panose="020B0503020204020204" charset="-122"/>
              <a:ea typeface="微软雅黑" panose="020B0503020204020204" charset="-122"/>
            </a:endParaRPr>
          </a:p>
        </p:txBody>
      </p:sp>
      <p:pic>
        <p:nvPicPr>
          <p:cNvPr id="47" name="Picture 7" descr="C:\Users\lx\Desktop\美正检测标准品 (12).png"/>
          <p:cNvPicPr>
            <a:picLocks noChangeAspect="1" noChangeArrowheads="1"/>
          </p:cNvPicPr>
          <p:nvPr/>
        </p:nvPicPr>
        <p:blipFill>
          <a:blip r:embed="rId2" cstate="email"/>
          <a:srcRect/>
          <a:stretch>
            <a:fillRect/>
          </a:stretch>
        </p:blipFill>
        <p:spPr bwMode="auto">
          <a:xfrm>
            <a:off x="9869438" y="1908973"/>
            <a:ext cx="1859455" cy="1616594"/>
          </a:xfrm>
          <a:prstGeom prst="rect">
            <a:avLst/>
          </a:prstGeom>
          <a:noFill/>
        </p:spPr>
      </p:pic>
      <p:sp>
        <p:nvSpPr>
          <p:cNvPr id="49" name="文本框 48"/>
          <p:cNvSpPr txBox="1"/>
          <p:nvPr/>
        </p:nvSpPr>
        <p:spPr>
          <a:xfrm>
            <a:off x="8745629" y="3196845"/>
            <a:ext cx="1443382" cy="492443"/>
          </a:xfrm>
          <a:prstGeom prst="rect">
            <a:avLst/>
          </a:prstGeom>
          <a:noFill/>
        </p:spPr>
        <p:txBody>
          <a:bodyPr wrap="square" rtlCol="0">
            <a:spAutoFit/>
          </a:bodyPr>
          <a:lstStyle/>
          <a:p>
            <a:pPr algn="ctr"/>
            <a:r>
              <a:rPr kumimoji="1" lang="en-GB" altLang="zh-CN" sz="1300" b="1" dirty="0">
                <a:solidFill>
                  <a:schemeClr val="tx1">
                    <a:lumMod val="65000"/>
                    <a:lumOff val="35000"/>
                  </a:schemeClr>
                </a:solidFill>
                <a:latin typeface="微软雅黑" panose="020B0503020204020204" charset="-122"/>
                <a:ea typeface="微软雅黑" panose="020B0503020204020204" charset="-122"/>
              </a:rPr>
              <a:t>Solid reference materials</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sp>
        <p:nvSpPr>
          <p:cNvPr id="50" name="文本框 49"/>
          <p:cNvSpPr txBox="1"/>
          <p:nvPr/>
        </p:nvSpPr>
        <p:spPr>
          <a:xfrm>
            <a:off x="9956055" y="3190528"/>
            <a:ext cx="1807488" cy="692497"/>
          </a:xfrm>
          <a:prstGeom prst="rect">
            <a:avLst/>
          </a:prstGeom>
          <a:noFill/>
        </p:spPr>
        <p:txBody>
          <a:bodyPr wrap="square" rtlCol="0">
            <a:spAutoFit/>
          </a:bodyPr>
          <a:lstStyle/>
          <a:p>
            <a:pPr algn="ctr">
              <a:buClrTx/>
              <a:buSzTx/>
              <a:buFontTx/>
            </a:pPr>
            <a:r>
              <a:rPr kumimoji="1" lang="en-GB" altLang="zh-CN" sz="1300" b="1" dirty="0">
                <a:solidFill>
                  <a:schemeClr val="tx1">
                    <a:lumMod val="65000"/>
                    <a:lumOff val="35000"/>
                  </a:schemeClr>
                </a:solidFill>
                <a:latin typeface="微软雅黑" panose="020B0503020204020204" charset="-122"/>
                <a:ea typeface="微软雅黑" panose="020B0503020204020204" charset="-122"/>
              </a:rPr>
              <a:t>Liquid reference materials (single&amp;mixed)</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sp>
        <p:nvSpPr>
          <p:cNvPr id="51" name="文本框 50"/>
          <p:cNvSpPr txBox="1"/>
          <p:nvPr/>
        </p:nvSpPr>
        <p:spPr>
          <a:xfrm>
            <a:off x="8498826" y="4786638"/>
            <a:ext cx="1595061" cy="492443"/>
          </a:xfrm>
          <a:prstGeom prst="rect">
            <a:avLst/>
          </a:prstGeom>
          <a:noFill/>
        </p:spPr>
        <p:txBody>
          <a:bodyPr wrap="square" rtlCol="0">
            <a:spAutoFit/>
          </a:bodyPr>
          <a:lstStyle/>
          <a:p>
            <a:pPr algn="ctr"/>
            <a:r>
              <a:rPr kumimoji="1" lang="en-GB" altLang="zh-CN" sz="1300" b="1" dirty="0">
                <a:solidFill>
                  <a:schemeClr val="tx1">
                    <a:lumMod val="65000"/>
                    <a:lumOff val="35000"/>
                  </a:schemeClr>
                </a:solidFill>
                <a:latin typeface="微软雅黑" panose="020B0503020204020204" charset="-122"/>
                <a:ea typeface="微软雅黑" panose="020B0503020204020204" charset="-122"/>
              </a:rPr>
              <a:t>Matrix reference materials</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pic>
        <p:nvPicPr>
          <p:cNvPr id="25" name="图片 24" descr="C:/Users/Mengyue.shao/AppData/Local/Temp/picturecompress_20210623113321/output_112.jpgoutput_112"/>
          <p:cNvPicPr>
            <a:picLocks noChangeAspect="1"/>
          </p:cNvPicPr>
          <p:nvPr/>
        </p:nvPicPr>
        <p:blipFill>
          <a:blip r:embed="rId3" cstate="email"/>
          <a:srcRect/>
          <a:stretch>
            <a:fillRect/>
          </a:stretch>
        </p:blipFill>
        <p:spPr>
          <a:xfrm>
            <a:off x="8528985" y="2284833"/>
            <a:ext cx="1746885" cy="851535"/>
          </a:xfrm>
          <a:prstGeom prst="rect">
            <a:avLst/>
          </a:prstGeom>
        </p:spPr>
      </p:pic>
      <p:pic>
        <p:nvPicPr>
          <p:cNvPr id="26" name="图片 25" descr="C:/Users/Mengyue.shao/AppData/Local/Temp/picturecompress_20210901132041/output_4.pngoutput_4"/>
          <p:cNvPicPr/>
          <p:nvPr/>
        </p:nvPicPr>
        <p:blipFill>
          <a:blip r:embed="rId4" cstate="email"/>
          <a:stretch>
            <a:fillRect/>
          </a:stretch>
        </p:blipFill>
        <p:spPr>
          <a:xfrm>
            <a:off x="8746164" y="3863917"/>
            <a:ext cx="1068842" cy="926095"/>
          </a:xfrm>
          <a:prstGeom prst="rect">
            <a:avLst/>
          </a:prstGeom>
        </p:spPr>
      </p:pic>
      <p:pic>
        <p:nvPicPr>
          <p:cNvPr id="27" name="图片 26" descr="图片1"/>
          <p:cNvPicPr>
            <a:picLocks noChangeAspect="1"/>
          </p:cNvPicPr>
          <p:nvPr/>
        </p:nvPicPr>
        <p:blipFill>
          <a:blip r:embed="rId5" cstate="email"/>
          <a:stretch>
            <a:fillRect/>
          </a:stretch>
        </p:blipFill>
        <p:spPr>
          <a:xfrm>
            <a:off x="1391796" y="3854281"/>
            <a:ext cx="1127760" cy="816610"/>
          </a:xfrm>
          <a:prstGeom prst="rect">
            <a:avLst/>
          </a:prstGeom>
        </p:spPr>
      </p:pic>
      <p:sp>
        <p:nvSpPr>
          <p:cNvPr id="33" name="Rectangle: Rounded Corners 18"/>
          <p:cNvSpPr/>
          <p:nvPr/>
        </p:nvSpPr>
        <p:spPr>
          <a:xfrm>
            <a:off x="5730731" y="2188882"/>
            <a:ext cx="2562395" cy="327002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58" name="Rectangle 69"/>
          <p:cNvSpPr/>
          <p:nvPr/>
        </p:nvSpPr>
        <p:spPr>
          <a:xfrm>
            <a:off x="5400209" y="1472688"/>
            <a:ext cx="3163253" cy="584775"/>
          </a:xfrm>
          <a:prstGeom prst="rect">
            <a:avLst/>
          </a:prstGeom>
        </p:spPr>
        <p:txBody>
          <a:bodyPr wrap="square">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Pre-treatment </a:t>
            </a:r>
            <a:endParaRPr lang="en-US" altLang="zh-CN" sz="1600" b="1" dirty="0">
              <a:solidFill>
                <a:schemeClr val="bg1"/>
              </a:solidFill>
              <a:latin typeface="微软雅黑" panose="020B0503020204020204" charset="-122"/>
              <a:ea typeface="微软雅黑" panose="020B0503020204020204" charset="-122"/>
              <a:sym typeface="+mn-ea"/>
            </a:endParaRPr>
          </a:p>
          <a:p>
            <a:pPr algn="ctr"/>
            <a:r>
              <a:rPr lang="en-US" altLang="zh-CN" sz="1600" b="1" dirty="0">
                <a:solidFill>
                  <a:schemeClr val="bg1"/>
                </a:solidFill>
                <a:latin typeface="微软雅黑" panose="020B0503020204020204" charset="-122"/>
                <a:ea typeface="微软雅黑" panose="020B0503020204020204" charset="-122"/>
                <a:sym typeface="+mn-ea"/>
              </a:rPr>
              <a:t>Instrument</a:t>
            </a:r>
            <a:endParaRPr sz="1600" b="1" dirty="0">
              <a:solidFill>
                <a:schemeClr val="bg1"/>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6" cstate="email"/>
          <a:stretch>
            <a:fillRect/>
          </a:stretch>
        </p:blipFill>
        <p:spPr>
          <a:xfrm>
            <a:off x="5517599" y="2570512"/>
            <a:ext cx="2928590" cy="1788245"/>
          </a:xfrm>
          <a:prstGeom prst="rect">
            <a:avLst/>
          </a:prstGeom>
        </p:spPr>
      </p:pic>
      <p:sp>
        <p:nvSpPr>
          <p:cNvPr id="41" name="文本框 40"/>
          <p:cNvSpPr txBox="1"/>
          <p:nvPr/>
        </p:nvSpPr>
        <p:spPr>
          <a:xfrm>
            <a:off x="5464167" y="4490176"/>
            <a:ext cx="2992992" cy="692497"/>
          </a:xfrm>
          <a:prstGeom prst="rect">
            <a:avLst/>
          </a:prstGeom>
          <a:noFill/>
        </p:spPr>
        <p:txBody>
          <a:bodyPr wrap="square" rtlCol="0">
            <a:spAutoFit/>
          </a:bodyPr>
          <a:lstStyle/>
          <a:p>
            <a:pPr algn="ctr"/>
            <a:r>
              <a:rPr kumimoji="1" lang="en-GB" altLang="zh-CN" sz="1300" b="1" dirty="0">
                <a:solidFill>
                  <a:schemeClr val="tx1">
                    <a:lumMod val="65000"/>
                    <a:lumOff val="35000"/>
                  </a:schemeClr>
                </a:solidFill>
                <a:latin typeface="微软雅黑" panose="020B0503020204020204" charset="-122"/>
                <a:ea typeface="微软雅黑" panose="020B0503020204020204" charset="-122"/>
              </a:rPr>
              <a:t>ASPE 480</a:t>
            </a:r>
            <a:r>
              <a:rPr kumimoji="1" lang="en-US" altLang="zh-CN" sz="1300" b="1" dirty="0">
                <a:solidFill>
                  <a:schemeClr val="tx1">
                    <a:lumMod val="65000"/>
                    <a:lumOff val="35000"/>
                  </a:schemeClr>
                </a:solidFill>
                <a:latin typeface="微软雅黑" panose="020B0503020204020204" charset="-122"/>
                <a:ea typeface="微软雅黑" panose="020B0503020204020204" charset="-122"/>
              </a:rPr>
              <a:t> </a:t>
            </a:r>
            <a:endParaRPr kumimoji="1" lang="en-US" altLang="zh-CN" sz="1300" b="1" dirty="0">
              <a:solidFill>
                <a:schemeClr val="tx1">
                  <a:lumMod val="65000"/>
                  <a:lumOff val="35000"/>
                </a:schemeClr>
              </a:solidFill>
              <a:latin typeface="微软雅黑" panose="020B0503020204020204" charset="-122"/>
              <a:ea typeface="微软雅黑" panose="020B0503020204020204" charset="-122"/>
            </a:endParaRPr>
          </a:p>
          <a:p>
            <a:pPr algn="ctr"/>
            <a:r>
              <a:rPr kumimoji="1" lang="en-US" altLang="zh-CN" sz="1300" b="1" dirty="0">
                <a:solidFill>
                  <a:schemeClr val="tx1">
                    <a:lumMod val="65000"/>
                    <a:lumOff val="35000"/>
                  </a:schemeClr>
                </a:solidFill>
                <a:latin typeface="微软雅黑" panose="020B0503020204020204" charset="-122"/>
                <a:ea typeface="微软雅黑" panose="020B0503020204020204" charset="-122"/>
              </a:rPr>
              <a:t>Immunoaffinity and </a:t>
            </a:r>
            <a:endParaRPr kumimoji="1" lang="en-US" altLang="zh-CN" sz="1300" b="1" dirty="0">
              <a:solidFill>
                <a:schemeClr val="tx1">
                  <a:lumMod val="65000"/>
                  <a:lumOff val="35000"/>
                </a:schemeClr>
              </a:solidFill>
              <a:latin typeface="微软雅黑" panose="020B0503020204020204" charset="-122"/>
              <a:ea typeface="微软雅黑" panose="020B0503020204020204" charset="-122"/>
            </a:endParaRPr>
          </a:p>
          <a:p>
            <a:pPr algn="ctr"/>
            <a:r>
              <a:rPr kumimoji="1" lang="en-US" altLang="zh-CN" sz="1300" b="1" dirty="0">
                <a:solidFill>
                  <a:schemeClr val="tx1">
                    <a:lumMod val="65000"/>
                    <a:lumOff val="35000"/>
                  </a:schemeClr>
                </a:solidFill>
                <a:latin typeface="微软雅黑" panose="020B0503020204020204" charset="-122"/>
                <a:ea typeface="微软雅黑" panose="020B0503020204020204" charset="-122"/>
              </a:rPr>
              <a:t> Solid Phase Extract system</a:t>
            </a:r>
            <a:r>
              <a:rPr kumimoji="1" lang="en-GB" altLang="zh-CN" sz="1300" b="1" dirty="0">
                <a:solidFill>
                  <a:schemeClr val="tx1">
                    <a:lumMod val="65000"/>
                    <a:lumOff val="35000"/>
                  </a:schemeClr>
                </a:solidFill>
                <a:latin typeface="微软雅黑" panose="020B0503020204020204" charset="-122"/>
                <a:ea typeface="微软雅黑" panose="020B0503020204020204" charset="-122"/>
              </a:rPr>
              <a:t> </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7" cstate="email"/>
          <a:stretch>
            <a:fillRect/>
          </a:stretch>
        </p:blipFill>
        <p:spPr>
          <a:xfrm>
            <a:off x="10434482" y="3928228"/>
            <a:ext cx="859611" cy="877900"/>
          </a:xfrm>
          <a:prstGeom prst="rect">
            <a:avLst/>
          </a:prstGeom>
        </p:spPr>
      </p:pic>
      <p:sp>
        <p:nvSpPr>
          <p:cNvPr id="43" name="文本框 42"/>
          <p:cNvSpPr txBox="1"/>
          <p:nvPr/>
        </p:nvSpPr>
        <p:spPr>
          <a:xfrm>
            <a:off x="10022659" y="4776005"/>
            <a:ext cx="1595061" cy="492443"/>
          </a:xfrm>
          <a:prstGeom prst="rect">
            <a:avLst/>
          </a:prstGeom>
          <a:noFill/>
        </p:spPr>
        <p:txBody>
          <a:bodyPr wrap="square" rtlCol="0">
            <a:spAutoFit/>
          </a:bodyPr>
          <a:lstStyle/>
          <a:p>
            <a:pPr algn="ctr"/>
            <a:r>
              <a:rPr kumimoji="1" lang="en-GB" altLang="zh-CN" sz="1300" b="1" dirty="0">
                <a:solidFill>
                  <a:schemeClr val="tx1">
                    <a:lumMod val="65000"/>
                    <a:lumOff val="35000"/>
                  </a:schemeClr>
                </a:solidFill>
                <a:latin typeface="微软雅黑" panose="020B0503020204020204" charset="-122"/>
                <a:ea typeface="微软雅黑" panose="020B0503020204020204" charset="-122"/>
              </a:rPr>
              <a:t>Quality control materials</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grpSp>
        <p:nvGrpSpPr>
          <p:cNvPr id="12" name="组合 11"/>
          <p:cNvGrpSpPr/>
          <p:nvPr/>
        </p:nvGrpSpPr>
        <p:grpSpPr>
          <a:xfrm>
            <a:off x="3029145" y="3908326"/>
            <a:ext cx="2588654" cy="1635646"/>
            <a:chOff x="2955032" y="4703203"/>
            <a:chExt cx="2840982" cy="1672880"/>
          </a:xfrm>
        </p:grpSpPr>
        <p:grpSp>
          <p:nvGrpSpPr>
            <p:cNvPr id="11" name="组合 10"/>
            <p:cNvGrpSpPr/>
            <p:nvPr/>
          </p:nvGrpSpPr>
          <p:grpSpPr>
            <a:xfrm>
              <a:off x="2955032" y="4703203"/>
              <a:ext cx="2840982" cy="1672880"/>
              <a:chOff x="2752530" y="2161273"/>
              <a:chExt cx="2840982" cy="1672880"/>
            </a:xfrm>
          </p:grpSpPr>
          <p:pic>
            <p:nvPicPr>
              <p:cNvPr id="6" name="图片 5"/>
              <p:cNvPicPr>
                <a:picLocks noChangeAspect="1"/>
              </p:cNvPicPr>
              <p:nvPr/>
            </p:nvPicPr>
            <p:blipFill>
              <a:blip r:embed="rId8"/>
              <a:stretch>
                <a:fillRect/>
              </a:stretch>
            </p:blipFill>
            <p:spPr>
              <a:xfrm>
                <a:off x="2752530" y="2161273"/>
                <a:ext cx="2840982" cy="1672880"/>
              </a:xfrm>
              <a:prstGeom prst="rect">
                <a:avLst/>
              </a:prstGeom>
            </p:spPr>
          </p:pic>
          <p:grpSp>
            <p:nvGrpSpPr>
              <p:cNvPr id="10" name="组合 9"/>
              <p:cNvGrpSpPr/>
              <p:nvPr/>
            </p:nvGrpSpPr>
            <p:grpSpPr>
              <a:xfrm>
                <a:off x="2983713" y="2465267"/>
                <a:ext cx="2377434" cy="1139261"/>
                <a:chOff x="2983713" y="2465267"/>
                <a:chExt cx="2377434" cy="1139261"/>
              </a:xfrm>
            </p:grpSpPr>
            <p:pic>
              <p:nvPicPr>
                <p:cNvPr id="28" name="图片 27" descr="E:\产品图片\产品图片\北京产品\实验室耗材\图片31.png图片31"/>
                <p:cNvPicPr/>
                <p:nvPr/>
              </p:nvPicPr>
              <p:blipFill>
                <a:blip r:embed="rId9" cstate="email"/>
                <a:srcRect/>
                <a:stretch>
                  <a:fillRect/>
                </a:stretch>
              </p:blipFill>
              <p:spPr bwMode="auto">
                <a:xfrm>
                  <a:off x="3133209" y="2465267"/>
                  <a:ext cx="1031875" cy="558800"/>
                </a:xfrm>
                <a:prstGeom prst="rect">
                  <a:avLst/>
                </a:prstGeom>
                <a:noFill/>
                <a:ln>
                  <a:noFill/>
                </a:ln>
              </p:spPr>
            </p:pic>
            <p:sp>
              <p:nvSpPr>
                <p:cNvPr id="38" name="文本框 37"/>
                <p:cNvSpPr txBox="1"/>
                <p:nvPr/>
              </p:nvSpPr>
              <p:spPr>
                <a:xfrm>
                  <a:off x="2983713" y="3305484"/>
                  <a:ext cx="1501556" cy="299044"/>
                </a:xfrm>
                <a:prstGeom prst="rect">
                  <a:avLst/>
                </a:prstGeom>
                <a:noFill/>
              </p:spPr>
              <p:txBody>
                <a:bodyPr wrap="square" rtlCol="0">
                  <a:spAutoFit/>
                </a:bodyPr>
                <a:lstStyle/>
                <a:p>
                  <a:pPr algn="l"/>
                  <a:r>
                    <a:rPr kumimoji="1" lang="en-GB" altLang="zh-CN" sz="1300" b="1" dirty="0">
                      <a:solidFill>
                        <a:schemeClr val="tx1">
                          <a:lumMod val="65000"/>
                          <a:lumOff val="35000"/>
                        </a:schemeClr>
                      </a:solidFill>
                      <a:latin typeface="微软雅黑" panose="020B0503020204020204" charset="-122"/>
                      <a:ea typeface="微软雅黑" panose="020B0503020204020204" charset="-122"/>
                    </a:rPr>
                    <a:t>Membranes</a:t>
                  </a:r>
                  <a:endParaRPr kumimoji="1" lang="en-GB" altLang="zh-CN" sz="1300" b="1" dirty="0">
                    <a:solidFill>
                      <a:schemeClr val="tx1">
                        <a:lumMod val="65000"/>
                        <a:lumOff val="35000"/>
                      </a:schemeClr>
                    </a:solidFill>
                    <a:latin typeface="微软雅黑" panose="020B0503020204020204" charset="-122"/>
                    <a:ea typeface="微软雅黑" panose="020B0503020204020204" charset="-122"/>
                  </a:endParaRPr>
                </a:p>
              </p:txBody>
            </p:sp>
            <p:pic>
              <p:nvPicPr>
                <p:cNvPr id="30" name="图片 29" descr="图片2"/>
                <p:cNvPicPr>
                  <a:picLocks noChangeAspect="1"/>
                </p:cNvPicPr>
                <p:nvPr/>
              </p:nvPicPr>
              <p:blipFill>
                <a:blip r:embed="rId10" cstate="email"/>
                <a:stretch>
                  <a:fillRect/>
                </a:stretch>
              </p:blipFill>
              <p:spPr>
                <a:xfrm>
                  <a:off x="4302602" y="2511917"/>
                  <a:ext cx="1058545" cy="440055"/>
                </a:xfrm>
                <a:prstGeom prst="rect">
                  <a:avLst/>
                </a:prstGeom>
              </p:spPr>
            </p:pic>
          </p:grpSp>
        </p:grpSp>
        <p:sp>
          <p:nvSpPr>
            <p:cNvPr id="42" name="文本框 41"/>
            <p:cNvSpPr txBox="1"/>
            <p:nvPr/>
          </p:nvSpPr>
          <p:spPr>
            <a:xfrm>
              <a:off x="4471836" y="5828291"/>
              <a:ext cx="1273175" cy="292388"/>
            </a:xfrm>
            <a:prstGeom prst="rect">
              <a:avLst/>
            </a:prstGeom>
            <a:noFill/>
          </p:spPr>
          <p:txBody>
            <a:bodyPr wrap="square" rtlCol="0">
              <a:spAutoFit/>
            </a:bodyPr>
            <a:lstStyle/>
            <a:p>
              <a:pPr algn="ctr"/>
              <a:r>
                <a:rPr kumimoji="1" lang="en-GB" altLang="zh-CN" sz="1300" b="1" dirty="0">
                  <a:solidFill>
                    <a:schemeClr val="tx1">
                      <a:lumMod val="65000"/>
                      <a:lumOff val="35000"/>
                    </a:schemeClr>
                  </a:solidFill>
                  <a:latin typeface="微软雅黑" panose="020B0503020204020204" charset="-122"/>
                  <a:ea typeface="微软雅黑" panose="020B0503020204020204" charset="-122"/>
                </a:rPr>
                <a:t>Vials</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grpSp>
      <p:sp>
        <p:nvSpPr>
          <p:cNvPr id="39" name="Rectangle: Rounded Corners 18"/>
          <p:cNvSpPr/>
          <p:nvPr/>
        </p:nvSpPr>
        <p:spPr>
          <a:xfrm>
            <a:off x="3156636" y="2188882"/>
            <a:ext cx="2334013" cy="1313105"/>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pic>
        <p:nvPicPr>
          <p:cNvPr id="9" name="图片 8"/>
          <p:cNvPicPr>
            <a:picLocks noChangeAspect="1"/>
          </p:cNvPicPr>
          <p:nvPr/>
        </p:nvPicPr>
        <p:blipFill>
          <a:blip r:embed="rId11"/>
          <a:stretch>
            <a:fillRect/>
          </a:stretch>
        </p:blipFill>
        <p:spPr>
          <a:xfrm>
            <a:off x="3618982" y="2281963"/>
            <a:ext cx="1502171" cy="1147037"/>
          </a:xfrm>
          <a:prstGeom prst="rect">
            <a:avLst/>
          </a:prstGeom>
        </p:spPr>
      </p:pic>
      <p:sp>
        <p:nvSpPr>
          <p:cNvPr id="44" name="Rectangle 69"/>
          <p:cNvSpPr/>
          <p:nvPr/>
        </p:nvSpPr>
        <p:spPr>
          <a:xfrm>
            <a:off x="2653074" y="1664079"/>
            <a:ext cx="3163253" cy="381258"/>
          </a:xfrm>
          <a:prstGeom prst="rect">
            <a:avLst/>
          </a:prstGeom>
        </p:spPr>
        <p:txBody>
          <a:bodyPr wrap="square">
            <a:spAutoFit/>
          </a:bodyPr>
          <a:lstStyle/>
          <a:p>
            <a:pPr algn="ctr">
              <a:lnSpc>
                <a:spcPct val="130000"/>
              </a:lnSpc>
            </a:pPr>
            <a:r>
              <a:rPr lang="en-US" altLang="zh-CN" sz="1600" b="1" dirty="0">
                <a:solidFill>
                  <a:schemeClr val="bg1"/>
                </a:solidFill>
                <a:latin typeface="微软雅黑" panose="020B0503020204020204" charset="-122"/>
                <a:ea typeface="微软雅黑" panose="020B0503020204020204" charset="-122"/>
                <a:sym typeface="+mn-ea"/>
              </a:rPr>
              <a:t>HPLC columns</a:t>
            </a:r>
            <a:endParaRPr lang="en-US" altLang="zh-CN" sz="1600" b="1" dirty="0">
              <a:solidFill>
                <a:schemeClr val="bg1"/>
              </a:solidFill>
              <a:latin typeface="微软雅黑" panose="020B0503020204020204" charset="-122"/>
              <a:ea typeface="微软雅黑" panose="020B0503020204020204" charset="-122"/>
              <a:sym typeface="+mn-ea"/>
            </a:endParaRPr>
          </a:p>
        </p:txBody>
      </p:sp>
      <p:sp>
        <p:nvSpPr>
          <p:cNvPr id="46" name="文本框 45"/>
          <p:cNvSpPr txBox="1"/>
          <p:nvPr/>
        </p:nvSpPr>
        <p:spPr>
          <a:xfrm>
            <a:off x="3431837" y="3518593"/>
            <a:ext cx="1768802" cy="381258"/>
          </a:xfrm>
          <a:prstGeom prst="rect">
            <a:avLst/>
          </a:prstGeom>
          <a:noFill/>
        </p:spPr>
        <p:txBody>
          <a:bodyPr wrap="square">
            <a:spAutoFit/>
          </a:bodyPr>
          <a:lstStyle/>
          <a:p>
            <a:pPr algn="ctr">
              <a:lnSpc>
                <a:spcPct val="130000"/>
              </a:lnSpc>
            </a:pPr>
            <a:r>
              <a:rPr lang="en-US" sz="1600" b="1" dirty="0">
                <a:solidFill>
                  <a:schemeClr val="bg1"/>
                </a:solidFill>
                <a:latin typeface="微软雅黑" panose="020B0503020204020204" charset="-122"/>
                <a:ea typeface="微软雅黑" panose="020B0503020204020204" charset="-122"/>
              </a:rPr>
              <a:t>Accessories</a:t>
            </a:r>
            <a:endParaRPr lang="en-US" sz="1600" b="1" dirty="0">
              <a:solidFill>
                <a:schemeClr val="bg1"/>
              </a:solidFill>
              <a:latin typeface="微软雅黑" panose="020B0503020204020204" charset="-122"/>
              <a:ea typeface="微软雅黑" panose="020B0503020204020204" charset="-122"/>
            </a:endParaRPr>
          </a:p>
        </p:txBody>
      </p:sp>
      <p:sp>
        <p:nvSpPr>
          <p:cNvPr id="48" name="Rectangle: Rounded Corners 2"/>
          <p:cNvSpPr/>
          <p:nvPr/>
        </p:nvSpPr>
        <p:spPr>
          <a:xfrm>
            <a:off x="355637" y="2188882"/>
            <a:ext cx="2562395" cy="3270026"/>
          </a:xfrm>
          <a:prstGeom prst="roundRect">
            <a:avLst>
              <a:gd name="adj" fmla="val 2606"/>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pic>
        <p:nvPicPr>
          <p:cNvPr id="52" name="图片 51"/>
          <p:cNvPicPr>
            <a:picLocks noChangeAspect="1"/>
          </p:cNvPicPr>
          <p:nvPr/>
        </p:nvPicPr>
        <p:blipFill>
          <a:blip r:embed="rId1" cstate="email"/>
          <a:stretch>
            <a:fillRect/>
          </a:stretch>
        </p:blipFill>
        <p:spPr>
          <a:xfrm>
            <a:off x="1597072" y="2580929"/>
            <a:ext cx="1127761" cy="708660"/>
          </a:xfrm>
          <a:prstGeom prst="rect">
            <a:avLst/>
          </a:prstGeom>
        </p:spPr>
      </p:pic>
      <p:pic>
        <p:nvPicPr>
          <p:cNvPr id="54" name="图片 53"/>
          <p:cNvPicPr>
            <a:picLocks noChangeAspect="1"/>
          </p:cNvPicPr>
          <p:nvPr/>
        </p:nvPicPr>
        <p:blipFill>
          <a:blip r:embed="rId12" cstate="email"/>
          <a:stretch>
            <a:fillRect/>
          </a:stretch>
        </p:blipFill>
        <p:spPr>
          <a:xfrm>
            <a:off x="406231" y="2553542"/>
            <a:ext cx="1191926" cy="738505"/>
          </a:xfrm>
          <a:prstGeom prst="rect">
            <a:avLst/>
          </a:prstGeom>
        </p:spPr>
      </p:pic>
      <p:sp>
        <p:nvSpPr>
          <p:cNvPr id="55" name="文本框 54"/>
          <p:cNvSpPr txBox="1"/>
          <p:nvPr/>
        </p:nvSpPr>
        <p:spPr>
          <a:xfrm>
            <a:off x="841727" y="3294407"/>
            <a:ext cx="1561586" cy="492443"/>
          </a:xfrm>
          <a:prstGeom prst="rect">
            <a:avLst/>
          </a:prstGeom>
          <a:noFill/>
        </p:spPr>
        <p:txBody>
          <a:bodyPr wrap="square" rtlCol="0">
            <a:spAutoFit/>
          </a:bodyPr>
          <a:lstStyle/>
          <a:p>
            <a:pPr algn="ctr" rtl="0"/>
            <a:r>
              <a:rPr lang="en-GB" altLang="zh-CN" sz="1300" b="1" i="0" dirty="0">
                <a:solidFill>
                  <a:srgbClr val="333333"/>
                </a:solidFill>
                <a:effectLst/>
                <a:latin typeface="微软雅黑" panose="020B0503020204020204" charset="-122"/>
                <a:ea typeface="微软雅黑" panose="020B0503020204020204" charset="-122"/>
              </a:rPr>
              <a:t>Immunoaffinity </a:t>
            </a:r>
            <a:endParaRPr lang="en-GB" altLang="zh-CN" sz="1300" b="1" i="0" dirty="0">
              <a:solidFill>
                <a:srgbClr val="333333"/>
              </a:solidFill>
              <a:effectLst/>
              <a:latin typeface="微软雅黑" panose="020B0503020204020204" charset="-122"/>
              <a:ea typeface="微软雅黑" panose="020B0503020204020204" charset="-122"/>
            </a:endParaRPr>
          </a:p>
          <a:p>
            <a:pPr algn="ctr" rtl="0"/>
            <a:r>
              <a:rPr lang="en-GB" altLang="zh-CN" sz="1300" b="1" i="0" dirty="0">
                <a:solidFill>
                  <a:srgbClr val="333333"/>
                </a:solidFill>
                <a:effectLst/>
                <a:latin typeface="微软雅黑" panose="020B0503020204020204" charset="-122"/>
                <a:ea typeface="微软雅黑" panose="020B0503020204020204" charset="-122"/>
              </a:rPr>
              <a:t>Column (IAC)</a:t>
            </a:r>
            <a:endParaRPr lang="en-GB" altLang="zh-CN" sz="1300" b="1" i="0" dirty="0">
              <a:solidFill>
                <a:srgbClr val="333333"/>
              </a:solidFill>
              <a:effectLst/>
              <a:latin typeface="微软雅黑" panose="020B0503020204020204" charset="-122"/>
              <a:ea typeface="微软雅黑" panose="020B0503020204020204" charset="-122"/>
            </a:endParaRPr>
          </a:p>
        </p:txBody>
      </p:sp>
      <p:sp>
        <p:nvSpPr>
          <p:cNvPr id="56" name="文本框 55"/>
          <p:cNvSpPr txBox="1"/>
          <p:nvPr/>
        </p:nvSpPr>
        <p:spPr>
          <a:xfrm>
            <a:off x="1459034" y="4670891"/>
            <a:ext cx="1357743" cy="692497"/>
          </a:xfrm>
          <a:prstGeom prst="rect">
            <a:avLst/>
          </a:prstGeom>
          <a:noFill/>
        </p:spPr>
        <p:txBody>
          <a:bodyPr wrap="square" rtlCol="0">
            <a:spAutoFit/>
          </a:bodyPr>
          <a:lstStyle/>
          <a:p>
            <a:pPr algn="ctr"/>
            <a:r>
              <a:rPr kumimoji="1" lang="en-GB" altLang="zh-CN" sz="1300" b="1" dirty="0">
                <a:solidFill>
                  <a:schemeClr val="tx1">
                    <a:lumMod val="65000"/>
                    <a:lumOff val="35000"/>
                  </a:schemeClr>
                </a:solidFill>
                <a:latin typeface="微软雅黑" panose="020B0503020204020204" charset="-122"/>
                <a:ea typeface="微软雅黑" panose="020B0503020204020204" charset="-122"/>
              </a:rPr>
              <a:t>Solid phase extraction (SPE) column</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sp>
        <p:nvSpPr>
          <p:cNvPr id="57" name="文本框 56"/>
          <p:cNvSpPr txBox="1"/>
          <p:nvPr/>
        </p:nvSpPr>
        <p:spPr>
          <a:xfrm>
            <a:off x="406125" y="4930940"/>
            <a:ext cx="1123315" cy="292388"/>
          </a:xfrm>
          <a:prstGeom prst="rect">
            <a:avLst/>
          </a:prstGeom>
          <a:noFill/>
        </p:spPr>
        <p:txBody>
          <a:bodyPr wrap="square" rtlCol="0">
            <a:spAutoFit/>
          </a:bodyPr>
          <a:lstStyle/>
          <a:p>
            <a:pPr algn="l"/>
            <a:r>
              <a:rPr kumimoji="1" lang="en-US" altLang="zh-CN" sz="1300" b="1" dirty="0" err="1">
                <a:solidFill>
                  <a:schemeClr val="tx1">
                    <a:lumMod val="65000"/>
                    <a:lumOff val="35000"/>
                  </a:schemeClr>
                </a:solidFill>
                <a:latin typeface="微软雅黑" panose="020B0503020204020204" charset="-122"/>
                <a:ea typeface="微软雅黑" panose="020B0503020204020204" charset="-122"/>
              </a:rPr>
              <a:t>QuEChERS</a:t>
            </a:r>
            <a:endParaRPr kumimoji="1" lang="zh-CN" altLang="en-US" sz="1300" b="1" dirty="0">
              <a:solidFill>
                <a:schemeClr val="tx1">
                  <a:lumMod val="65000"/>
                  <a:lumOff val="35000"/>
                </a:schemeClr>
              </a:solidFill>
              <a:latin typeface="微软雅黑" panose="020B0503020204020204" charset="-122"/>
              <a:ea typeface="微软雅黑" panose="020B0503020204020204" charset="-122"/>
            </a:endParaRPr>
          </a:p>
        </p:txBody>
      </p:sp>
      <p:pic>
        <p:nvPicPr>
          <p:cNvPr id="60" name="图片 59" descr="图片1"/>
          <p:cNvPicPr>
            <a:picLocks noChangeAspect="1"/>
          </p:cNvPicPr>
          <p:nvPr/>
        </p:nvPicPr>
        <p:blipFill>
          <a:blip r:embed="rId5" cstate="email"/>
          <a:stretch>
            <a:fillRect/>
          </a:stretch>
        </p:blipFill>
        <p:spPr>
          <a:xfrm>
            <a:off x="1531499" y="3854281"/>
            <a:ext cx="1127760" cy="816610"/>
          </a:xfrm>
          <a:prstGeom prst="rect">
            <a:avLst/>
          </a:prstGeom>
        </p:spPr>
      </p:pic>
      <p:pic>
        <p:nvPicPr>
          <p:cNvPr id="61" name="图片 60" descr="E:\产品图片\产品图片\北京产品\实验室耗材\921605262037_.pic_hd.png921605262037_.pic_hd"/>
          <p:cNvPicPr>
            <a:picLocks noChangeAspect="1"/>
          </p:cNvPicPr>
          <p:nvPr/>
        </p:nvPicPr>
        <p:blipFill>
          <a:blip r:embed="rId13" cstate="email"/>
          <a:srcRect/>
          <a:stretch>
            <a:fillRect/>
          </a:stretch>
        </p:blipFill>
        <p:spPr>
          <a:xfrm>
            <a:off x="367408" y="3907982"/>
            <a:ext cx="1119505" cy="839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p:cNvSpPr txBox="1"/>
          <p:nvPr/>
        </p:nvSpPr>
        <p:spPr>
          <a:xfrm>
            <a:off x="312420" y="444026"/>
            <a:ext cx="6499860" cy="553998"/>
          </a:xfrm>
          <a:prstGeom prst="rect">
            <a:avLst/>
          </a:prstGeom>
          <a:noFill/>
        </p:spPr>
        <p:txBody>
          <a:bodyPr wrap="square" rtlCol="0">
            <a:spAutoFit/>
          </a:bodyPr>
          <a:lstStyle/>
          <a:p>
            <a:pPr algn="ctr"/>
            <a:r>
              <a:rPr lang="en-GB" altLang="zh-CN" sz="3000" b="1" dirty="0">
                <a:solidFill>
                  <a:schemeClr val="tx1">
                    <a:lumMod val="65000"/>
                    <a:lumOff val="35000"/>
                  </a:schemeClr>
                </a:solidFill>
                <a:latin typeface="微软雅黑" panose="020B0503020204020204" charset="-122"/>
                <a:ea typeface="微软雅黑" panose="020B0503020204020204" charset="-122"/>
                <a:sym typeface="+mn-ea"/>
              </a:rPr>
              <a:t>Third-party Detection Platform</a:t>
            </a:r>
            <a:endParaRPr lang="zh-CN" altLang="en-US" sz="3000" b="1" dirty="0">
              <a:solidFill>
                <a:schemeClr val="tx1">
                  <a:lumMod val="65000"/>
                  <a:lumOff val="35000"/>
                </a:schemeClr>
              </a:solidFill>
              <a:latin typeface="微软雅黑" panose="020B0503020204020204" charset="-122"/>
              <a:ea typeface="微软雅黑" panose="020B0503020204020204" charset="-122"/>
            </a:endParaRPr>
          </a:p>
        </p:txBody>
      </p:sp>
      <p:sp>
        <p:nvSpPr>
          <p:cNvPr id="19" name="TextBox 18"/>
          <p:cNvSpPr txBox="1"/>
          <p:nvPr/>
        </p:nvSpPr>
        <p:spPr>
          <a:xfrm>
            <a:off x="1463877" y="1254601"/>
            <a:ext cx="9860169" cy="738664"/>
          </a:xfrm>
          <a:prstGeom prst="rect">
            <a:avLst/>
          </a:prstGeom>
          <a:noFill/>
        </p:spPr>
        <p:txBody>
          <a:bodyPr wrap="square" rtlCol="0">
            <a:spAutoFit/>
          </a:bodyPr>
          <a:lstStyle/>
          <a:p>
            <a:r>
              <a:rPr lang="en-US" altLang="zh-CN" sz="1400" dirty="0">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sym typeface="+mn-ea"/>
              </a:rPr>
              <a:t>Meizheng has established a high standard third-party testing physical and chemical laboratory, chromatography laboratory and spectrum laboratory, and has passed the CNAS laboratory accreditation and CMA qualification, ensuring the scientificity and accuracy of the test results.</a:t>
            </a:r>
            <a:endParaRPr lang="zh-CN" altLang="zh-CN" sz="1400" dirty="0">
              <a:solidFill>
                <a:schemeClr val="tx1">
                  <a:lumMod val="65000"/>
                  <a:lumOff val="3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5" name="Rectangle 34"/>
          <p:cNvSpPr/>
          <p:nvPr/>
        </p:nvSpPr>
        <p:spPr>
          <a:xfrm>
            <a:off x="1035581" y="5614679"/>
            <a:ext cx="1108075" cy="295145"/>
          </a:xfrm>
          <a:prstGeom prst="rect">
            <a:avLst/>
          </a:prstGeom>
        </p:spPr>
        <p:txBody>
          <a:bodyPr wrap="square">
            <a:spAutoFit/>
          </a:bodyPr>
          <a:lstStyle/>
          <a:p>
            <a:pPr>
              <a:lnSpc>
                <a:spcPct val="120000"/>
              </a:lnSpc>
            </a:pPr>
            <a:r>
              <a:rPr lang="en-US" altLang="zh-CN"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Grain, feed</a:t>
            </a:r>
            <a:endParaRPr lang="zh-CN" altLang="en-US"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endParaRPr>
          </a:p>
        </p:txBody>
      </p:sp>
      <p:pic>
        <p:nvPicPr>
          <p:cNvPr id="17" name="图片 16"/>
          <p:cNvPicPr>
            <a:picLocks noChangeAspect="1"/>
          </p:cNvPicPr>
          <p:nvPr>
            <p:custDataLst>
              <p:tags r:id="rId1"/>
            </p:custDataLst>
          </p:nvPr>
        </p:nvPicPr>
        <p:blipFill>
          <a:blip r:embed="rId2" cstate="email"/>
          <a:stretch>
            <a:fillRect/>
          </a:stretch>
        </p:blipFill>
        <p:spPr>
          <a:xfrm>
            <a:off x="4261485" y="2275931"/>
            <a:ext cx="1821815" cy="2415038"/>
          </a:xfrm>
          <a:prstGeom prst="rect">
            <a:avLst/>
          </a:prstGeom>
        </p:spPr>
      </p:pic>
      <p:pic>
        <p:nvPicPr>
          <p:cNvPr id="20" name="图片 19"/>
          <p:cNvPicPr>
            <a:picLocks noChangeAspect="1"/>
          </p:cNvPicPr>
          <p:nvPr>
            <p:custDataLst>
              <p:tags r:id="rId3"/>
            </p:custDataLst>
          </p:nvPr>
        </p:nvPicPr>
        <p:blipFill>
          <a:blip r:embed="rId4" cstate="email"/>
          <a:stretch>
            <a:fillRect/>
          </a:stretch>
        </p:blipFill>
        <p:spPr>
          <a:xfrm>
            <a:off x="653647" y="2277478"/>
            <a:ext cx="1821815" cy="2409233"/>
          </a:xfrm>
          <a:prstGeom prst="rect">
            <a:avLst/>
          </a:prstGeom>
        </p:spPr>
      </p:pic>
      <p:pic>
        <p:nvPicPr>
          <p:cNvPr id="22" name="图片 21"/>
          <p:cNvPicPr>
            <a:picLocks noChangeAspect="1"/>
          </p:cNvPicPr>
          <p:nvPr>
            <p:custDataLst>
              <p:tags r:id="rId5"/>
            </p:custDataLst>
          </p:nvPr>
        </p:nvPicPr>
        <p:blipFill>
          <a:blip r:embed="rId6" cstate="email"/>
          <a:stretch>
            <a:fillRect/>
          </a:stretch>
        </p:blipFill>
        <p:spPr>
          <a:xfrm>
            <a:off x="2472897" y="2277478"/>
            <a:ext cx="1797685" cy="2409233"/>
          </a:xfrm>
          <a:prstGeom prst="rect">
            <a:avLst/>
          </a:prstGeom>
        </p:spPr>
      </p:pic>
      <p:pic>
        <p:nvPicPr>
          <p:cNvPr id="25" name="图片 24"/>
          <p:cNvPicPr>
            <a:picLocks noChangeAspect="1"/>
          </p:cNvPicPr>
          <p:nvPr/>
        </p:nvPicPr>
        <p:blipFill>
          <a:blip r:embed="rId7" cstate="email"/>
          <a:stretch>
            <a:fillRect/>
          </a:stretch>
        </p:blipFill>
        <p:spPr>
          <a:xfrm>
            <a:off x="6095048" y="2269901"/>
            <a:ext cx="1834515" cy="2416810"/>
          </a:xfrm>
          <a:prstGeom prst="rect">
            <a:avLst/>
          </a:prstGeom>
        </p:spPr>
      </p:pic>
      <p:pic>
        <p:nvPicPr>
          <p:cNvPr id="31" name="图片 30"/>
          <p:cNvPicPr>
            <a:picLocks noChangeAspect="1"/>
          </p:cNvPicPr>
          <p:nvPr/>
        </p:nvPicPr>
        <p:blipFill>
          <a:blip r:embed="rId8" cstate="email"/>
          <a:stretch>
            <a:fillRect/>
          </a:stretch>
        </p:blipFill>
        <p:spPr>
          <a:xfrm>
            <a:off x="9726613" y="2275931"/>
            <a:ext cx="1821815" cy="2416175"/>
          </a:xfrm>
          <a:prstGeom prst="rect">
            <a:avLst/>
          </a:prstGeom>
        </p:spPr>
      </p:pic>
      <p:pic>
        <p:nvPicPr>
          <p:cNvPr id="32" name="图片 31"/>
          <p:cNvPicPr>
            <a:picLocks noChangeAspect="1"/>
          </p:cNvPicPr>
          <p:nvPr/>
        </p:nvPicPr>
        <p:blipFill>
          <a:blip r:embed="rId9" cstate="email"/>
          <a:stretch>
            <a:fillRect/>
          </a:stretch>
        </p:blipFill>
        <p:spPr>
          <a:xfrm>
            <a:off x="7934547" y="2269901"/>
            <a:ext cx="1833880" cy="2417445"/>
          </a:xfrm>
          <a:prstGeom prst="rect">
            <a:avLst/>
          </a:prstGeom>
        </p:spPr>
      </p:pic>
      <p:sp>
        <p:nvSpPr>
          <p:cNvPr id="33" name="文本框 32"/>
          <p:cNvSpPr txBox="1"/>
          <p:nvPr/>
        </p:nvSpPr>
        <p:spPr>
          <a:xfrm>
            <a:off x="933793" y="4826093"/>
            <a:ext cx="1252435" cy="523220"/>
          </a:xfrm>
          <a:prstGeom prst="rect">
            <a:avLst/>
          </a:prstGeom>
          <a:noFill/>
        </p:spPr>
        <p:txBody>
          <a:bodyPr wrap="square" rtlCol="0">
            <a:spAutoFit/>
          </a:bodyPr>
          <a:lstStyle/>
          <a:p>
            <a:pPr algn="ctr"/>
            <a:r>
              <a:rPr kumimoji="1" lang="en-GB" altLang="zh-CN" sz="1400" b="1" dirty="0">
                <a:solidFill>
                  <a:schemeClr val="tx1">
                    <a:lumMod val="65000"/>
                    <a:lumOff val="35000"/>
                  </a:schemeClr>
                </a:solidFill>
                <a:latin typeface="微软雅黑" panose="020B0503020204020204" charset="-122"/>
                <a:ea typeface="微软雅黑" panose="020B0503020204020204" charset="-122"/>
              </a:rPr>
              <a:t>Mycotoxins detection</a:t>
            </a:r>
            <a:endParaRPr kumimoji="1" lang="zh-CN" altLang="en-US" sz="1400" b="1" dirty="0">
              <a:solidFill>
                <a:schemeClr val="tx1">
                  <a:lumMod val="65000"/>
                  <a:lumOff val="35000"/>
                </a:schemeClr>
              </a:solidFill>
              <a:latin typeface="微软雅黑" panose="020B0503020204020204" charset="-122"/>
              <a:ea typeface="微软雅黑" panose="020B0503020204020204" charset="-122"/>
            </a:endParaRPr>
          </a:p>
        </p:txBody>
      </p:sp>
      <p:sp>
        <p:nvSpPr>
          <p:cNvPr id="34" name="Rectangle 34"/>
          <p:cNvSpPr/>
          <p:nvPr/>
        </p:nvSpPr>
        <p:spPr>
          <a:xfrm>
            <a:off x="2824303" y="5531418"/>
            <a:ext cx="1108075" cy="461665"/>
          </a:xfrm>
          <a:prstGeom prst="rect">
            <a:avLst/>
          </a:prstGeom>
        </p:spPr>
        <p:txBody>
          <a:bodyPr wrap="square">
            <a:spAutoFit/>
          </a:bodyPr>
          <a:lstStyle/>
          <a:p>
            <a:r>
              <a:rPr lang="en-GB" altLang="zh-CN"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Grain, oil and seafood</a:t>
            </a:r>
            <a:endParaRPr lang="zh-CN" altLang="en-US"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endParaRPr>
          </a:p>
        </p:txBody>
      </p:sp>
      <p:sp>
        <p:nvSpPr>
          <p:cNvPr id="36" name="文本框 35"/>
          <p:cNvSpPr txBox="1"/>
          <p:nvPr/>
        </p:nvSpPr>
        <p:spPr>
          <a:xfrm>
            <a:off x="2699860" y="4826093"/>
            <a:ext cx="1318895" cy="523220"/>
          </a:xfrm>
          <a:prstGeom prst="rect">
            <a:avLst/>
          </a:prstGeom>
          <a:noFill/>
        </p:spPr>
        <p:txBody>
          <a:bodyPr wrap="square" rtlCol="0">
            <a:spAutoFit/>
          </a:bodyPr>
          <a:lstStyle/>
          <a:p>
            <a:pPr algn="ctr"/>
            <a:r>
              <a:rPr kumimoji="1" lang="en-GB" altLang="zh-CN" sz="1400" b="1" dirty="0">
                <a:solidFill>
                  <a:schemeClr val="tx1">
                    <a:lumMod val="65000"/>
                    <a:lumOff val="35000"/>
                  </a:schemeClr>
                </a:solidFill>
                <a:latin typeface="微软雅黑" panose="020B0503020204020204" charset="-122"/>
                <a:ea typeface="微软雅黑" panose="020B0503020204020204" charset="-122"/>
              </a:rPr>
              <a:t>Heavy metal detection</a:t>
            </a:r>
            <a:endParaRPr kumimoji="1" lang="zh-CN" altLang="en-US" sz="1400" b="1" dirty="0">
              <a:solidFill>
                <a:schemeClr val="tx1">
                  <a:lumMod val="65000"/>
                  <a:lumOff val="35000"/>
                </a:schemeClr>
              </a:solidFill>
              <a:latin typeface="微软雅黑" panose="020B0503020204020204" charset="-122"/>
              <a:ea typeface="微软雅黑" panose="020B0503020204020204" charset="-122"/>
            </a:endParaRPr>
          </a:p>
        </p:txBody>
      </p:sp>
      <p:sp>
        <p:nvSpPr>
          <p:cNvPr id="38" name="Rectangle 34"/>
          <p:cNvSpPr/>
          <p:nvPr/>
        </p:nvSpPr>
        <p:spPr>
          <a:xfrm>
            <a:off x="4419885" y="5517358"/>
            <a:ext cx="1712312" cy="830997"/>
          </a:xfrm>
          <a:prstGeom prst="rect">
            <a:avLst/>
          </a:prstGeom>
        </p:spPr>
        <p:txBody>
          <a:bodyPr wrap="square">
            <a:spAutoFit/>
          </a:bodyPr>
          <a:lstStyle/>
          <a:p>
            <a:r>
              <a:rPr lang="en-US" altLang="zh-CN"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Vegetables, fruits, grain and oil, feed, meat, eggs, seafood and dairy products</a:t>
            </a:r>
            <a:endParaRPr lang="zh-CN" altLang="en-US"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endParaRPr>
          </a:p>
        </p:txBody>
      </p:sp>
      <p:sp>
        <p:nvSpPr>
          <p:cNvPr id="51" name="文本框 50"/>
          <p:cNvSpPr txBox="1"/>
          <p:nvPr/>
        </p:nvSpPr>
        <p:spPr>
          <a:xfrm>
            <a:off x="4232274" y="4718371"/>
            <a:ext cx="1870712" cy="738664"/>
          </a:xfrm>
          <a:prstGeom prst="rect">
            <a:avLst/>
          </a:prstGeom>
          <a:noFill/>
        </p:spPr>
        <p:txBody>
          <a:bodyPr wrap="square" rtlCol="0">
            <a:spAutoFit/>
          </a:bodyPr>
          <a:lstStyle/>
          <a:p>
            <a:pPr algn="ctr"/>
            <a:r>
              <a:rPr kumimoji="1" lang="en-US" altLang="zh-CN" sz="1400" b="1" dirty="0">
                <a:solidFill>
                  <a:schemeClr val="tx1">
                    <a:lumMod val="65000"/>
                    <a:lumOff val="35000"/>
                  </a:schemeClr>
                </a:solidFill>
                <a:latin typeface="微软雅黑" panose="020B0503020204020204" charset="-122"/>
                <a:ea typeface="微软雅黑" panose="020B0503020204020204" charset="-122"/>
              </a:rPr>
              <a:t>Pesticide and veterinary residues detection</a:t>
            </a:r>
            <a:endParaRPr kumimoji="1" lang="zh-CN" altLang="en-US" sz="1400" b="1" dirty="0">
              <a:solidFill>
                <a:schemeClr val="tx1">
                  <a:lumMod val="65000"/>
                  <a:lumOff val="35000"/>
                </a:schemeClr>
              </a:solidFill>
              <a:latin typeface="微软雅黑" panose="020B0503020204020204" charset="-122"/>
              <a:ea typeface="微软雅黑" panose="020B0503020204020204" charset="-122"/>
            </a:endParaRPr>
          </a:p>
        </p:txBody>
      </p:sp>
      <p:sp>
        <p:nvSpPr>
          <p:cNvPr id="52" name="Rectangle 34"/>
          <p:cNvSpPr/>
          <p:nvPr/>
        </p:nvSpPr>
        <p:spPr>
          <a:xfrm>
            <a:off x="6363085" y="5503296"/>
            <a:ext cx="1298440" cy="295145"/>
          </a:xfrm>
          <a:prstGeom prst="rect">
            <a:avLst/>
          </a:prstGeom>
        </p:spPr>
        <p:txBody>
          <a:bodyPr wrap="square">
            <a:spAutoFit/>
          </a:bodyPr>
          <a:lstStyle/>
          <a:p>
            <a:pPr>
              <a:lnSpc>
                <a:spcPct val="120000"/>
              </a:lnSpc>
            </a:pPr>
            <a:r>
              <a:rPr lang="en-US" altLang="zh-CN"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Dairy</a:t>
            </a:r>
            <a:r>
              <a:rPr lang="zh-CN" altLang="en-US"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 </a:t>
            </a:r>
            <a:r>
              <a:rPr lang="en-US" altLang="zh-CN"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products</a:t>
            </a:r>
            <a:endParaRPr lang="zh-CN" altLang="en-US"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endParaRPr>
          </a:p>
        </p:txBody>
      </p:sp>
      <p:sp>
        <p:nvSpPr>
          <p:cNvPr id="53" name="文本框 52"/>
          <p:cNvSpPr txBox="1"/>
          <p:nvPr/>
        </p:nvSpPr>
        <p:spPr>
          <a:xfrm>
            <a:off x="6466953" y="4826093"/>
            <a:ext cx="1031949" cy="523220"/>
          </a:xfrm>
          <a:prstGeom prst="rect">
            <a:avLst/>
          </a:prstGeom>
          <a:noFill/>
        </p:spPr>
        <p:txBody>
          <a:bodyPr wrap="square" rtlCol="0">
            <a:spAutoFit/>
          </a:bodyPr>
          <a:lstStyle/>
          <a:p>
            <a:pPr algn="ctr"/>
            <a:r>
              <a:rPr kumimoji="1" lang="en-GB" altLang="zh-CN" sz="1400" b="1" dirty="0">
                <a:solidFill>
                  <a:schemeClr val="tx1">
                    <a:lumMod val="65000"/>
                    <a:lumOff val="35000"/>
                  </a:schemeClr>
                </a:solidFill>
                <a:latin typeface="微软雅黑" panose="020B0503020204020204" charset="-122"/>
                <a:ea typeface="微软雅黑" panose="020B0503020204020204" charset="-122"/>
              </a:rPr>
              <a:t>Nutrients detection</a:t>
            </a:r>
            <a:endParaRPr kumimoji="1" lang="zh-CN" altLang="en-US" sz="1400" b="1" dirty="0">
              <a:solidFill>
                <a:schemeClr val="tx1">
                  <a:lumMod val="65000"/>
                  <a:lumOff val="35000"/>
                </a:schemeClr>
              </a:solidFill>
              <a:latin typeface="微软雅黑" panose="020B0503020204020204" charset="-122"/>
              <a:ea typeface="微软雅黑" panose="020B0503020204020204" charset="-122"/>
            </a:endParaRPr>
          </a:p>
        </p:txBody>
      </p:sp>
      <p:sp>
        <p:nvSpPr>
          <p:cNvPr id="55" name="文本框 54"/>
          <p:cNvSpPr txBox="1"/>
          <p:nvPr/>
        </p:nvSpPr>
        <p:spPr>
          <a:xfrm>
            <a:off x="7794769" y="4826093"/>
            <a:ext cx="2113435" cy="523220"/>
          </a:xfrm>
          <a:prstGeom prst="rect">
            <a:avLst/>
          </a:prstGeom>
          <a:noFill/>
        </p:spPr>
        <p:txBody>
          <a:bodyPr wrap="square" rtlCol="0">
            <a:spAutoFit/>
          </a:bodyPr>
          <a:lstStyle/>
          <a:p>
            <a:pPr algn="ctr"/>
            <a:r>
              <a:rPr kumimoji="1" lang="en-GB" altLang="zh-CN" sz="1400" b="1" dirty="0">
                <a:solidFill>
                  <a:schemeClr val="tx1">
                    <a:lumMod val="65000"/>
                    <a:lumOff val="35000"/>
                  </a:schemeClr>
                </a:solidFill>
                <a:latin typeface="微软雅黑" panose="020B0503020204020204" charset="-122"/>
                <a:ea typeface="微软雅黑" panose="020B0503020204020204" charset="-122"/>
              </a:rPr>
              <a:t>Toxic and hazardous substances detection</a:t>
            </a:r>
            <a:endParaRPr kumimoji="1" lang="zh-CN" altLang="en-US" sz="1400" b="1" dirty="0">
              <a:solidFill>
                <a:schemeClr val="tx1">
                  <a:lumMod val="65000"/>
                  <a:lumOff val="35000"/>
                </a:schemeClr>
              </a:solidFill>
              <a:latin typeface="微软雅黑" panose="020B0503020204020204" charset="-122"/>
              <a:ea typeface="微软雅黑" panose="020B0503020204020204" charset="-122"/>
            </a:endParaRPr>
          </a:p>
        </p:txBody>
      </p:sp>
      <p:sp>
        <p:nvSpPr>
          <p:cNvPr id="56" name="Rectangle 34"/>
          <p:cNvSpPr/>
          <p:nvPr/>
        </p:nvSpPr>
        <p:spPr>
          <a:xfrm>
            <a:off x="10128548" y="5614679"/>
            <a:ext cx="1285722" cy="461665"/>
          </a:xfrm>
          <a:prstGeom prst="rect">
            <a:avLst/>
          </a:prstGeom>
        </p:spPr>
        <p:txBody>
          <a:bodyPr wrap="square">
            <a:spAutoFit/>
          </a:bodyPr>
          <a:lstStyle/>
          <a:p>
            <a:r>
              <a:rPr lang="en-US" altLang="zh-CN"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Grain and oil, dairy products</a:t>
            </a:r>
            <a:endParaRPr lang="zh-CN" altLang="en-US"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endParaRPr>
          </a:p>
        </p:txBody>
      </p:sp>
      <p:sp>
        <p:nvSpPr>
          <p:cNvPr id="57" name="文本框 56"/>
          <p:cNvSpPr txBox="1"/>
          <p:nvPr/>
        </p:nvSpPr>
        <p:spPr>
          <a:xfrm>
            <a:off x="9994659" y="4718371"/>
            <a:ext cx="1285722" cy="738664"/>
          </a:xfrm>
          <a:prstGeom prst="rect">
            <a:avLst/>
          </a:prstGeom>
          <a:noFill/>
        </p:spPr>
        <p:txBody>
          <a:bodyPr wrap="square" rtlCol="0">
            <a:spAutoFit/>
          </a:bodyPr>
          <a:lstStyle/>
          <a:p>
            <a:pPr algn="ctr"/>
            <a:r>
              <a:rPr kumimoji="1" lang="en-GB" altLang="zh-CN" sz="1400" b="1" dirty="0">
                <a:solidFill>
                  <a:schemeClr val="tx1">
                    <a:lumMod val="65000"/>
                    <a:lumOff val="35000"/>
                  </a:schemeClr>
                </a:solidFill>
                <a:latin typeface="微软雅黑" panose="020B0503020204020204" charset="-122"/>
                <a:ea typeface="微软雅黑" panose="020B0503020204020204" charset="-122"/>
              </a:rPr>
              <a:t>General </a:t>
            </a:r>
            <a:endParaRPr kumimoji="1" lang="en-GB" altLang="zh-CN" sz="1400" b="1" dirty="0">
              <a:solidFill>
                <a:schemeClr val="tx1">
                  <a:lumMod val="65000"/>
                  <a:lumOff val="35000"/>
                </a:schemeClr>
              </a:solidFill>
              <a:latin typeface="微软雅黑" panose="020B0503020204020204" charset="-122"/>
              <a:ea typeface="微软雅黑" panose="020B0503020204020204" charset="-122"/>
            </a:endParaRPr>
          </a:p>
          <a:p>
            <a:pPr algn="ctr"/>
            <a:r>
              <a:rPr kumimoji="1" lang="en-GB" altLang="zh-CN" sz="1400" b="1" dirty="0">
                <a:solidFill>
                  <a:schemeClr val="tx1">
                    <a:lumMod val="65000"/>
                    <a:lumOff val="35000"/>
                  </a:schemeClr>
                </a:solidFill>
                <a:latin typeface="微软雅黑" panose="020B0503020204020204" charset="-122"/>
                <a:ea typeface="微软雅黑" panose="020B0503020204020204" charset="-122"/>
              </a:rPr>
              <a:t>component analysis</a:t>
            </a:r>
            <a:endParaRPr kumimoji="1" lang="zh-CN" altLang="en-US" sz="1400" b="1" dirty="0">
              <a:solidFill>
                <a:schemeClr val="tx1">
                  <a:lumMod val="65000"/>
                  <a:lumOff val="35000"/>
                </a:schemeClr>
              </a:solidFill>
              <a:latin typeface="微软雅黑" panose="020B0503020204020204" charset="-122"/>
              <a:ea typeface="微软雅黑" panose="020B0503020204020204" charset="-122"/>
            </a:endParaRPr>
          </a:p>
        </p:txBody>
      </p:sp>
      <p:grpSp>
        <p:nvGrpSpPr>
          <p:cNvPr id="82" name="Group 81"/>
          <p:cNvGrpSpPr/>
          <p:nvPr/>
        </p:nvGrpSpPr>
        <p:grpSpPr>
          <a:xfrm>
            <a:off x="630237" y="1252035"/>
            <a:ext cx="635000" cy="636270"/>
            <a:chOff x="7275629" y="3973834"/>
            <a:chExt cx="464344" cy="465138"/>
          </a:xfrm>
          <a:solidFill>
            <a:srgbClr val="1A5FA8"/>
          </a:solidFill>
        </p:grpSpPr>
        <p:sp>
          <p:nvSpPr>
            <p:cNvPr id="83" name="AutoShape 37"/>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30433" tIns="30433" rIns="30433" bIns="30433" anchor="ctr"/>
            <a:lstStyle/>
            <a:p>
              <a:pPr algn="ctr" defTabSz="365125" fontAlgn="base" hangingPunct="0">
                <a:spcBef>
                  <a:spcPct val="0"/>
                </a:spcBef>
                <a:spcAft>
                  <a:spcPct val="0"/>
                </a:spcAft>
              </a:pPr>
              <a:endParaRPr lang="en-US" sz="2395" dirty="0">
                <a:solidFill>
                  <a:srgbClr val="FFFFFF"/>
                </a:solidFill>
                <a:effectLst>
                  <a:outerShdw blurRad="38100" dist="38100" dir="2700000" algn="tl">
                    <a:srgbClr val="000000"/>
                  </a:outerShdw>
                </a:effectLst>
                <a:latin typeface="Gill Sans" charset="0"/>
                <a:sym typeface="Gill Sans" charset="0"/>
              </a:endParaRPr>
            </a:p>
          </p:txBody>
        </p:sp>
        <p:sp>
          <p:nvSpPr>
            <p:cNvPr id="84" name="AutoShape 38"/>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30433" tIns="30433" rIns="30433" bIns="30433" anchor="ctr"/>
            <a:lstStyle/>
            <a:p>
              <a:pPr algn="ctr" defTabSz="365125" fontAlgn="base" hangingPunct="0">
                <a:spcBef>
                  <a:spcPct val="0"/>
                </a:spcBef>
                <a:spcAft>
                  <a:spcPct val="0"/>
                </a:spcAft>
              </a:pPr>
              <a:endParaRPr lang="en-US" sz="2395" dirty="0">
                <a:solidFill>
                  <a:srgbClr val="FFFFFF"/>
                </a:solidFill>
                <a:effectLst>
                  <a:outerShdw blurRad="38100" dist="38100" dir="2700000" algn="tl">
                    <a:srgbClr val="000000"/>
                  </a:outerShdw>
                </a:effectLst>
                <a:latin typeface="Gill Sans" charset="0"/>
                <a:sym typeface="Gill Sans" charset="0"/>
              </a:endParaRPr>
            </a:p>
          </p:txBody>
        </p:sp>
        <p:sp>
          <p:nvSpPr>
            <p:cNvPr id="85" name="AutoShape 39"/>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30433" tIns="30433" rIns="30433" bIns="30433" anchor="ctr"/>
            <a:lstStyle/>
            <a:p>
              <a:pPr algn="ctr" defTabSz="365125" fontAlgn="base" hangingPunct="0">
                <a:spcBef>
                  <a:spcPct val="0"/>
                </a:spcBef>
                <a:spcAft>
                  <a:spcPct val="0"/>
                </a:spcAft>
              </a:pPr>
              <a:endParaRPr lang="en-US" sz="2395" dirty="0">
                <a:solidFill>
                  <a:srgbClr val="FFFFFF"/>
                </a:solidFill>
                <a:effectLst>
                  <a:outerShdw blurRad="38100" dist="38100" dir="2700000" algn="tl">
                    <a:srgbClr val="000000"/>
                  </a:outerShdw>
                </a:effectLst>
                <a:latin typeface="Gill Sans" charset="0"/>
                <a:sym typeface="Gill Sans" charset="0"/>
              </a:endParaRPr>
            </a:p>
          </p:txBody>
        </p:sp>
        <p:sp>
          <p:nvSpPr>
            <p:cNvPr id="86" name="AutoShape 40"/>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30433" tIns="30433" rIns="30433" bIns="30433" anchor="ctr"/>
            <a:lstStyle/>
            <a:p>
              <a:pPr algn="ctr" defTabSz="365125" fontAlgn="base" hangingPunct="0">
                <a:spcBef>
                  <a:spcPct val="0"/>
                </a:spcBef>
                <a:spcAft>
                  <a:spcPct val="0"/>
                </a:spcAft>
              </a:pPr>
              <a:endParaRPr lang="en-US" sz="2395" dirty="0">
                <a:solidFill>
                  <a:srgbClr val="FFFFFF"/>
                </a:solidFill>
                <a:effectLst>
                  <a:outerShdw blurRad="38100" dist="38100" dir="2700000" algn="tl">
                    <a:srgbClr val="000000"/>
                  </a:outerShdw>
                </a:effectLst>
                <a:latin typeface="Gill Sans" charset="0"/>
                <a:sym typeface="Gill Sans" charset="0"/>
              </a:endParaRPr>
            </a:p>
          </p:txBody>
        </p:sp>
        <p:sp>
          <p:nvSpPr>
            <p:cNvPr id="87" name="AutoShape 41"/>
            <p:cNvSpPr/>
            <p:nvPr>
              <p:custDataLst>
                <p:tags r:id="rId10"/>
              </p:custDataLst>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30433" tIns="30433" rIns="30433" bIns="30433" anchor="ctr"/>
            <a:lstStyle/>
            <a:p>
              <a:pPr algn="ctr" defTabSz="365125" fontAlgn="base" hangingPunct="0">
                <a:spcBef>
                  <a:spcPct val="0"/>
                </a:spcBef>
                <a:spcAft>
                  <a:spcPct val="0"/>
                </a:spcAft>
              </a:pPr>
              <a:endParaRPr lang="en-US" sz="2395" dirty="0">
                <a:solidFill>
                  <a:srgbClr val="FFFFFF"/>
                </a:solidFill>
                <a:effectLst>
                  <a:outerShdw blurRad="38100" dist="38100" dir="2700000" algn="tl">
                    <a:srgbClr val="000000"/>
                  </a:outerShdw>
                </a:effectLst>
                <a:latin typeface="Gill Sans" charset="0"/>
                <a:sym typeface="Gill Sans" charset="0"/>
              </a:endParaRPr>
            </a:p>
          </p:txBody>
        </p:sp>
        <p:sp>
          <p:nvSpPr>
            <p:cNvPr id="88" name="AutoShape 4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30433" tIns="30433" rIns="30433" bIns="30433" anchor="ctr"/>
            <a:lstStyle/>
            <a:p>
              <a:pPr algn="ctr" defTabSz="365125" fontAlgn="base" hangingPunct="0">
                <a:spcBef>
                  <a:spcPct val="0"/>
                </a:spcBef>
                <a:spcAft>
                  <a:spcPct val="0"/>
                </a:spcAft>
              </a:pPr>
              <a:endParaRPr lang="en-US" sz="2395" dirty="0">
                <a:solidFill>
                  <a:srgbClr val="FFFFFF"/>
                </a:solidFill>
                <a:effectLst>
                  <a:outerShdw blurRad="38100" dist="38100" dir="2700000" algn="tl">
                    <a:srgbClr val="000000"/>
                  </a:outerShdw>
                </a:effectLst>
                <a:latin typeface="Gill Sans" charset="0"/>
                <a:sym typeface="Gill Sans" charset="0"/>
              </a:endParaRPr>
            </a:p>
          </p:txBody>
        </p:sp>
      </p:grpSp>
      <p:sp>
        <p:nvSpPr>
          <p:cNvPr id="29" name="Rectangle 34"/>
          <p:cNvSpPr/>
          <p:nvPr/>
        </p:nvSpPr>
        <p:spPr>
          <a:xfrm>
            <a:off x="8149032" y="5481320"/>
            <a:ext cx="1712312" cy="830997"/>
          </a:xfrm>
          <a:prstGeom prst="rect">
            <a:avLst/>
          </a:prstGeom>
        </p:spPr>
        <p:txBody>
          <a:bodyPr wrap="square">
            <a:spAutoFit/>
          </a:bodyPr>
          <a:lstStyle/>
          <a:p>
            <a:r>
              <a:rPr lang="en-US" altLang="zh-CN"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rPr>
              <a:t>Vegetables, fruits, grain and oil, feed, meat, eggs, seafood and dairy products</a:t>
            </a:r>
            <a:endParaRPr lang="zh-CN" altLang="en-US" sz="1200" dirty="0">
              <a:solidFill>
                <a:schemeClr val="bg1">
                  <a:lumMod val="50000"/>
                </a:schemeClr>
              </a:solidFill>
              <a:latin typeface="微软雅黑" panose="020B0503020204020204" charset="-122"/>
              <a:ea typeface="微软雅黑" panose="020B0503020204020204" charset="-122"/>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984620" y="2170307"/>
            <a:ext cx="2237195" cy="3187237"/>
          </a:xfrm>
          <a:prstGeom prst="rect">
            <a:avLst/>
          </a:prstGeom>
        </p:spPr>
      </p:pic>
      <p:pic>
        <p:nvPicPr>
          <p:cNvPr id="5" name="图片 4"/>
          <p:cNvPicPr>
            <a:picLocks noChangeAspect="1"/>
          </p:cNvPicPr>
          <p:nvPr/>
        </p:nvPicPr>
        <p:blipFill>
          <a:blip r:embed="rId2"/>
          <a:stretch>
            <a:fillRect/>
          </a:stretch>
        </p:blipFill>
        <p:spPr>
          <a:xfrm>
            <a:off x="9832977" y="3180399"/>
            <a:ext cx="2242498" cy="3187237"/>
          </a:xfrm>
          <a:prstGeom prst="rect">
            <a:avLst/>
          </a:prstGeom>
        </p:spPr>
      </p:pic>
      <p:pic>
        <p:nvPicPr>
          <p:cNvPr id="6" name="图片 5"/>
          <p:cNvPicPr>
            <a:picLocks noChangeAspect="1"/>
          </p:cNvPicPr>
          <p:nvPr/>
        </p:nvPicPr>
        <p:blipFill>
          <a:blip r:embed="rId3"/>
          <a:stretch>
            <a:fillRect/>
          </a:stretch>
        </p:blipFill>
        <p:spPr>
          <a:xfrm>
            <a:off x="532003" y="967562"/>
            <a:ext cx="4724674" cy="4986671"/>
          </a:xfrm>
          <a:prstGeom prst="rect">
            <a:avLst/>
          </a:prstGeom>
        </p:spPr>
      </p:pic>
      <p:sp>
        <p:nvSpPr>
          <p:cNvPr id="9" name="对话气泡: 矩形 8"/>
          <p:cNvSpPr/>
          <p:nvPr/>
        </p:nvSpPr>
        <p:spPr>
          <a:xfrm>
            <a:off x="9133366" y="1111053"/>
            <a:ext cx="2526631" cy="701749"/>
          </a:xfrm>
          <a:prstGeom prst="wedgeRectCallout">
            <a:avLst>
              <a:gd name="adj1" fmla="val -40886"/>
              <a:gd name="adj2" fmla="val 8973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CE Certification</a:t>
            </a:r>
            <a:endParaRPr lang="en-US" sz="2400" dirty="0">
              <a:latin typeface="Calibri" panose="020F0502020204030204" pitchFamily="34" charset="0"/>
              <a:cs typeface="Calibri" panose="020F0502020204030204" pitchFamily="34" charset="0"/>
            </a:endParaRPr>
          </a:p>
        </p:txBody>
      </p:sp>
      <p:sp>
        <p:nvSpPr>
          <p:cNvPr id="8" name="文本框 7"/>
          <p:cNvSpPr txBox="1"/>
          <p:nvPr/>
        </p:nvSpPr>
        <p:spPr>
          <a:xfrm>
            <a:off x="3708104" y="430110"/>
            <a:ext cx="4245049" cy="461665"/>
          </a:xfrm>
          <a:prstGeom prst="rect">
            <a:avLst/>
          </a:prstGeom>
          <a:noFill/>
        </p:spPr>
        <p:txBody>
          <a:bodyPr wrap="square">
            <a:spAutoFit/>
          </a:bodyPr>
          <a:lstStyle/>
          <a:p>
            <a:pPr eaLnBrk="0" hangingPunct="0">
              <a:spcBef>
                <a:spcPct val="20000"/>
              </a:spcBef>
            </a:pPr>
            <a:r>
              <a:rPr lang="en-US" altLang="zh-CN" sz="2400" b="1" dirty="0">
                <a:solidFill>
                  <a:srgbClr val="1A5FA8"/>
                </a:solidFill>
                <a:latin typeface="微软雅黑" panose="020B0503020204020204" charset="-122"/>
                <a:ea typeface="微软雅黑" panose="020B0503020204020204" charset="-122"/>
                <a:sym typeface="Century Gothic" panose="020B0502020202020204" pitchFamily="34" charset="0"/>
              </a:rPr>
              <a:t>Key Products - ASPE480</a:t>
            </a:r>
            <a:endParaRPr lang="zh-CN" altLang="en-US" sz="2400" b="1" dirty="0">
              <a:solidFill>
                <a:srgbClr val="1A5FA8"/>
              </a:solidFill>
              <a:latin typeface="微软雅黑" panose="020B0503020204020204" charset="-122"/>
              <a:ea typeface="微软雅黑" panose="020B0503020204020204" charset="-122"/>
              <a:sym typeface="Century Gothic" panose="020B0502020202020204" pitchFamily="34" charset="0"/>
            </a:endParaRPr>
          </a:p>
        </p:txBody>
      </p:sp>
      <p:sp>
        <p:nvSpPr>
          <p:cNvPr id="11" name="文本框 10"/>
          <p:cNvSpPr txBox="1"/>
          <p:nvPr/>
        </p:nvSpPr>
        <p:spPr>
          <a:xfrm>
            <a:off x="5270282" y="2255368"/>
            <a:ext cx="3416518" cy="2511072"/>
          </a:xfrm>
          <a:prstGeom prst="rect">
            <a:avLst/>
          </a:prstGeom>
          <a:noFill/>
        </p:spPr>
        <p:txBody>
          <a:bodyPr wrap="square">
            <a:spAutoFit/>
          </a:bodyPr>
          <a:lstStyle/>
          <a:p>
            <a:pPr>
              <a:lnSpc>
                <a:spcPct val="110000"/>
              </a:lnSpc>
            </a:pPr>
            <a:r>
              <a:rPr lang="en-US" altLang="zh-CN" sz="1600" dirty="0">
                <a:latin typeface="微软雅黑" panose="020B0503020204020204" charset="-122"/>
                <a:ea typeface="微软雅黑" panose="020B0503020204020204" charset="-122"/>
              </a:rPr>
              <a:t>ASPE480 Immunoaffinity &amp; Solid Phase Extraction System is a multifunctional pre-treatment instrument which can use immunoaffinity chromatography and solid phase extraction, achieving automatic process to remove cap, condition, load, wash and elute.</a:t>
            </a:r>
            <a:endParaRPr lang="zh-CN" altLang="en-US" sz="16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nvGraphicFramePr>
        <p:xfrm>
          <a:off x="243652" y="1371601"/>
          <a:ext cx="11704695" cy="3752855"/>
        </p:xfrm>
        <a:graphic>
          <a:graphicData uri="http://schemas.openxmlformats.org/drawingml/2006/table">
            <a:tbl>
              <a:tblPr firstRow="1" bandRow="1" bandCol="1">
                <a:tableStyleId>{17292A2E-F333-43FB-9621-5CBBE7FDCDCB}</a:tableStyleId>
              </a:tblPr>
              <a:tblGrid>
                <a:gridCol w="2340939"/>
                <a:gridCol w="2340939"/>
                <a:gridCol w="2340939"/>
                <a:gridCol w="1441596"/>
                <a:gridCol w="3240282"/>
              </a:tblGrid>
              <a:tr h="227767">
                <a:tc>
                  <a:txBody>
                    <a:bodyPr/>
                    <a:lstStyle/>
                    <a:p>
                      <a:pPr algn="ctr" fontAlgn="ctr"/>
                      <a:r>
                        <a:rPr lang="en-US" sz="1600" b="1" dirty="0">
                          <a:solidFill>
                            <a:schemeClr val="bg1"/>
                          </a:solidFill>
                          <a:effectLst/>
                          <a:latin typeface="微软雅黑" panose="020B0503020204020204" charset="-122"/>
                          <a:ea typeface="微软雅黑" panose="020B0503020204020204" charset="-122"/>
                        </a:rPr>
                        <a:t>Catalogue Number</a:t>
                      </a:r>
                      <a:endParaRPr lang="en-US" sz="1600" b="1" dirty="0">
                        <a:solidFill>
                          <a:schemeClr val="bg1"/>
                        </a:solidFill>
                        <a:effectLst/>
                        <a:latin typeface="微软雅黑" panose="020B0503020204020204" charset="-122"/>
                        <a:ea typeface="微软雅黑" panose="020B0503020204020204" charset="-122"/>
                      </a:endParaRPr>
                    </a:p>
                  </a:txBody>
                  <a:tcPr marL="19050" marR="19050" marT="12700" marB="12700" anchor="ctr">
                    <a:solidFill>
                      <a:srgbClr val="1A5FA8"/>
                    </a:solidFill>
                  </a:tcPr>
                </a:tc>
                <a:tc>
                  <a:txBody>
                    <a:bodyPr/>
                    <a:lstStyle/>
                    <a:p>
                      <a:pPr algn="ctr" fontAlgn="ctr"/>
                      <a:r>
                        <a:rPr lang="en-US" sz="1600" b="1" dirty="0">
                          <a:solidFill>
                            <a:schemeClr val="bg1"/>
                          </a:solidFill>
                          <a:effectLst/>
                          <a:latin typeface="微软雅黑" panose="020B0503020204020204" charset="-122"/>
                          <a:ea typeface="微软雅黑" panose="020B0503020204020204" charset="-122"/>
                        </a:rPr>
                        <a:t>Product Name</a:t>
                      </a:r>
                      <a:endParaRPr lang="en-US" sz="1600" b="1" dirty="0">
                        <a:solidFill>
                          <a:schemeClr val="bg1"/>
                        </a:solidFill>
                        <a:effectLst/>
                        <a:latin typeface="微软雅黑" panose="020B0503020204020204" charset="-122"/>
                        <a:ea typeface="微软雅黑" panose="020B0503020204020204" charset="-122"/>
                      </a:endParaRPr>
                    </a:p>
                  </a:txBody>
                  <a:tcPr marL="19050" marR="19050" marT="12700" marB="12700" anchor="ctr">
                    <a:solidFill>
                      <a:srgbClr val="1A5FA8"/>
                    </a:solidFill>
                  </a:tcPr>
                </a:tc>
                <a:tc>
                  <a:txBody>
                    <a:bodyPr/>
                    <a:lstStyle/>
                    <a:p>
                      <a:pPr algn="ctr" fontAlgn="ctr"/>
                      <a:r>
                        <a:rPr lang="en-US" sz="1600" b="1" dirty="0">
                          <a:solidFill>
                            <a:schemeClr val="bg1"/>
                          </a:solidFill>
                          <a:effectLst/>
                          <a:latin typeface="微软雅黑" panose="020B0503020204020204" charset="-122"/>
                          <a:ea typeface="微软雅黑" panose="020B0503020204020204" charset="-122"/>
                        </a:rPr>
                        <a:t>Product Properties</a:t>
                      </a:r>
                      <a:endParaRPr lang="en-US" sz="1600" b="1" dirty="0">
                        <a:solidFill>
                          <a:schemeClr val="bg1"/>
                        </a:solidFill>
                        <a:effectLst/>
                        <a:latin typeface="微软雅黑" panose="020B0503020204020204" charset="-122"/>
                        <a:ea typeface="微软雅黑" panose="020B0503020204020204" charset="-122"/>
                      </a:endParaRPr>
                    </a:p>
                  </a:txBody>
                  <a:tcPr marL="19050" marR="19050" marT="12700" marB="12700" anchor="ctr">
                    <a:solidFill>
                      <a:srgbClr val="1A5FA8"/>
                    </a:solidFill>
                  </a:tcPr>
                </a:tc>
                <a:tc>
                  <a:txBody>
                    <a:bodyPr/>
                    <a:lstStyle/>
                    <a:p>
                      <a:pPr algn="ctr" fontAlgn="ctr"/>
                      <a:r>
                        <a:rPr lang="en-US" sz="1600" b="1" dirty="0">
                          <a:solidFill>
                            <a:schemeClr val="bg1"/>
                          </a:solidFill>
                          <a:effectLst/>
                          <a:latin typeface="微软雅黑" panose="020B0503020204020204" charset="-122"/>
                          <a:ea typeface="微软雅黑" panose="020B0503020204020204" charset="-122"/>
                        </a:rPr>
                        <a:t>Specs</a:t>
                      </a:r>
                      <a:endParaRPr lang="en-US" sz="1600" b="1" dirty="0">
                        <a:solidFill>
                          <a:schemeClr val="bg1"/>
                        </a:solidFill>
                        <a:effectLst/>
                        <a:latin typeface="微软雅黑" panose="020B0503020204020204" charset="-122"/>
                        <a:ea typeface="微软雅黑" panose="020B0503020204020204" charset="-122"/>
                      </a:endParaRPr>
                    </a:p>
                  </a:txBody>
                  <a:tcPr marL="19050" marR="19050" marT="12700" marB="12700" anchor="ctr">
                    <a:solidFill>
                      <a:srgbClr val="1A5FA8"/>
                    </a:solidFill>
                  </a:tcPr>
                </a:tc>
                <a:tc>
                  <a:txBody>
                    <a:bodyPr/>
                    <a:lstStyle/>
                    <a:p>
                      <a:pPr algn="ctr" fontAlgn="ctr"/>
                      <a:r>
                        <a:rPr lang="en-US" sz="1600" b="1" dirty="0">
                          <a:solidFill>
                            <a:schemeClr val="bg1"/>
                          </a:solidFill>
                          <a:effectLst/>
                          <a:latin typeface="微软雅黑" panose="020B0503020204020204" charset="-122"/>
                          <a:ea typeface="微软雅黑" panose="020B0503020204020204" charset="-122"/>
                        </a:rPr>
                        <a:t>Matrix</a:t>
                      </a:r>
                      <a:endParaRPr lang="en-US" sz="1600" b="1" dirty="0">
                        <a:solidFill>
                          <a:schemeClr val="bg1"/>
                        </a:solidFill>
                        <a:effectLst/>
                        <a:latin typeface="微软雅黑" panose="020B0503020204020204" charset="-122"/>
                        <a:ea typeface="微软雅黑" panose="020B0503020204020204" charset="-122"/>
                      </a:endParaRPr>
                    </a:p>
                  </a:txBody>
                  <a:tcPr marL="19050" marR="19050" marT="12700" marB="12700" anchor="ctr">
                    <a:solidFill>
                      <a:srgbClr val="1A5FA8"/>
                    </a:solidFill>
                  </a:tcPr>
                </a:tc>
              </a:tr>
              <a:tr h="426378">
                <a:tc>
                  <a:txBody>
                    <a:bodyPr/>
                    <a:lstStyle/>
                    <a:p>
                      <a:pPr algn="ctr" fontAlgn="ctr"/>
                      <a:r>
                        <a:rPr lang="en-US" sz="1200" dirty="0">
                          <a:solidFill>
                            <a:srgbClr val="000000"/>
                          </a:solidFill>
                          <a:effectLst/>
                          <a:latin typeface="微软雅黑" panose="020B0503020204020204" charset="-122"/>
                          <a:ea typeface="微软雅黑" panose="020B0503020204020204" charset="-122"/>
                        </a:rPr>
                        <a:t>HCM0125B</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IAC for Aflatoxins B1,B2,G1,G2</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300ng</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3mL,25T</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and oil, nuts, feed, herbs, tea, condiments, dairy products, 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426378">
                <a:tc>
                  <a:txBody>
                    <a:bodyPr/>
                    <a:lstStyle/>
                    <a:p>
                      <a:pPr algn="ctr" fontAlgn="ctr"/>
                      <a:r>
                        <a:rPr lang="en-US" sz="1200">
                          <a:solidFill>
                            <a:srgbClr val="000000"/>
                          </a:solidFill>
                          <a:effectLst/>
                          <a:latin typeface="微软雅黑" panose="020B0503020204020204" charset="-122"/>
                          <a:ea typeface="微软雅黑" panose="020B0503020204020204" charset="-122"/>
                        </a:rPr>
                        <a:t>HCM0225B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IAC for Aflatoxins Total B1,B2,G1,G2,M1,M2</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da-DK" sz="1200" dirty="0">
                          <a:solidFill>
                            <a:srgbClr val="000000"/>
                          </a:solidFill>
                          <a:effectLst/>
                          <a:latin typeface="微软雅黑" panose="020B0503020204020204" charset="-122"/>
                          <a:ea typeface="微软雅黑" panose="020B0503020204020204" charset="-122"/>
                        </a:rPr>
                        <a:t>AFT B1/B2/G1/G2 300ng, AFT M1 100ng, AFT M2 100ng</a:t>
                      </a:r>
                      <a:endParaRPr lang="da-DK"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3mL,25T</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and oil, nuts, feed, herbs, tea, condiments, dairy products, 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20356">
                <a:tc>
                  <a:txBody>
                    <a:bodyPr/>
                    <a:lstStyle/>
                    <a:p>
                      <a:pPr algn="ctr" fontAlgn="ctr"/>
                      <a:r>
                        <a:rPr lang="en-US" sz="1200">
                          <a:solidFill>
                            <a:srgbClr val="000000"/>
                          </a:solidFill>
                          <a:effectLst/>
                          <a:latin typeface="微软雅黑" panose="020B0503020204020204" charset="-122"/>
                          <a:ea typeface="微软雅黑" panose="020B0503020204020204" charset="-122"/>
                        </a:rPr>
                        <a:t>HCM0325B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Aflatoxin B1</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300ng</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3mL,25T</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oil, feed, herbs, 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20356">
                <a:tc>
                  <a:txBody>
                    <a:bodyPr/>
                    <a:lstStyle/>
                    <a:p>
                      <a:pPr algn="ctr" fontAlgn="ctr"/>
                      <a:r>
                        <a:rPr lang="en-US" sz="1200">
                          <a:solidFill>
                            <a:srgbClr val="000000"/>
                          </a:solidFill>
                          <a:effectLst/>
                          <a:latin typeface="微软雅黑" panose="020B0503020204020204" charset="-122"/>
                          <a:ea typeface="微软雅黑" panose="020B0503020204020204" charset="-122"/>
                        </a:rPr>
                        <a:t>HCM0525B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Zearalenone</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2000ng</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3mL,25T</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feed, </a:t>
                      </a:r>
                      <a:r>
                        <a:rPr lang="en-US" sz="1200" dirty="0" err="1">
                          <a:solidFill>
                            <a:srgbClr val="000000"/>
                          </a:solidFill>
                          <a:effectLst/>
                          <a:latin typeface="微软雅黑" panose="020B0503020204020204" charset="-122"/>
                          <a:ea typeface="微软雅黑" panose="020B0503020204020204" charset="-122"/>
                        </a:rPr>
                        <a:t>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35611">
                <a:tc>
                  <a:txBody>
                    <a:bodyPr/>
                    <a:lstStyle/>
                    <a:p>
                      <a:pPr algn="ctr" fontAlgn="ctr"/>
                      <a:r>
                        <a:rPr lang="en-US" sz="1200">
                          <a:solidFill>
                            <a:srgbClr val="000000"/>
                          </a:solidFill>
                          <a:effectLst/>
                          <a:latin typeface="微软雅黑" panose="020B0503020204020204" charset="-122"/>
                          <a:ea typeface="微软雅黑" panose="020B0503020204020204" charset="-122"/>
                        </a:rPr>
                        <a:t>HCM0625B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IAC for Deoxynivalenol</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2000ng</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3mL,25T</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oil, feed, alcohol, condiments, 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426378">
                <a:tc>
                  <a:txBody>
                    <a:bodyPr/>
                    <a:lstStyle/>
                    <a:p>
                      <a:pPr algn="ctr" fontAlgn="ctr"/>
                      <a:r>
                        <a:rPr lang="en-US" sz="1200">
                          <a:solidFill>
                            <a:srgbClr val="000000"/>
                          </a:solidFill>
                          <a:effectLst/>
                          <a:latin typeface="微软雅黑" panose="020B0503020204020204" charset="-122"/>
                          <a:ea typeface="微软雅黑" panose="020B0503020204020204" charset="-122"/>
                        </a:rPr>
                        <a:t>HCM3025B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Deoxynivalenols (DON/3-ADON/15-ADON)</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DON 2000ng, 3-ADON 1000ng, 15-ADON 2000ng</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3mL,25T</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oil, feed, alcohol, condiments, 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426378">
                <a:tc>
                  <a:txBody>
                    <a:bodyPr/>
                    <a:lstStyle/>
                    <a:p>
                      <a:pPr algn="ctr" fontAlgn="ctr"/>
                      <a:r>
                        <a:rPr lang="en-US" sz="1200">
                          <a:solidFill>
                            <a:srgbClr val="000000"/>
                          </a:solidFill>
                          <a:effectLst/>
                          <a:latin typeface="微软雅黑" panose="020B0503020204020204" charset="-122"/>
                          <a:ea typeface="微软雅黑" panose="020B0503020204020204" charset="-122"/>
                        </a:rPr>
                        <a:t>HCM0725B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Ochratoxin A</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100ng</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3mL,25T</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Grains, peanuts, feed, alcohol, condiments, herbs, 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20356">
                <a:tc>
                  <a:txBody>
                    <a:bodyPr/>
                    <a:lstStyle/>
                    <a:p>
                      <a:pPr algn="ctr" fontAlgn="ctr"/>
                      <a:r>
                        <a:rPr lang="en-US" sz="1200">
                          <a:solidFill>
                            <a:srgbClr val="000000"/>
                          </a:solidFill>
                          <a:effectLst/>
                          <a:latin typeface="微软雅黑" panose="020B0503020204020204" charset="-122"/>
                          <a:ea typeface="微软雅黑" panose="020B0503020204020204" charset="-122"/>
                        </a:rPr>
                        <a:t>HCM0825B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Fumonisins B1,B2,B3</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5000ng</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3mL,25T</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oil, feed, </a:t>
                      </a:r>
                      <a:r>
                        <a:rPr lang="en-US" sz="1200" dirty="0" err="1">
                          <a:solidFill>
                            <a:srgbClr val="000000"/>
                          </a:solidFill>
                          <a:effectLst/>
                          <a:latin typeface="微软雅黑" panose="020B0503020204020204" charset="-122"/>
                          <a:ea typeface="微软雅黑" panose="020B0503020204020204" charset="-122"/>
                        </a:rPr>
                        <a:t>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20356">
                <a:tc>
                  <a:txBody>
                    <a:bodyPr/>
                    <a:lstStyle/>
                    <a:p>
                      <a:pPr algn="ctr" fontAlgn="ctr"/>
                      <a:r>
                        <a:rPr lang="en-US" sz="1200">
                          <a:solidFill>
                            <a:srgbClr val="000000"/>
                          </a:solidFill>
                          <a:effectLst/>
                          <a:latin typeface="微软雅黑" panose="020B0503020204020204" charset="-122"/>
                          <a:ea typeface="微软雅黑" panose="020B0503020204020204" charset="-122"/>
                        </a:rPr>
                        <a:t>HCM0925B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T-2 Toxin</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2500ng</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3mL,25T</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oil, feed, </a:t>
                      </a:r>
                      <a:r>
                        <a:rPr lang="en-US" sz="1200" dirty="0" err="1">
                          <a:solidFill>
                            <a:srgbClr val="000000"/>
                          </a:solidFill>
                          <a:effectLst/>
                          <a:latin typeface="微软雅黑" panose="020B0503020204020204" charset="-122"/>
                          <a:ea typeface="微软雅黑" panose="020B0503020204020204" charset="-122"/>
                        </a:rPr>
                        <a:t>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20356">
                <a:tc>
                  <a:txBody>
                    <a:bodyPr/>
                    <a:lstStyle/>
                    <a:p>
                      <a:pPr algn="ctr" fontAlgn="ctr"/>
                      <a:r>
                        <a:rPr lang="en-US" sz="1200">
                          <a:solidFill>
                            <a:srgbClr val="000000"/>
                          </a:solidFill>
                          <a:effectLst/>
                          <a:latin typeface="微软雅黑" panose="020B0503020204020204" charset="-122"/>
                          <a:ea typeface="微软雅黑" panose="020B0503020204020204" charset="-122"/>
                        </a:rPr>
                        <a:t>HCM2025B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T-2,HT-2 Toxin</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2000ng</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3mL,25T</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oil, feed, </a:t>
                      </a:r>
                      <a:r>
                        <a:rPr lang="en-US" sz="1200" dirty="0" err="1">
                          <a:solidFill>
                            <a:srgbClr val="000000"/>
                          </a:solidFill>
                          <a:effectLst/>
                          <a:latin typeface="微软雅黑" panose="020B0503020204020204" charset="-122"/>
                          <a:ea typeface="微软雅黑" panose="020B0503020204020204" charset="-122"/>
                        </a:rPr>
                        <a:t>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20356">
                <a:tc>
                  <a:txBody>
                    <a:bodyPr/>
                    <a:lstStyle/>
                    <a:p>
                      <a:pPr algn="ctr" fontAlgn="ctr"/>
                      <a:r>
                        <a:rPr lang="en-US" sz="1200">
                          <a:solidFill>
                            <a:srgbClr val="000000"/>
                          </a:solidFill>
                          <a:effectLst/>
                          <a:latin typeface="微软雅黑" panose="020B0503020204020204" charset="-122"/>
                          <a:ea typeface="微软雅黑" panose="020B0503020204020204" charset="-122"/>
                        </a:rPr>
                        <a:t>HCM2125B</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Citrinin</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500ng</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3mL,25T</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red koji products, 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r h="220356">
                <a:tc>
                  <a:txBody>
                    <a:bodyPr/>
                    <a:lstStyle/>
                    <a:p>
                      <a:pPr algn="ctr" fontAlgn="ctr"/>
                      <a:r>
                        <a:rPr lang="en-US" sz="1200" dirty="0">
                          <a:solidFill>
                            <a:srgbClr val="000000"/>
                          </a:solidFill>
                          <a:effectLst/>
                          <a:latin typeface="微软雅黑" panose="020B0503020204020204" charset="-122"/>
                          <a:ea typeface="微软雅黑" panose="020B0503020204020204" charset="-122"/>
                        </a:rPr>
                        <a:t>HCM2225B</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IAC for Sterigmatocystin</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600ng</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a:solidFill>
                            <a:srgbClr val="000000"/>
                          </a:solidFill>
                          <a:effectLst/>
                          <a:latin typeface="微软雅黑" panose="020B0503020204020204" charset="-122"/>
                          <a:ea typeface="微软雅黑" panose="020B0503020204020204" charset="-122"/>
                        </a:rPr>
                        <a:t>3mL,25T</a:t>
                      </a:r>
                      <a:endParaRPr lang="en-US" sz="1200">
                        <a:solidFill>
                          <a:srgbClr val="000000"/>
                        </a:solidFill>
                        <a:effectLst/>
                        <a:latin typeface="微软雅黑" panose="020B0503020204020204" charset="-122"/>
                        <a:ea typeface="微软雅黑" panose="020B0503020204020204" charset="-122"/>
                      </a:endParaRPr>
                    </a:p>
                  </a:txBody>
                  <a:tcPr marL="9542" marR="9542" marT="6362" marB="6362" anchor="ctr"/>
                </a:tc>
                <a:tc>
                  <a:txBody>
                    <a:bodyPr/>
                    <a:lstStyle/>
                    <a:p>
                      <a:pPr algn="ctr" fontAlgn="ctr"/>
                      <a:r>
                        <a:rPr lang="en-US" sz="1200" dirty="0">
                          <a:solidFill>
                            <a:srgbClr val="000000"/>
                          </a:solidFill>
                          <a:effectLst/>
                          <a:latin typeface="微软雅黑" panose="020B0503020204020204" charset="-122"/>
                          <a:ea typeface="微软雅黑" panose="020B0503020204020204" charset="-122"/>
                        </a:rPr>
                        <a:t>Grain, </a:t>
                      </a:r>
                      <a:r>
                        <a:rPr lang="en-US" sz="1200" dirty="0" err="1">
                          <a:solidFill>
                            <a:srgbClr val="000000"/>
                          </a:solidFill>
                          <a:effectLst/>
                          <a:latin typeface="微软雅黑" panose="020B0503020204020204" charset="-122"/>
                          <a:ea typeface="微软雅黑" panose="020B0503020204020204" charset="-122"/>
                        </a:rPr>
                        <a:t>etc</a:t>
                      </a:r>
                      <a:endParaRPr lang="en-US" sz="1200" dirty="0">
                        <a:solidFill>
                          <a:srgbClr val="000000"/>
                        </a:solidFill>
                        <a:effectLst/>
                        <a:latin typeface="微软雅黑" panose="020B0503020204020204" charset="-122"/>
                        <a:ea typeface="微软雅黑" panose="020B0503020204020204" charset="-122"/>
                      </a:endParaRPr>
                    </a:p>
                  </a:txBody>
                  <a:tcPr marL="9542" marR="9542" marT="6362" marB="6362" anchor="ctr"/>
                </a:tc>
              </a:tr>
            </a:tbl>
          </a:graphicData>
        </a:graphic>
      </p:graphicFrame>
      <p:sp>
        <p:nvSpPr>
          <p:cNvPr id="14" name="文本框 13"/>
          <p:cNvSpPr txBox="1"/>
          <p:nvPr/>
        </p:nvSpPr>
        <p:spPr>
          <a:xfrm>
            <a:off x="2181888" y="5382318"/>
            <a:ext cx="7828222" cy="615553"/>
          </a:xfrm>
          <a:prstGeom prst="rect">
            <a:avLst/>
          </a:prstGeom>
          <a:noFill/>
        </p:spPr>
        <p:txBody>
          <a:bodyPr wrap="square">
            <a:spAutoFit/>
          </a:bodyPr>
          <a:lstStyle/>
          <a:p>
            <a:pPr algn="ctr"/>
            <a:r>
              <a:rPr lang="en-US" dirty="0">
                <a:latin typeface="微软雅黑" panose="020B0503020204020204" charset="-122"/>
                <a:ea typeface="微软雅黑" panose="020B0503020204020204" charset="-122"/>
              </a:rPr>
              <a:t>Multiple-in-one Mycotoxins Immunoaffinity Columns</a:t>
            </a:r>
            <a:endParaRPr lang="en-US" dirty="0">
              <a:latin typeface="微软雅黑" panose="020B0503020204020204" charset="-122"/>
              <a:ea typeface="微软雅黑" panose="020B0503020204020204" charset="-122"/>
            </a:endParaRPr>
          </a:p>
          <a:p>
            <a:pPr algn="ctr"/>
            <a:r>
              <a:rPr lang="en-US" sz="1600" dirty="0">
                <a:latin typeface="微软雅黑" panose="020B0503020204020204" charset="-122"/>
                <a:ea typeface="微软雅黑" panose="020B0503020204020204" charset="-122"/>
              </a:rPr>
              <a:t>Various combination: 2 in 1, 3 in 1, 4 in 1, 5 in 1, 6 in 1</a:t>
            </a:r>
            <a:endParaRPr lang="en-US" sz="1600" dirty="0">
              <a:latin typeface="微软雅黑" panose="020B0503020204020204" charset="-122"/>
              <a:ea typeface="微软雅黑" panose="020B0503020204020204" charset="-122"/>
            </a:endParaRPr>
          </a:p>
        </p:txBody>
      </p:sp>
      <p:sp>
        <p:nvSpPr>
          <p:cNvPr id="6" name="文本框 5"/>
          <p:cNvSpPr txBox="1"/>
          <p:nvPr/>
        </p:nvSpPr>
        <p:spPr>
          <a:xfrm>
            <a:off x="3047113" y="453861"/>
            <a:ext cx="6097772" cy="461665"/>
          </a:xfrm>
          <a:prstGeom prst="rect">
            <a:avLst/>
          </a:prstGeom>
          <a:noFill/>
        </p:spPr>
        <p:txBody>
          <a:bodyPr wrap="square">
            <a:spAutoFit/>
          </a:bodyPr>
          <a:lstStyle/>
          <a:p>
            <a:pPr algn="ctr" eaLnBrk="0" hangingPunct="0">
              <a:spcBef>
                <a:spcPct val="20000"/>
              </a:spcBef>
            </a:pPr>
            <a:r>
              <a:rPr lang="en-US" altLang="zh-CN" sz="2400" b="1" dirty="0">
                <a:solidFill>
                  <a:srgbClr val="1A5FA8"/>
                </a:solidFill>
                <a:latin typeface="微软雅黑" panose="020B0503020204020204" charset="-122"/>
                <a:ea typeface="微软雅黑" panose="020B0503020204020204" charset="-122"/>
                <a:sym typeface="Century Gothic" panose="020B0502020202020204" pitchFamily="34" charset="0"/>
              </a:rPr>
              <a:t>Key Products - IAC</a:t>
            </a:r>
            <a:endParaRPr lang="zh-CN" altLang="en-US" sz="2400" b="1" dirty="0">
              <a:solidFill>
                <a:srgbClr val="1A5FA8"/>
              </a:solidFill>
              <a:latin typeface="微软雅黑" panose="020B0503020204020204" charset="-122"/>
              <a:ea typeface="微软雅黑" panose="020B0503020204020204" charset="-122"/>
              <a:sym typeface="Century Gothic"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6" name="think-cell Slide" r:id="rId2" imgW="0" imgH="0" progId="TCLayout.ActiveDocument.1">
                  <p:embed/>
                </p:oleObj>
              </mc:Choice>
              <mc:Fallback>
                <p:oleObj name="think-cell Slide" r:id="rId2" imgW="0" imgH="0" progId="TCLayout.ActiveDocument.1">
                  <p:embed/>
                  <p:pic>
                    <p:nvPicPr>
                      <p:cNvPr id="0" name="Object 10"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4"/>
            </p:custDataLst>
          </p:nvPr>
        </p:nvSpPr>
        <p:spPr bwMode="auto">
          <a:xfrm>
            <a:off x="0" y="0"/>
            <a:ext cx="158750" cy="15875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none" lIns="0" tIns="0" rIns="0" bIns="0" numCol="1" spcCol="0" rtlCol="0" anchor="t" anchorCtr="0" compatLnSpc="1">
            <a:noAutofit/>
          </a:bodyPr>
          <a:lstStyle/>
          <a:p>
            <a:endParaRPr lang="en-US" sz="2500" b="1" dirty="0">
              <a:latin typeface="Arial Regular"/>
              <a:sym typeface="Arial Regular"/>
            </a:endParaRPr>
          </a:p>
        </p:txBody>
      </p:sp>
      <p:pic>
        <p:nvPicPr>
          <p:cNvPr id="9" name="Picture 8"/>
          <p:cNvPicPr>
            <a:picLocks noChangeAspect="1"/>
          </p:cNvPicPr>
          <p:nvPr/>
        </p:nvPicPr>
        <p:blipFill rotWithShape="1">
          <a:blip r:embed="rId5" cstate="email"/>
          <a:srcRect/>
          <a:stretch>
            <a:fillRect/>
          </a:stretch>
        </p:blipFill>
        <p:spPr>
          <a:xfrm>
            <a:off x="0" y="1554958"/>
            <a:ext cx="12192000" cy="3672408"/>
          </a:xfrm>
          <a:prstGeom prst="rect">
            <a:avLst/>
          </a:prstGeom>
        </p:spPr>
      </p:pic>
      <p:sp>
        <p:nvSpPr>
          <p:cNvPr id="42" name="Rectangle 41"/>
          <p:cNvSpPr/>
          <p:nvPr/>
        </p:nvSpPr>
        <p:spPr bwMode="auto">
          <a:xfrm>
            <a:off x="0" y="1052736"/>
            <a:ext cx="12192000" cy="504056"/>
          </a:xfrm>
          <a:prstGeom prst="rect">
            <a:avLst/>
          </a:prstGeom>
          <a:solidFill>
            <a:schemeClr val="bg1">
              <a:lumMod val="65000"/>
            </a:scheme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defRPr/>
            </a:pPr>
            <a:endParaRPr lang="en-US" sz="2800" dirty="0">
              <a:solidFill>
                <a:srgbClr val="FFFFFF"/>
              </a:solidFill>
              <a:highlight>
                <a:srgbClr val="C0C0C0"/>
              </a:highlight>
              <a:latin typeface="Arial" panose="020B0604020202020204"/>
            </a:endParaRPr>
          </a:p>
        </p:txBody>
      </p:sp>
      <p:sp>
        <p:nvSpPr>
          <p:cNvPr id="24" name="Rectangle 23"/>
          <p:cNvSpPr/>
          <p:nvPr/>
        </p:nvSpPr>
        <p:spPr>
          <a:xfrm>
            <a:off x="4427800" y="1150877"/>
            <a:ext cx="3343558" cy="307777"/>
          </a:xfrm>
          <a:prstGeom prst="rect">
            <a:avLst/>
          </a:prstGeom>
          <a:noFill/>
        </p:spPr>
        <p:txBody>
          <a:bodyPr wrap="square">
            <a:spAutoFit/>
          </a:bodyPr>
          <a:lstStyle/>
          <a:p>
            <a:pPr>
              <a:defRPr/>
            </a:pPr>
            <a:r>
              <a:rPr lang="en-US" sz="1400" b="1" dirty="0">
                <a:solidFill>
                  <a:srgbClr val="FFFFFF"/>
                </a:solidFill>
                <a:latin typeface="Arial" panose="020B0604020202020204"/>
                <a:cs typeface="Arial" panose="020B0604020202020204"/>
              </a:rPr>
              <a:t>EIGHT DECADES OF INNOVATION</a:t>
            </a:r>
            <a:endParaRPr lang="en-US" sz="1400" b="1" dirty="0">
              <a:solidFill>
                <a:srgbClr val="FFFFFF"/>
              </a:solidFill>
              <a:latin typeface="Arial" panose="020B0604020202020204"/>
              <a:cs typeface="Arial" panose="020B0604020202020204"/>
            </a:endParaRPr>
          </a:p>
        </p:txBody>
      </p:sp>
      <p:sp>
        <p:nvSpPr>
          <p:cNvPr id="41" name="Rectangle 40"/>
          <p:cNvSpPr/>
          <p:nvPr/>
        </p:nvSpPr>
        <p:spPr>
          <a:xfrm>
            <a:off x="8740342" y="1150877"/>
            <a:ext cx="3343558" cy="307777"/>
          </a:xfrm>
          <a:prstGeom prst="rect">
            <a:avLst/>
          </a:prstGeom>
          <a:noFill/>
        </p:spPr>
        <p:txBody>
          <a:bodyPr wrap="square">
            <a:spAutoFit/>
          </a:bodyPr>
          <a:lstStyle/>
          <a:p>
            <a:pPr>
              <a:defRPr/>
            </a:pPr>
            <a:r>
              <a:rPr lang="en-US" sz="1400" b="1" dirty="0">
                <a:solidFill>
                  <a:srgbClr val="FFFFFF"/>
                </a:solidFill>
                <a:latin typeface="Arial" panose="020B0604020202020204"/>
                <a:cs typeface="Arial" panose="020B0604020202020204"/>
              </a:rPr>
              <a:t>MEMBER OF THE S&amp;P 500</a:t>
            </a:r>
            <a:endParaRPr lang="en-US" sz="1400" b="1" dirty="0">
              <a:solidFill>
                <a:srgbClr val="FFFFFF"/>
              </a:solidFill>
              <a:latin typeface="Arial" panose="020B0604020202020204"/>
              <a:cs typeface="Arial" panose="020B0604020202020204"/>
            </a:endParaRPr>
          </a:p>
        </p:txBody>
      </p:sp>
      <p:sp>
        <p:nvSpPr>
          <p:cNvPr id="40" name="Rectangle 39"/>
          <p:cNvSpPr/>
          <p:nvPr/>
        </p:nvSpPr>
        <p:spPr>
          <a:xfrm>
            <a:off x="112112" y="1150877"/>
            <a:ext cx="3346704" cy="307777"/>
          </a:xfrm>
          <a:prstGeom prst="rect">
            <a:avLst/>
          </a:prstGeom>
          <a:noFill/>
        </p:spPr>
        <p:txBody>
          <a:bodyPr wrap="square">
            <a:spAutoFit/>
          </a:bodyPr>
          <a:lstStyle/>
          <a:p>
            <a:pPr>
              <a:defRPr/>
            </a:pPr>
            <a:r>
              <a:rPr lang="en-US" sz="1400" b="1" dirty="0">
                <a:solidFill>
                  <a:srgbClr val="FFFFFF"/>
                </a:solidFill>
                <a:latin typeface="Arial" panose="020B0604020202020204"/>
                <a:cs typeface="Arial" panose="020B0604020202020204"/>
              </a:rPr>
              <a:t>HEADQUARTERS</a:t>
            </a:r>
            <a:r>
              <a:rPr lang="en-US" sz="1400" b="1" i="1" dirty="0">
                <a:solidFill>
                  <a:srgbClr val="FFFFFF"/>
                </a:solidFill>
                <a:latin typeface="Arial" panose="020B0604020202020204"/>
                <a:cs typeface="Arial" panose="020B0604020202020204"/>
              </a:rPr>
              <a:t>: </a:t>
            </a:r>
            <a:r>
              <a:rPr lang="en-US" sz="1400" b="1" dirty="0">
                <a:solidFill>
                  <a:srgbClr val="FFFFFF"/>
                </a:solidFill>
                <a:latin typeface="Arial" panose="020B0604020202020204"/>
                <a:cs typeface="Arial" panose="020B0604020202020204"/>
              </a:rPr>
              <a:t>WALTHAM, MA</a:t>
            </a:r>
            <a:endParaRPr lang="en-US" sz="1400" b="1" dirty="0">
              <a:solidFill>
                <a:srgbClr val="FFFFFF"/>
              </a:solidFill>
              <a:latin typeface="Arial" panose="020B0604020202020204"/>
              <a:cs typeface="Arial" panose="020B0604020202020204"/>
            </a:endParaRPr>
          </a:p>
        </p:txBody>
      </p:sp>
      <p:sp>
        <p:nvSpPr>
          <p:cNvPr id="46" name="Rectangle 45"/>
          <p:cNvSpPr/>
          <p:nvPr/>
        </p:nvSpPr>
        <p:spPr>
          <a:xfrm>
            <a:off x="1" y="1555875"/>
            <a:ext cx="12192000" cy="367240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prstClr val="white"/>
              </a:solidFill>
              <a:latin typeface="Roboto"/>
            </a:endParaRPr>
          </a:p>
        </p:txBody>
      </p:sp>
      <p:pic>
        <p:nvPicPr>
          <p:cNvPr id="5" name="World Map.png"/>
          <p:cNvPicPr/>
          <p:nvPr/>
        </p:nvPicPr>
        <p:blipFill rotWithShape="1">
          <a:blip r:embed="rId6" cstate="email"/>
          <a:srcRect b="6251"/>
          <a:stretch>
            <a:fillRect/>
          </a:stretch>
        </p:blipFill>
        <p:spPr>
          <a:xfrm>
            <a:off x="2207574" y="2007557"/>
            <a:ext cx="7416818" cy="3219808"/>
          </a:xfrm>
          <a:prstGeom prst="rect">
            <a:avLst/>
          </a:prstGeom>
          <a:noFill/>
          <a:ln w="12700">
            <a:miter lim="400000"/>
            <a:headEnd/>
            <a:tailEnd/>
          </a:ln>
        </p:spPr>
      </p:pic>
      <p:sp>
        <p:nvSpPr>
          <p:cNvPr id="36" name="Oval 35"/>
          <p:cNvSpPr/>
          <p:nvPr/>
        </p:nvSpPr>
        <p:spPr bwMode="auto">
          <a:xfrm>
            <a:off x="5115000" y="2508794"/>
            <a:ext cx="1962000" cy="1962001"/>
          </a:xfrm>
          <a:prstGeom prst="ellipse">
            <a:avLst/>
          </a:prstGeom>
          <a:solidFill>
            <a:schemeClr val="accent2">
              <a:alpha val="66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defRPr/>
            </a:pPr>
            <a:endParaRPr lang="en-US" sz="16450" dirty="0"/>
          </a:p>
        </p:txBody>
      </p:sp>
      <p:sp>
        <p:nvSpPr>
          <p:cNvPr id="37" name="Shape 79"/>
          <p:cNvSpPr/>
          <p:nvPr/>
        </p:nvSpPr>
        <p:spPr>
          <a:xfrm>
            <a:off x="5428751" y="2805287"/>
            <a:ext cx="1335302" cy="841256"/>
          </a:xfrm>
          <a:prstGeom prst="rect">
            <a:avLst/>
          </a:prstGeom>
          <a:noFill/>
          <a:ln w="12700" cap="flat">
            <a:noFill/>
            <a:miter lim="400000"/>
          </a:ln>
          <a:effectLst/>
        </p:spPr>
        <p:txBody>
          <a:bodyPr wrap="none" lIns="50800" tIns="50800" rIns="50800" bIns="50800" numCol="1" anchor="ctr">
            <a:spAutoFit/>
          </a:bodyPr>
          <a:lstStyle>
            <a:lvl1pPr>
              <a:defRPr sz="7700"/>
            </a:lvl1pPr>
          </a:lstStyle>
          <a:p>
            <a:pPr>
              <a:defRPr sz="1800">
                <a:solidFill>
                  <a:srgbClr val="000000"/>
                </a:solidFill>
              </a:defRPr>
            </a:pPr>
            <a:r>
              <a:rPr lang="en-CA" sz="4800" b="1" dirty="0">
                <a:solidFill>
                  <a:srgbClr val="FFFFFF"/>
                </a:solidFill>
                <a:latin typeface="Arial" panose="020B0604020202020204"/>
                <a:cs typeface="Arial" panose="020B0604020202020204"/>
              </a:rPr>
              <a:t>28%</a:t>
            </a:r>
            <a:endParaRPr sz="4800" b="1" dirty="0">
              <a:solidFill>
                <a:srgbClr val="FFFFFF"/>
              </a:solidFill>
              <a:latin typeface="Arial" panose="020B0604020202020204"/>
              <a:cs typeface="Arial" panose="020B0604020202020204"/>
            </a:endParaRPr>
          </a:p>
        </p:txBody>
      </p:sp>
      <p:sp>
        <p:nvSpPr>
          <p:cNvPr id="38" name="Shape 80"/>
          <p:cNvSpPr/>
          <p:nvPr/>
        </p:nvSpPr>
        <p:spPr>
          <a:xfrm>
            <a:off x="5801048" y="3779380"/>
            <a:ext cx="589905" cy="241092"/>
          </a:xfrm>
          <a:prstGeom prst="rect">
            <a:avLst/>
          </a:prstGeom>
          <a:noFill/>
          <a:ln w="12700" cap="flat">
            <a:noFill/>
            <a:miter lim="400000"/>
          </a:ln>
          <a:effectLst/>
        </p:spPr>
        <p:txBody>
          <a:bodyPr wrap="none" lIns="50800" tIns="50800" rIns="50800" bIns="50800" numCol="1" anchor="ctr">
            <a:spAutoFit/>
          </a:bodyPr>
          <a:lstStyle>
            <a:lvl1pPr>
              <a:defRPr sz="2000"/>
            </a:lvl1pPr>
          </a:lstStyle>
          <a:p>
            <a:pPr>
              <a:defRPr sz="1800">
                <a:solidFill>
                  <a:srgbClr val="000000"/>
                </a:solidFill>
              </a:defRPr>
            </a:pPr>
            <a:r>
              <a:rPr lang="en-CA" sz="900" dirty="0">
                <a:solidFill>
                  <a:srgbClr val="FFFFFF"/>
                </a:solidFill>
                <a:latin typeface="Arial" panose="020B0604020202020204"/>
                <a:cs typeface="Arial" panose="020B0604020202020204"/>
              </a:rPr>
              <a:t>EUROPE</a:t>
            </a:r>
            <a:endParaRPr sz="900" dirty="0">
              <a:solidFill>
                <a:srgbClr val="FFFFFF"/>
              </a:solidFill>
              <a:latin typeface="Arial" panose="020B0604020202020204"/>
              <a:cs typeface="Arial" panose="020B0604020202020204"/>
            </a:endParaRPr>
          </a:p>
        </p:txBody>
      </p:sp>
      <p:sp>
        <p:nvSpPr>
          <p:cNvPr id="39" name="Shape 81"/>
          <p:cNvSpPr/>
          <p:nvPr/>
        </p:nvSpPr>
        <p:spPr>
          <a:xfrm flipV="1">
            <a:off x="5412499" y="3698414"/>
            <a:ext cx="1367004" cy="0"/>
          </a:xfrm>
          <a:prstGeom prst="line">
            <a:avLst/>
          </a:prstGeom>
          <a:noFill/>
          <a:ln w="25400" cap="flat">
            <a:solidFill>
              <a:schemeClr val="bg1"/>
            </a:solidFill>
            <a:prstDash val="solid"/>
            <a:miter lim="400000"/>
          </a:ln>
          <a:effectLst/>
        </p:spPr>
        <p:txBody>
          <a:bodyPr wrap="square" lIns="0" tIns="0" rIns="0" bIns="0" numCol="1" anchor="ctr">
            <a:noAutofit/>
          </a:bodyPr>
          <a:lstStyle/>
          <a:p>
            <a:pPr>
              <a:defRPr sz="1200">
                <a:solidFill>
                  <a:srgbClr val="000000"/>
                </a:solidFill>
                <a:latin typeface="Helvetica"/>
                <a:ea typeface="Helvetica"/>
                <a:cs typeface="Helvetica"/>
                <a:sym typeface="Helvetica"/>
              </a:defRPr>
            </a:pPr>
            <a:endParaRPr sz="2000" dirty="0">
              <a:solidFill>
                <a:srgbClr val="000000">
                  <a:lumMod val="75000"/>
                  <a:lumOff val="25000"/>
                </a:srgbClr>
              </a:solidFill>
              <a:latin typeface="Helvetica"/>
              <a:ea typeface="Helvetica"/>
              <a:cs typeface="Helvetica"/>
              <a:sym typeface="Helvetica"/>
            </a:endParaRPr>
          </a:p>
        </p:txBody>
      </p:sp>
      <p:sp>
        <p:nvSpPr>
          <p:cNvPr id="44" name="TextBox 43"/>
          <p:cNvSpPr txBox="1"/>
          <p:nvPr/>
        </p:nvSpPr>
        <p:spPr>
          <a:xfrm>
            <a:off x="4061503" y="5323670"/>
            <a:ext cx="3888432" cy="369332"/>
          </a:xfrm>
          <a:prstGeom prst="rect">
            <a:avLst/>
          </a:prstGeom>
          <a:noFill/>
        </p:spPr>
        <p:txBody>
          <a:bodyPr wrap="square" rtlCol="0">
            <a:spAutoFit/>
          </a:bodyPr>
          <a:lstStyle/>
          <a:p>
            <a:pPr algn="ctr">
              <a:defRPr/>
            </a:pPr>
            <a:r>
              <a:rPr lang="en-US" b="1" dirty="0">
                <a:solidFill>
                  <a:srgbClr val="A90061"/>
                </a:solidFill>
                <a:latin typeface="Arial" panose="020B0604020202020204"/>
                <a:ea typeface="Arial Hebrew" charset="-79"/>
                <a:cs typeface="Arial Hebrew" charset="-79"/>
              </a:rPr>
              <a:t>GLOBAL TECHNOLOGY LEADER</a:t>
            </a:r>
            <a:endParaRPr lang="en-US" b="1" dirty="0">
              <a:solidFill>
                <a:srgbClr val="A90061"/>
              </a:solidFill>
              <a:latin typeface="Arial" panose="020B0604020202020204"/>
              <a:ea typeface="Arial Hebrew" charset="-79"/>
              <a:cs typeface="Arial Hebrew" charset="-79"/>
            </a:endParaRPr>
          </a:p>
        </p:txBody>
      </p:sp>
      <p:sp>
        <p:nvSpPr>
          <p:cNvPr id="26" name="Oval 25"/>
          <p:cNvSpPr/>
          <p:nvPr/>
        </p:nvSpPr>
        <p:spPr bwMode="auto">
          <a:xfrm>
            <a:off x="1496816" y="2918921"/>
            <a:ext cx="1962000" cy="1962001"/>
          </a:xfrm>
          <a:prstGeom prst="ellipse">
            <a:avLst/>
          </a:prstGeom>
          <a:solidFill>
            <a:schemeClr val="accent5">
              <a:alpha val="66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defRPr/>
            </a:pPr>
            <a:endParaRPr lang="en-US" sz="16450" dirty="0"/>
          </a:p>
        </p:txBody>
      </p:sp>
      <p:sp>
        <p:nvSpPr>
          <p:cNvPr id="27" name="Shape 79"/>
          <p:cNvSpPr/>
          <p:nvPr/>
        </p:nvSpPr>
        <p:spPr>
          <a:xfrm>
            <a:off x="1810566" y="3257255"/>
            <a:ext cx="1335302" cy="841256"/>
          </a:xfrm>
          <a:prstGeom prst="rect">
            <a:avLst/>
          </a:prstGeom>
          <a:solidFill>
            <a:schemeClr val="accent5">
              <a:alpha val="10000"/>
            </a:schemeClr>
          </a:solidFill>
          <a:ln w="12700" cap="flat">
            <a:noFill/>
            <a:miter lim="400000"/>
          </a:ln>
          <a:effectLst/>
        </p:spPr>
        <p:txBody>
          <a:bodyPr wrap="none" lIns="50800" tIns="50800" rIns="50800" bIns="50800" numCol="1" anchor="ctr">
            <a:spAutoFit/>
          </a:bodyPr>
          <a:lstStyle>
            <a:lvl1pPr>
              <a:defRPr sz="7700"/>
            </a:lvl1pPr>
          </a:lstStyle>
          <a:p>
            <a:pPr>
              <a:defRPr sz="1800">
                <a:solidFill>
                  <a:srgbClr val="000000"/>
                </a:solidFill>
              </a:defRPr>
            </a:pPr>
            <a:r>
              <a:rPr lang="en-CA" sz="4800" b="1" dirty="0">
                <a:solidFill>
                  <a:srgbClr val="FFFFFF"/>
                </a:solidFill>
                <a:latin typeface="Arial" panose="020B0604020202020204"/>
                <a:cs typeface="Arial" panose="020B0604020202020204"/>
              </a:rPr>
              <a:t>38%</a:t>
            </a:r>
            <a:endParaRPr sz="4800" b="1" dirty="0">
              <a:solidFill>
                <a:srgbClr val="FFFFFF"/>
              </a:solidFill>
              <a:latin typeface="Arial" panose="020B0604020202020204"/>
              <a:cs typeface="Arial" panose="020B0604020202020204"/>
            </a:endParaRPr>
          </a:p>
        </p:txBody>
      </p:sp>
      <p:sp>
        <p:nvSpPr>
          <p:cNvPr id="28" name="Shape 80"/>
          <p:cNvSpPr/>
          <p:nvPr/>
        </p:nvSpPr>
        <p:spPr>
          <a:xfrm>
            <a:off x="1996899" y="4205038"/>
            <a:ext cx="968214" cy="241092"/>
          </a:xfrm>
          <a:prstGeom prst="rect">
            <a:avLst/>
          </a:prstGeom>
          <a:noFill/>
          <a:ln w="12700" cap="flat">
            <a:noFill/>
            <a:miter lim="400000"/>
          </a:ln>
          <a:effectLst/>
        </p:spPr>
        <p:txBody>
          <a:bodyPr wrap="none" lIns="50800" tIns="50800" rIns="50800" bIns="50800" numCol="1" anchor="ctr">
            <a:spAutoFit/>
          </a:bodyPr>
          <a:lstStyle>
            <a:lvl1pPr>
              <a:defRPr sz="2000"/>
            </a:lvl1pPr>
          </a:lstStyle>
          <a:p>
            <a:pPr>
              <a:defRPr sz="1800">
                <a:solidFill>
                  <a:srgbClr val="000000"/>
                </a:solidFill>
              </a:defRPr>
            </a:pPr>
            <a:r>
              <a:rPr lang="en-CA" sz="900" dirty="0">
                <a:solidFill>
                  <a:srgbClr val="FFFFFF"/>
                </a:solidFill>
                <a:latin typeface="Arial" panose="020B0604020202020204"/>
                <a:cs typeface="Arial" panose="020B0604020202020204"/>
              </a:rPr>
              <a:t>THE AMERICAS</a:t>
            </a:r>
            <a:endParaRPr sz="900" dirty="0">
              <a:solidFill>
                <a:srgbClr val="FFFFFF"/>
              </a:solidFill>
              <a:latin typeface="Arial" panose="020B0604020202020204"/>
              <a:cs typeface="Arial" panose="020B0604020202020204"/>
            </a:endParaRPr>
          </a:p>
        </p:txBody>
      </p:sp>
      <p:sp>
        <p:nvSpPr>
          <p:cNvPr id="29" name="Shape 81"/>
          <p:cNvSpPr/>
          <p:nvPr/>
        </p:nvSpPr>
        <p:spPr>
          <a:xfrm flipV="1">
            <a:off x="1754045" y="4056073"/>
            <a:ext cx="1447543" cy="0"/>
          </a:xfrm>
          <a:prstGeom prst="line">
            <a:avLst/>
          </a:prstGeom>
          <a:solidFill>
            <a:schemeClr val="accent5"/>
          </a:solidFill>
          <a:ln w="25400" cap="flat">
            <a:solidFill>
              <a:schemeClr val="bg1"/>
            </a:solidFill>
            <a:prstDash val="solid"/>
            <a:miter lim="400000"/>
          </a:ln>
          <a:effectLst/>
        </p:spPr>
        <p:txBody>
          <a:bodyPr wrap="square" lIns="0" tIns="0" rIns="0" bIns="0" numCol="1" anchor="ctr">
            <a:noAutofit/>
          </a:bodyPr>
          <a:lstStyle/>
          <a:p>
            <a:pPr>
              <a:defRPr sz="1200">
                <a:solidFill>
                  <a:srgbClr val="000000"/>
                </a:solidFill>
                <a:latin typeface="Helvetica"/>
                <a:ea typeface="Helvetica"/>
                <a:cs typeface="Helvetica"/>
                <a:sym typeface="Helvetica"/>
              </a:defRPr>
            </a:pPr>
            <a:endParaRPr sz="600" dirty="0">
              <a:solidFill>
                <a:srgbClr val="000000">
                  <a:lumMod val="75000"/>
                  <a:lumOff val="25000"/>
                </a:srgbClr>
              </a:solidFill>
              <a:latin typeface="Helvetica"/>
              <a:ea typeface="Helvetica"/>
              <a:cs typeface="Helvetica"/>
              <a:sym typeface="Helvetica"/>
            </a:endParaRPr>
          </a:p>
        </p:txBody>
      </p:sp>
      <p:sp>
        <p:nvSpPr>
          <p:cNvPr id="31" name="Oval 30"/>
          <p:cNvSpPr/>
          <p:nvPr/>
        </p:nvSpPr>
        <p:spPr bwMode="auto">
          <a:xfrm>
            <a:off x="8650045" y="2918919"/>
            <a:ext cx="1962002" cy="1962001"/>
          </a:xfrm>
          <a:prstGeom prst="ellipse">
            <a:avLst/>
          </a:prstGeom>
          <a:solidFill>
            <a:schemeClr val="accent6">
              <a:alpha val="66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defRPr/>
            </a:pPr>
            <a:endParaRPr lang="en-US" sz="16450" dirty="0"/>
          </a:p>
        </p:txBody>
      </p:sp>
      <p:sp>
        <p:nvSpPr>
          <p:cNvPr id="32" name="Shape 79"/>
          <p:cNvSpPr/>
          <p:nvPr/>
        </p:nvSpPr>
        <p:spPr>
          <a:xfrm>
            <a:off x="8963796" y="3257253"/>
            <a:ext cx="1335302" cy="841256"/>
          </a:xfrm>
          <a:prstGeom prst="rect">
            <a:avLst/>
          </a:prstGeom>
          <a:noFill/>
          <a:ln w="12700" cap="flat">
            <a:noFill/>
            <a:miter lim="400000"/>
          </a:ln>
          <a:effectLst/>
        </p:spPr>
        <p:txBody>
          <a:bodyPr wrap="none" lIns="50800" tIns="50800" rIns="50800" bIns="50800" numCol="1" anchor="ctr">
            <a:spAutoFit/>
          </a:bodyPr>
          <a:lstStyle>
            <a:lvl1pPr>
              <a:defRPr sz="7700"/>
            </a:lvl1pPr>
          </a:lstStyle>
          <a:p>
            <a:pPr>
              <a:defRPr sz="1800">
                <a:solidFill>
                  <a:srgbClr val="000000"/>
                </a:solidFill>
              </a:defRPr>
            </a:pPr>
            <a:r>
              <a:rPr lang="en-CA" sz="4800" b="1" dirty="0">
                <a:solidFill>
                  <a:srgbClr val="FFFFFF"/>
                </a:solidFill>
                <a:latin typeface="Arial" panose="020B0604020202020204"/>
                <a:cs typeface="Arial" panose="020B0604020202020204"/>
              </a:rPr>
              <a:t>34%</a:t>
            </a:r>
            <a:endParaRPr sz="4800" b="1" dirty="0">
              <a:solidFill>
                <a:srgbClr val="FFFFFF"/>
              </a:solidFill>
              <a:latin typeface="Arial" panose="020B0604020202020204"/>
              <a:cs typeface="Arial" panose="020B0604020202020204"/>
            </a:endParaRPr>
          </a:p>
        </p:txBody>
      </p:sp>
      <p:sp>
        <p:nvSpPr>
          <p:cNvPr id="33" name="Shape 80"/>
          <p:cNvSpPr/>
          <p:nvPr/>
        </p:nvSpPr>
        <p:spPr>
          <a:xfrm>
            <a:off x="9212117" y="4200450"/>
            <a:ext cx="852798" cy="241092"/>
          </a:xfrm>
          <a:prstGeom prst="rect">
            <a:avLst/>
          </a:prstGeom>
          <a:noFill/>
          <a:ln w="12700" cap="flat">
            <a:noFill/>
            <a:miter lim="400000"/>
          </a:ln>
          <a:effectLst/>
        </p:spPr>
        <p:txBody>
          <a:bodyPr wrap="none" lIns="50800" tIns="50800" rIns="50800" bIns="50800" numCol="1" anchor="ctr">
            <a:spAutoFit/>
          </a:bodyPr>
          <a:lstStyle>
            <a:lvl1pPr>
              <a:defRPr sz="2000"/>
            </a:lvl1pPr>
          </a:lstStyle>
          <a:p>
            <a:pPr>
              <a:defRPr sz="1800">
                <a:solidFill>
                  <a:srgbClr val="000000"/>
                </a:solidFill>
              </a:defRPr>
            </a:pPr>
            <a:r>
              <a:rPr lang="en-CA" sz="900" dirty="0">
                <a:solidFill>
                  <a:srgbClr val="FFFFFF"/>
                </a:solidFill>
                <a:latin typeface="Arial" panose="020B0604020202020204"/>
                <a:cs typeface="Arial" panose="020B0604020202020204"/>
              </a:rPr>
              <a:t>ASIA PACIFIC</a:t>
            </a:r>
            <a:endParaRPr sz="900" dirty="0">
              <a:solidFill>
                <a:srgbClr val="FFFFFF"/>
              </a:solidFill>
              <a:latin typeface="Arial" panose="020B0604020202020204"/>
              <a:cs typeface="Arial" panose="020B0604020202020204"/>
            </a:endParaRPr>
          </a:p>
        </p:txBody>
      </p:sp>
      <p:sp>
        <p:nvSpPr>
          <p:cNvPr id="34" name="Shape 81"/>
          <p:cNvSpPr/>
          <p:nvPr/>
        </p:nvSpPr>
        <p:spPr>
          <a:xfrm flipV="1">
            <a:off x="8897980" y="4119300"/>
            <a:ext cx="1466130" cy="0"/>
          </a:xfrm>
          <a:prstGeom prst="line">
            <a:avLst/>
          </a:prstGeom>
          <a:noFill/>
          <a:ln w="25400" cap="flat">
            <a:solidFill>
              <a:schemeClr val="bg1"/>
            </a:solidFill>
            <a:prstDash val="solid"/>
            <a:miter lim="400000"/>
          </a:ln>
          <a:effectLst/>
        </p:spPr>
        <p:txBody>
          <a:bodyPr wrap="square" lIns="0" tIns="0" rIns="0" bIns="0" numCol="1" anchor="ctr">
            <a:noAutofit/>
          </a:bodyPr>
          <a:lstStyle/>
          <a:p>
            <a:pPr>
              <a:defRPr sz="1200">
                <a:solidFill>
                  <a:srgbClr val="000000"/>
                </a:solidFill>
                <a:latin typeface="Helvetica"/>
                <a:ea typeface="Helvetica"/>
                <a:cs typeface="Helvetica"/>
                <a:sym typeface="Helvetica"/>
              </a:defRPr>
            </a:pPr>
            <a:endParaRPr sz="2000" dirty="0">
              <a:solidFill>
                <a:srgbClr val="000000">
                  <a:lumMod val="75000"/>
                  <a:lumOff val="25000"/>
                </a:srgbClr>
              </a:solidFill>
              <a:latin typeface="Helvetica"/>
              <a:ea typeface="Helvetica"/>
              <a:cs typeface="Helvetica"/>
              <a:sym typeface="Helvetica"/>
            </a:endParaRPr>
          </a:p>
        </p:txBody>
      </p:sp>
      <p:sp>
        <p:nvSpPr>
          <p:cNvPr id="3" name="TextBox 2"/>
          <p:cNvSpPr txBox="1"/>
          <p:nvPr/>
        </p:nvSpPr>
        <p:spPr>
          <a:xfrm>
            <a:off x="3314643" y="1629717"/>
            <a:ext cx="5562718" cy="430887"/>
          </a:xfrm>
          <a:prstGeom prst="rect">
            <a:avLst/>
          </a:prstGeom>
          <a:noFill/>
        </p:spPr>
        <p:txBody>
          <a:bodyPr wrap="square" rtlCol="0">
            <a:spAutoFit/>
          </a:bodyPr>
          <a:lstStyle/>
          <a:p>
            <a:pPr>
              <a:defRPr/>
            </a:pPr>
            <a:r>
              <a:rPr lang="en-US" sz="2200" b="1" dirty="0">
                <a:solidFill>
                  <a:srgbClr val="FFFFFF"/>
                </a:solidFill>
                <a:latin typeface="Arial" panose="020B0604020202020204" pitchFamily="34" charset="0"/>
                <a:cs typeface="Arial" panose="020B0604020202020204" pitchFamily="34" charset="0"/>
              </a:rPr>
              <a:t>OPERATIONS IN OVER 190 COUNTRIES</a:t>
            </a:r>
            <a:endParaRPr lang="en-US" sz="2200" b="1" dirty="0">
              <a:solidFill>
                <a:srgbClr val="FFFFFF"/>
              </a:solidFill>
              <a:latin typeface="Arial" panose="020B0604020202020204" pitchFamily="34" charset="0"/>
              <a:cs typeface="Arial" panose="020B0604020202020204" pitchFamily="34" charset="0"/>
            </a:endParaRPr>
          </a:p>
        </p:txBody>
      </p:sp>
      <p:sp>
        <p:nvSpPr>
          <p:cNvPr id="21" name="Rectangle 20"/>
          <p:cNvSpPr/>
          <p:nvPr/>
        </p:nvSpPr>
        <p:spPr>
          <a:xfrm>
            <a:off x="544394" y="5655369"/>
            <a:ext cx="2500167" cy="508344"/>
          </a:xfrm>
          <a:prstGeom prst="rect">
            <a:avLst/>
          </a:prstGeom>
        </p:spPr>
        <p:txBody>
          <a:bodyPr wrap="square" anchor="ctr">
            <a:spAutoFit/>
          </a:bodyPr>
          <a:lstStyle/>
          <a:p>
            <a:pPr algn="ctr">
              <a:lnSpc>
                <a:spcPct val="200000"/>
              </a:lnSpc>
              <a:defRPr/>
            </a:pPr>
            <a:r>
              <a:rPr lang="en-US" sz="1600" b="1" dirty="0">
                <a:solidFill>
                  <a:srgbClr val="0055A2"/>
                </a:solidFill>
                <a:latin typeface="Arial" panose="020B0604020202020204" pitchFamily="34" charset="0"/>
                <a:cs typeface="Arial" panose="020B0604020202020204" pitchFamily="34" charset="0"/>
              </a:rPr>
              <a:t>14,000 EMPLOYEES</a:t>
            </a:r>
            <a:endParaRPr lang="en-US" sz="1600" b="1" dirty="0">
              <a:solidFill>
                <a:srgbClr val="0055A2"/>
              </a:solidFill>
              <a:latin typeface="Arial" panose="020B0604020202020204" pitchFamily="34" charset="0"/>
              <a:cs typeface="Arial" panose="020B0604020202020204" pitchFamily="34" charset="0"/>
            </a:endParaRPr>
          </a:p>
        </p:txBody>
      </p:sp>
      <p:sp>
        <p:nvSpPr>
          <p:cNvPr id="23" name="Rectangle 22"/>
          <p:cNvSpPr/>
          <p:nvPr/>
        </p:nvSpPr>
        <p:spPr>
          <a:xfrm>
            <a:off x="8292247" y="5649490"/>
            <a:ext cx="3888432" cy="508344"/>
          </a:xfrm>
          <a:prstGeom prst="rect">
            <a:avLst/>
          </a:prstGeom>
        </p:spPr>
        <p:txBody>
          <a:bodyPr wrap="square" anchor="ctr">
            <a:spAutoFit/>
          </a:bodyPr>
          <a:lstStyle/>
          <a:p>
            <a:pPr algn="ctr">
              <a:lnSpc>
                <a:spcPct val="200000"/>
              </a:lnSpc>
              <a:defRPr/>
            </a:pPr>
            <a:r>
              <a:rPr lang="en-US" sz="1600" b="1" dirty="0">
                <a:solidFill>
                  <a:srgbClr val="0055A2"/>
                </a:solidFill>
                <a:latin typeface="Arial" panose="020B0604020202020204" pitchFamily="34" charset="0"/>
                <a:cs typeface="Arial" panose="020B0604020202020204" pitchFamily="34" charset="0"/>
              </a:rPr>
              <a:t>$12.5 BILLION ENTERPRISE VALUE </a:t>
            </a:r>
            <a:endParaRPr lang="en-US" sz="1600" b="1" dirty="0">
              <a:solidFill>
                <a:srgbClr val="0055A2"/>
              </a:solidFill>
              <a:latin typeface="Arial" panose="020B0604020202020204" pitchFamily="34" charset="0"/>
              <a:cs typeface="Arial" panose="020B0604020202020204" pitchFamily="34" charset="0"/>
            </a:endParaRPr>
          </a:p>
        </p:txBody>
      </p:sp>
      <p:sp>
        <p:nvSpPr>
          <p:cNvPr id="43" name="Rectangle 42"/>
          <p:cNvSpPr/>
          <p:nvPr/>
        </p:nvSpPr>
        <p:spPr>
          <a:xfrm>
            <a:off x="4224343" y="5672573"/>
            <a:ext cx="3383280" cy="462178"/>
          </a:xfrm>
          <a:prstGeom prst="rect">
            <a:avLst/>
          </a:prstGeom>
        </p:spPr>
        <p:txBody>
          <a:bodyPr wrap="square" lIns="45720" tIns="22860" rIns="45720" bIns="22860" anchor="ctr">
            <a:spAutoFit/>
          </a:bodyPr>
          <a:lstStyle/>
          <a:p>
            <a:pPr algn="ctr">
              <a:lnSpc>
                <a:spcPct val="200000"/>
              </a:lnSpc>
              <a:defRPr/>
            </a:pPr>
            <a:r>
              <a:rPr lang="en-US" sz="1600" b="1" dirty="0">
                <a:solidFill>
                  <a:srgbClr val="0055A2"/>
                </a:solidFill>
                <a:latin typeface="Arial" panose="020B0604020202020204"/>
                <a:cs typeface="Arial" panose="020B0604020202020204"/>
              </a:rPr>
              <a:t>$3.8 BILLION IN REVENUE</a:t>
            </a:r>
            <a:endParaRPr lang="en-US" sz="1600" b="1" dirty="0">
              <a:solidFill>
                <a:srgbClr val="0055A2"/>
              </a:solidFill>
              <a:latin typeface="Arial" panose="020B0604020202020204"/>
              <a:cs typeface="Arial" panose="020B0604020202020204"/>
            </a:endParaRPr>
          </a:p>
        </p:txBody>
      </p:sp>
      <p:sp>
        <p:nvSpPr>
          <p:cNvPr id="70" name="文本框 69"/>
          <p:cNvSpPr txBox="1"/>
          <p:nvPr/>
        </p:nvSpPr>
        <p:spPr>
          <a:xfrm>
            <a:off x="493253" y="317490"/>
            <a:ext cx="6096000" cy="646331"/>
          </a:xfrm>
          <a:prstGeom prst="rect">
            <a:avLst/>
          </a:prstGeom>
          <a:noFill/>
        </p:spPr>
        <p:txBody>
          <a:bodyPr wrap="square">
            <a:spAutoFit/>
          </a:bodyPr>
          <a:lstStyle/>
          <a:p>
            <a:pPr marL="0" indent="0">
              <a:buNone/>
            </a:pPr>
            <a:r>
              <a:rPr lang="en-US" altLang="zh-CN" sz="3600" b="1" dirty="0">
                <a:solidFill>
                  <a:schemeClr val="tx1">
                    <a:lumMod val="65000"/>
                    <a:lumOff val="35000"/>
                  </a:schemeClr>
                </a:solidFill>
                <a:latin typeface="微软雅黑" panose="020B0503020204020204" charset="-122"/>
                <a:ea typeface="微软雅黑" panose="020B0503020204020204" charset="-122"/>
                <a:sym typeface="+mn-ea"/>
              </a:rPr>
              <a:t>PerkinElmer at A Glance</a:t>
            </a:r>
            <a:endParaRPr lang="zh-CN" altLang="zh-CN" sz="3600" b="1"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239357" y="1122616"/>
            <a:ext cx="2328531" cy="644924"/>
          </a:xfrm>
          <a:prstGeom prst="rect">
            <a:avLst/>
          </a:prstGeom>
          <a:solidFill>
            <a:srgbClr val="1A5FA8"/>
          </a:solidFill>
          <a:ln>
            <a:solidFill>
              <a:srgbClr val="287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1"/>
                </a:solidFill>
                <a:latin typeface="微软雅黑" panose="020B0503020204020204" charset="-122"/>
                <a:ea typeface="微软雅黑" panose="020B0503020204020204" charset="-122"/>
              </a:rPr>
              <a:t>SPE Column  </a:t>
            </a:r>
            <a:endParaRPr lang="en-US" altLang="zh-CN" sz="1800" b="1" dirty="0">
              <a:solidFill>
                <a:schemeClr val="bg1"/>
              </a:solidFill>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nvGraphicFramePr>
        <p:xfrm>
          <a:off x="6732044" y="1901810"/>
          <a:ext cx="5139227" cy="4221122"/>
        </p:xfrm>
        <a:graphic>
          <a:graphicData uri="http://schemas.openxmlformats.org/drawingml/2006/table">
            <a:tbl>
              <a:tblPr>
                <a:tableStyleId>{793D81CF-94F2-401A-BA57-92F5A7B2D0C5}</a:tableStyleId>
              </a:tblPr>
              <a:tblGrid>
                <a:gridCol w="542928"/>
                <a:gridCol w="1264354"/>
                <a:gridCol w="2186589"/>
                <a:gridCol w="1145356"/>
              </a:tblGrid>
              <a:tr h="372032">
                <a:tc>
                  <a:txBody>
                    <a:bodyPr/>
                    <a:lstStyle/>
                    <a:p>
                      <a:pPr algn="ctr" fontAlgn="ctr"/>
                      <a:r>
                        <a:rPr lang="en-US" sz="1000" u="none" strike="noStrike">
                          <a:effectLst/>
                        </a:rPr>
                        <a:t>Part No.</a:t>
                      </a:r>
                      <a:endParaRPr lang="en-US" sz="1000" b="1"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000" u="none" strike="noStrike" dirty="0">
                          <a:effectLst/>
                        </a:rPr>
                        <a:t>Product Name</a:t>
                      </a:r>
                      <a:endParaRPr lang="en-US" sz="10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000" u="none" strike="noStrike" dirty="0">
                          <a:effectLst/>
                        </a:rPr>
                        <a:t>Description</a:t>
                      </a:r>
                      <a:endParaRPr lang="en-US" sz="10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000" u="none" strike="noStrike">
                          <a:effectLst/>
                        </a:rPr>
                        <a:t>Specification</a:t>
                      </a:r>
                      <a:endParaRPr lang="en-US" sz="1000" b="1" i="0" u="none" strike="noStrike">
                        <a:solidFill>
                          <a:srgbClr val="000000"/>
                        </a:solidFill>
                        <a:effectLst/>
                        <a:latin typeface="Arial" panose="020B0604020202020204" pitchFamily="34" charset="0"/>
                      </a:endParaRPr>
                    </a:p>
                  </a:txBody>
                  <a:tcPr marL="6350" marR="6350" marT="6350" marB="0" anchor="ctr"/>
                </a:tc>
              </a:tr>
              <a:tr h="384909">
                <a:tc>
                  <a:txBody>
                    <a:bodyPr/>
                    <a:lstStyle/>
                    <a:p>
                      <a:pPr algn="l" fontAlgn="b"/>
                      <a:r>
                        <a:rPr lang="en-US" sz="1100" u="none" strike="noStrike">
                          <a:effectLst/>
                        </a:rPr>
                        <a:t>CSS0019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HLB</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Hydrophilic-lipophilic balanced reversed phase sorbent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500mg/3mL, 50/PK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CSS0020</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HLB</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Hydrophilic-lipophilic balanced reversed phase sorbent</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500mg/6mL, 30/PK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CSS0028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MAX</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Mixed-mode anion exchange for acids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500mg/6mL, 30/PK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CSS0124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err="1">
                          <a:effectLst/>
                        </a:rPr>
                        <a:t>PolyPlus</a:t>
                      </a:r>
                      <a:r>
                        <a:rPr lang="en-US" sz="1100" u="none" strike="noStrike" dirty="0">
                          <a:effectLst/>
                        </a:rPr>
                        <a:t>   MAX</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Mixed-mode anion exchange for acids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500mg/3mL, 50/Pk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CSS0024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MCX</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Mixed-mode cation exchange sorbent for bases</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500mg/6mL, 30/PK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CSS0031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WAX</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Weak anion exchange mixed-mode sorbent for strong acidic compounds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500mg/6mL, 30/PK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CSS0034</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WCX</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Weak cation exchange mixed-mode sorbent for strong basic compounds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500mg/6mL, 30/PK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CSS0148</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HLB-2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Hydrophilic-lipophilic balanced reversed phase sorbent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500mg/3mL, 50/Pk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CSS0149</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HLB-2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Hydrophilic-lipophilic balanced reversed phase sorbent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500mg/6mL, 30/Pk</a:t>
                      </a:r>
                      <a:endParaRPr lang="en-US" sz="1100" b="0" i="0" u="none" strike="noStrike">
                        <a:solidFill>
                          <a:srgbClr val="000000"/>
                        </a:solidFill>
                        <a:effectLst/>
                        <a:latin typeface="Calibri" panose="020F0502020204030204" pitchFamily="34" charset="0"/>
                      </a:endParaRPr>
                    </a:p>
                  </a:txBody>
                  <a:tcPr marL="6350" marR="6350" marT="6350" marB="0" anchor="b"/>
                </a:tc>
              </a:tr>
              <a:tr h="384909">
                <a:tc>
                  <a:txBody>
                    <a:bodyPr/>
                    <a:lstStyle/>
                    <a:p>
                      <a:pPr algn="l" fontAlgn="b"/>
                      <a:r>
                        <a:rPr lang="en-US" sz="1100" u="none" strike="noStrike">
                          <a:effectLst/>
                        </a:rPr>
                        <a:t>CSS0157</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PolyPlus      MCX-2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Mixed-mode cation exchange sorbent for bases</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500mg/6mL, 30/Pk</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cxnSp>
        <p:nvCxnSpPr>
          <p:cNvPr id="6" name="直接连接符 5"/>
          <p:cNvCxnSpPr/>
          <p:nvPr/>
        </p:nvCxnSpPr>
        <p:spPr>
          <a:xfrm>
            <a:off x="6347636" y="1185527"/>
            <a:ext cx="0" cy="476870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矩形 11"/>
          <p:cNvSpPr/>
          <p:nvPr/>
        </p:nvSpPr>
        <p:spPr>
          <a:xfrm>
            <a:off x="1808409" y="1122616"/>
            <a:ext cx="2328531" cy="644924"/>
          </a:xfrm>
          <a:prstGeom prst="rect">
            <a:avLst/>
          </a:prstGeom>
          <a:solidFill>
            <a:srgbClr val="1A5FA8"/>
          </a:solidFill>
          <a:ln>
            <a:solidFill>
              <a:srgbClr val="287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err="1">
                <a:solidFill>
                  <a:schemeClr val="bg1"/>
                </a:solidFill>
                <a:latin typeface="微软雅黑" panose="020B0503020204020204" charset="-122"/>
                <a:ea typeface="微软雅黑" panose="020B0503020204020204" charset="-122"/>
              </a:rPr>
              <a:t>QuEChERS</a:t>
            </a:r>
            <a:r>
              <a:rPr lang="en-US" altLang="zh-CN" sz="1800" b="1" dirty="0">
                <a:solidFill>
                  <a:schemeClr val="bg1"/>
                </a:solidFill>
                <a:latin typeface="微软雅黑" panose="020B0503020204020204" charset="-122"/>
                <a:ea typeface="微软雅黑" panose="020B0503020204020204" charset="-122"/>
              </a:rPr>
              <a:t>  </a:t>
            </a:r>
            <a:endParaRPr lang="en-US" altLang="zh-CN" sz="1800" b="1" dirty="0">
              <a:solidFill>
                <a:schemeClr val="bg1"/>
              </a:solidFill>
              <a:latin typeface="微软雅黑" panose="020B0503020204020204" charset="-122"/>
              <a:ea typeface="微软雅黑" panose="020B0503020204020204" charset="-122"/>
            </a:endParaRPr>
          </a:p>
        </p:txBody>
      </p:sp>
      <p:sp>
        <p:nvSpPr>
          <p:cNvPr id="11" name="文本框 10"/>
          <p:cNvSpPr txBox="1"/>
          <p:nvPr/>
        </p:nvSpPr>
        <p:spPr>
          <a:xfrm>
            <a:off x="2825602" y="394883"/>
            <a:ext cx="6097772" cy="461665"/>
          </a:xfrm>
          <a:prstGeom prst="rect">
            <a:avLst/>
          </a:prstGeom>
          <a:noFill/>
        </p:spPr>
        <p:txBody>
          <a:bodyPr wrap="square">
            <a:spAutoFit/>
          </a:bodyPr>
          <a:lstStyle/>
          <a:p>
            <a:pPr algn="ctr" eaLnBrk="0" hangingPunct="0">
              <a:spcBef>
                <a:spcPct val="20000"/>
              </a:spcBef>
            </a:pPr>
            <a:r>
              <a:rPr lang="en-US" altLang="zh-CN" sz="2400" b="1" dirty="0">
                <a:solidFill>
                  <a:srgbClr val="1A5FA8"/>
                </a:solidFill>
                <a:latin typeface="微软雅黑" panose="020B0503020204020204" charset="-122"/>
                <a:ea typeface="微软雅黑" panose="020B0503020204020204" charset="-122"/>
                <a:sym typeface="Century Gothic" panose="020B0502020202020204" pitchFamily="34" charset="0"/>
              </a:rPr>
              <a:t>Key Products - Sample Preparation </a:t>
            </a:r>
            <a:endParaRPr lang="zh-CN" altLang="en-US" sz="2400" b="1" dirty="0">
              <a:solidFill>
                <a:srgbClr val="1A5FA8"/>
              </a:solidFill>
              <a:latin typeface="微软雅黑" panose="020B0503020204020204" charset="-122"/>
              <a:ea typeface="微软雅黑" panose="020B0503020204020204" charset="-122"/>
              <a:sym typeface="Century Gothic" panose="020B0502020202020204" pitchFamily="34" charset="0"/>
            </a:endParaRPr>
          </a:p>
        </p:txBody>
      </p:sp>
      <p:sp>
        <p:nvSpPr>
          <p:cNvPr id="10" name="矩形 9"/>
          <p:cNvSpPr/>
          <p:nvPr/>
        </p:nvSpPr>
        <p:spPr>
          <a:xfrm>
            <a:off x="413855" y="2126513"/>
            <a:ext cx="5763655" cy="38252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4" name="图片 13"/>
          <p:cNvPicPr>
            <a:picLocks noChangeAspect="1"/>
          </p:cNvPicPr>
          <p:nvPr/>
        </p:nvPicPr>
        <p:blipFill>
          <a:blip r:embed="rId1"/>
          <a:stretch>
            <a:fillRect/>
          </a:stretch>
        </p:blipFill>
        <p:spPr>
          <a:xfrm>
            <a:off x="530806" y="2153239"/>
            <a:ext cx="5561650" cy="3799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副标题 6"/>
          <p:cNvSpPr txBox="1"/>
          <p:nvPr/>
        </p:nvSpPr>
        <p:spPr>
          <a:xfrm>
            <a:off x="583693" y="1520343"/>
            <a:ext cx="5468111" cy="4415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1600" dirty="0">
              <a:solidFill>
                <a:schemeClr val="bg2">
                  <a:lumMod val="10000"/>
                </a:schemeClr>
              </a:solidFill>
              <a:latin typeface="微软雅黑" panose="020B0503020204020204" charset="-122"/>
              <a:ea typeface="微软雅黑" panose="020B0503020204020204" charset="-122"/>
              <a:sym typeface="+mn-ea"/>
            </a:endParaRPr>
          </a:p>
          <a:p>
            <a:endParaRPr lang="en-US" altLang="zh-CN" sz="1600" dirty="0">
              <a:solidFill>
                <a:schemeClr val="bg2">
                  <a:lumMod val="10000"/>
                </a:schemeClr>
              </a:solidFill>
              <a:latin typeface="微软雅黑" panose="020B0503020204020204" charset="-122"/>
              <a:ea typeface="微软雅黑" panose="020B0503020204020204" charset="-122"/>
              <a:sym typeface="+mn-ea"/>
            </a:endParaRPr>
          </a:p>
          <a:p>
            <a:endParaRPr lang="zh-CN" altLang="en-US" sz="1600" dirty="0">
              <a:solidFill>
                <a:schemeClr val="bg2">
                  <a:lumMod val="10000"/>
                </a:schemeClr>
              </a:solidFill>
              <a:latin typeface="微软雅黑" panose="020B0503020204020204" charset="-122"/>
              <a:ea typeface="微软雅黑" panose="020B0503020204020204" charset="-122"/>
              <a:sym typeface="+mn-ea"/>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81021" y="1619831"/>
            <a:ext cx="1245932" cy="78999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2"/>
          <a:stretch>
            <a:fillRect/>
          </a:stretch>
        </p:blipFill>
        <p:spPr>
          <a:xfrm>
            <a:off x="287999" y="1609742"/>
            <a:ext cx="2222077" cy="761267"/>
          </a:xfrm>
          <a:prstGeom prst="rect">
            <a:avLst/>
          </a:prstGeom>
        </p:spPr>
      </p:pic>
      <p:pic>
        <p:nvPicPr>
          <p:cNvPr id="7" name="图片 6"/>
          <p:cNvPicPr>
            <a:picLocks noChangeAspect="1"/>
          </p:cNvPicPr>
          <p:nvPr/>
        </p:nvPicPr>
        <p:blipFill rotWithShape="1">
          <a:blip r:embed="rId3"/>
          <a:srcRect r="67661"/>
          <a:stretch>
            <a:fillRect/>
          </a:stretch>
        </p:blipFill>
        <p:spPr>
          <a:xfrm>
            <a:off x="1978712" y="3601450"/>
            <a:ext cx="1528824" cy="2383587"/>
          </a:xfrm>
          <a:prstGeom prst="rect">
            <a:avLst/>
          </a:prstGeom>
        </p:spPr>
      </p:pic>
      <p:pic>
        <p:nvPicPr>
          <p:cNvPr id="9" name="图片 8"/>
          <p:cNvPicPr>
            <a:picLocks noChangeAspect="1"/>
          </p:cNvPicPr>
          <p:nvPr/>
        </p:nvPicPr>
        <p:blipFill>
          <a:blip r:embed="rId4"/>
          <a:stretch>
            <a:fillRect/>
          </a:stretch>
        </p:blipFill>
        <p:spPr>
          <a:xfrm>
            <a:off x="9732735" y="3793235"/>
            <a:ext cx="1778038" cy="770484"/>
          </a:xfrm>
          <a:prstGeom prst="rect">
            <a:avLst/>
          </a:prstGeom>
        </p:spPr>
      </p:pic>
      <p:sp>
        <p:nvSpPr>
          <p:cNvPr id="6" name="流程图: 可选过程 5"/>
          <p:cNvSpPr/>
          <p:nvPr/>
        </p:nvSpPr>
        <p:spPr>
          <a:xfrm>
            <a:off x="-105374" y="212772"/>
            <a:ext cx="5304695" cy="959463"/>
          </a:xfrm>
          <a:prstGeom prst="flowChartAlternateProcess">
            <a:avLst/>
          </a:prstGeom>
          <a:solidFill>
            <a:srgbClr val="1A5F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微软雅黑" panose="020B0503020204020204" charset="-122"/>
                <a:ea typeface="微软雅黑" panose="020B0503020204020204" charset="-122"/>
                <a:sym typeface="+mn-ea"/>
              </a:rPr>
              <a:t>Reference Customers </a:t>
            </a:r>
            <a:endParaRPr lang="en-US" altLang="zh-CN" sz="3200" b="1" dirty="0">
              <a:solidFill>
                <a:schemeClr val="bg1"/>
              </a:solidFill>
              <a:latin typeface="微软雅黑" panose="020B0503020204020204" charset="-122"/>
              <a:ea typeface="微软雅黑" panose="020B0503020204020204" charset="-122"/>
            </a:endParaRPr>
          </a:p>
        </p:txBody>
      </p:sp>
      <p:grpSp>
        <p:nvGrpSpPr>
          <p:cNvPr id="81" name="Group 3"/>
          <p:cNvGrpSpPr/>
          <p:nvPr/>
        </p:nvGrpSpPr>
        <p:grpSpPr>
          <a:xfrm>
            <a:off x="3672786" y="1372857"/>
            <a:ext cx="4704191" cy="5480063"/>
            <a:chOff x="3743906" y="1377937"/>
            <a:chExt cx="4704191" cy="5480063"/>
          </a:xfrm>
        </p:grpSpPr>
        <p:sp>
          <p:nvSpPr>
            <p:cNvPr id="82" name="Freeform 36"/>
            <p:cNvSpPr/>
            <p:nvPr/>
          </p:nvSpPr>
          <p:spPr bwMode="auto">
            <a:xfrm>
              <a:off x="5955366" y="1377937"/>
              <a:ext cx="482392" cy="607464"/>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1A7F8D"/>
            </a:solidFill>
            <a:ln>
              <a:noFill/>
            </a:ln>
          </p:spPr>
          <p:txBody>
            <a:bodyPr vert="horz" wrap="square" lIns="68580" tIns="34290" rIns="68580" bIns="34290" numCol="1" anchor="t" anchorCtr="0" compatLnSpc="1"/>
            <a:lstStyle/>
            <a:p>
              <a:endParaRPr lang="id-ID" sz="1350"/>
            </a:p>
          </p:txBody>
        </p:sp>
        <p:sp>
          <p:nvSpPr>
            <p:cNvPr id="83" name="Freeform 30"/>
            <p:cNvSpPr/>
            <p:nvPr/>
          </p:nvSpPr>
          <p:spPr bwMode="auto">
            <a:xfrm rot="20802830">
              <a:off x="6872883" y="2862106"/>
              <a:ext cx="1185648" cy="8291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rgbClr val="D9D9D9"/>
            </a:solidFill>
            <a:ln>
              <a:noFill/>
            </a:ln>
          </p:spPr>
          <p:txBody>
            <a:bodyPr vert="horz" wrap="square" lIns="68580" tIns="34290" rIns="68580" bIns="34290" numCol="1" anchor="t" anchorCtr="0" compatLnSpc="1"/>
            <a:lstStyle/>
            <a:p>
              <a:endParaRPr lang="id-ID" sz="1350"/>
            </a:p>
          </p:txBody>
        </p:sp>
        <p:sp>
          <p:nvSpPr>
            <p:cNvPr id="84" name="Freeform 33"/>
            <p:cNvSpPr/>
            <p:nvPr/>
          </p:nvSpPr>
          <p:spPr bwMode="auto">
            <a:xfrm>
              <a:off x="4830531" y="2180757"/>
              <a:ext cx="926540" cy="754656"/>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rgbClr val="1F9698"/>
            </a:solidFill>
            <a:ln>
              <a:noFill/>
            </a:ln>
          </p:spPr>
          <p:txBody>
            <a:bodyPr vert="horz" wrap="square" lIns="68580" tIns="34290" rIns="68580" bIns="34290" numCol="1" anchor="t" anchorCtr="0" compatLnSpc="1"/>
            <a:lstStyle/>
            <a:p>
              <a:endParaRPr lang="id-ID" sz="1350"/>
            </a:p>
          </p:txBody>
        </p:sp>
        <p:sp>
          <p:nvSpPr>
            <p:cNvPr id="85" name="Freeform 30"/>
            <p:cNvSpPr/>
            <p:nvPr/>
          </p:nvSpPr>
          <p:spPr bwMode="auto">
            <a:xfrm rot="19800000">
              <a:off x="6060060" y="2334940"/>
              <a:ext cx="1348215" cy="994401"/>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rgbClr val="3EA8EE"/>
            </a:solidFill>
            <a:ln>
              <a:noFill/>
            </a:ln>
          </p:spPr>
          <p:txBody>
            <a:bodyPr vert="horz" wrap="square" lIns="68580" tIns="34290" rIns="68580" bIns="34290" numCol="1" anchor="t" anchorCtr="0" compatLnSpc="1"/>
            <a:lstStyle/>
            <a:p>
              <a:endParaRPr lang="id-ID" sz="1350"/>
            </a:p>
          </p:txBody>
        </p:sp>
        <p:sp>
          <p:nvSpPr>
            <p:cNvPr id="86" name="Freeform 28"/>
            <p:cNvSpPr/>
            <p:nvPr/>
          </p:nvSpPr>
          <p:spPr bwMode="auto">
            <a:xfrm rot="2700000" flipH="1">
              <a:off x="6795976" y="3372275"/>
              <a:ext cx="1542541" cy="139290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solidFill>
              <a:srgbClr val="D9D9D9"/>
            </a:solidFill>
            <a:ln>
              <a:noFill/>
            </a:ln>
          </p:spPr>
          <p:txBody>
            <a:bodyPr vert="horz" wrap="square" lIns="68580" tIns="34290" rIns="68580" bIns="34290" numCol="1" anchor="t" anchorCtr="0" compatLnSpc="1"/>
            <a:lstStyle/>
            <a:p>
              <a:endParaRPr lang="id-ID" sz="1350"/>
            </a:p>
          </p:txBody>
        </p:sp>
        <p:sp>
          <p:nvSpPr>
            <p:cNvPr id="87" name="Freeform 17"/>
            <p:cNvSpPr/>
            <p:nvPr/>
          </p:nvSpPr>
          <p:spPr bwMode="auto">
            <a:xfrm rot="5400000" flipH="1">
              <a:off x="7221246" y="5041741"/>
              <a:ext cx="425436" cy="2028266"/>
            </a:xfrm>
            <a:custGeom>
              <a:avLst/>
              <a:gdLst>
                <a:gd name="T0" fmla="*/ 192 w 192"/>
                <a:gd name="T1" fmla="*/ 724 h 761"/>
                <a:gd name="T2" fmla="*/ 0 w 192"/>
                <a:gd name="T3" fmla="*/ 0 h 761"/>
                <a:gd name="T4" fmla="*/ 0 w 192"/>
                <a:gd name="T5" fmla="*/ 223 h 761"/>
                <a:gd name="T6" fmla="*/ 192 w 192"/>
                <a:gd name="T7" fmla="*/ 761 h 761"/>
                <a:gd name="T8" fmla="*/ 192 w 192"/>
                <a:gd name="T9" fmla="*/ 724 h 761"/>
              </a:gdLst>
              <a:ahLst/>
              <a:cxnLst>
                <a:cxn ang="0">
                  <a:pos x="T0" y="T1"/>
                </a:cxn>
                <a:cxn ang="0">
                  <a:pos x="T2" y="T3"/>
                </a:cxn>
                <a:cxn ang="0">
                  <a:pos x="T4" y="T5"/>
                </a:cxn>
                <a:cxn ang="0">
                  <a:pos x="T6" y="T7"/>
                </a:cxn>
                <a:cxn ang="0">
                  <a:pos x="T8" y="T9"/>
                </a:cxn>
              </a:cxnLst>
              <a:rect l="0" t="0" r="r" b="b"/>
              <a:pathLst>
                <a:path w="192" h="761">
                  <a:moveTo>
                    <a:pt x="192" y="724"/>
                  </a:moveTo>
                  <a:lnTo>
                    <a:pt x="0" y="0"/>
                  </a:lnTo>
                  <a:lnTo>
                    <a:pt x="0" y="223"/>
                  </a:lnTo>
                  <a:lnTo>
                    <a:pt x="192" y="761"/>
                  </a:lnTo>
                  <a:lnTo>
                    <a:pt x="192" y="724"/>
                  </a:lnTo>
                  <a:close/>
                </a:path>
              </a:pathLst>
            </a:custGeom>
            <a:solidFill>
              <a:srgbClr val="D9D9D9"/>
            </a:solidFill>
            <a:ln>
              <a:noFill/>
            </a:ln>
          </p:spPr>
          <p:txBody>
            <a:bodyPr vert="horz" wrap="square" lIns="68580" tIns="34290" rIns="68580" bIns="34290" numCol="1" anchor="t" anchorCtr="0" compatLnSpc="1"/>
            <a:lstStyle/>
            <a:p>
              <a:endParaRPr lang="id-ID" sz="1350"/>
            </a:p>
          </p:txBody>
        </p:sp>
        <p:sp>
          <p:nvSpPr>
            <p:cNvPr id="88" name="Freeform 18"/>
            <p:cNvSpPr/>
            <p:nvPr/>
          </p:nvSpPr>
          <p:spPr bwMode="auto">
            <a:xfrm rot="5400000" flipH="1">
              <a:off x="6612471" y="5467507"/>
              <a:ext cx="440948" cy="1183377"/>
            </a:xfrm>
            <a:custGeom>
              <a:avLst/>
              <a:gdLst>
                <a:gd name="T0" fmla="*/ 199 w 199"/>
                <a:gd name="T1" fmla="*/ 408 h 444"/>
                <a:gd name="T2" fmla="*/ 0 w 199"/>
                <a:gd name="T3" fmla="*/ 0 h 444"/>
                <a:gd name="T4" fmla="*/ 0 w 199"/>
                <a:gd name="T5" fmla="*/ 228 h 444"/>
                <a:gd name="T6" fmla="*/ 199 w 199"/>
                <a:gd name="T7" fmla="*/ 444 h 444"/>
                <a:gd name="T8" fmla="*/ 199 w 199"/>
                <a:gd name="T9" fmla="*/ 408 h 444"/>
              </a:gdLst>
              <a:ahLst/>
              <a:cxnLst>
                <a:cxn ang="0">
                  <a:pos x="T0" y="T1"/>
                </a:cxn>
                <a:cxn ang="0">
                  <a:pos x="T2" y="T3"/>
                </a:cxn>
                <a:cxn ang="0">
                  <a:pos x="T4" y="T5"/>
                </a:cxn>
                <a:cxn ang="0">
                  <a:pos x="T6" y="T7"/>
                </a:cxn>
                <a:cxn ang="0">
                  <a:pos x="T8" y="T9"/>
                </a:cxn>
              </a:cxnLst>
              <a:rect l="0" t="0" r="r" b="b"/>
              <a:pathLst>
                <a:path w="199" h="444">
                  <a:moveTo>
                    <a:pt x="199" y="408"/>
                  </a:moveTo>
                  <a:lnTo>
                    <a:pt x="0" y="0"/>
                  </a:lnTo>
                  <a:lnTo>
                    <a:pt x="0" y="228"/>
                  </a:lnTo>
                  <a:lnTo>
                    <a:pt x="199" y="444"/>
                  </a:lnTo>
                  <a:lnTo>
                    <a:pt x="199" y="408"/>
                  </a:lnTo>
                  <a:close/>
                </a:path>
              </a:pathLst>
            </a:custGeom>
            <a:solidFill>
              <a:srgbClr val="3EA8EE"/>
            </a:solidFill>
            <a:ln>
              <a:noFill/>
            </a:ln>
          </p:spPr>
          <p:txBody>
            <a:bodyPr vert="horz" wrap="square" lIns="68580" tIns="34290" rIns="68580" bIns="34290" numCol="1" anchor="t" anchorCtr="0" compatLnSpc="1"/>
            <a:lstStyle/>
            <a:p>
              <a:endParaRPr lang="id-ID" sz="1350"/>
            </a:p>
          </p:txBody>
        </p:sp>
        <p:sp>
          <p:nvSpPr>
            <p:cNvPr id="89" name="Freeform 19"/>
            <p:cNvSpPr/>
            <p:nvPr/>
          </p:nvSpPr>
          <p:spPr bwMode="auto">
            <a:xfrm rot="5400000" flipH="1">
              <a:off x="5890396" y="5763561"/>
              <a:ext cx="429868" cy="602350"/>
            </a:xfrm>
            <a:custGeom>
              <a:avLst/>
              <a:gdLst>
                <a:gd name="T0" fmla="*/ 194 w 194"/>
                <a:gd name="T1" fmla="*/ 98 h 226"/>
                <a:gd name="T2" fmla="*/ 0 w 194"/>
                <a:gd name="T3" fmla="*/ 0 h 226"/>
                <a:gd name="T4" fmla="*/ 0 w 194"/>
                <a:gd name="T5" fmla="*/ 226 h 226"/>
                <a:gd name="T6" fmla="*/ 194 w 194"/>
                <a:gd name="T7" fmla="*/ 133 h 226"/>
                <a:gd name="T8" fmla="*/ 194 w 194"/>
                <a:gd name="T9" fmla="*/ 98 h 226"/>
              </a:gdLst>
              <a:ahLst/>
              <a:cxnLst>
                <a:cxn ang="0">
                  <a:pos x="T0" y="T1"/>
                </a:cxn>
                <a:cxn ang="0">
                  <a:pos x="T2" y="T3"/>
                </a:cxn>
                <a:cxn ang="0">
                  <a:pos x="T4" y="T5"/>
                </a:cxn>
                <a:cxn ang="0">
                  <a:pos x="T6" y="T7"/>
                </a:cxn>
                <a:cxn ang="0">
                  <a:pos x="T8" y="T9"/>
                </a:cxn>
              </a:cxnLst>
              <a:rect l="0" t="0" r="r" b="b"/>
              <a:pathLst>
                <a:path w="194" h="226">
                  <a:moveTo>
                    <a:pt x="194" y="98"/>
                  </a:moveTo>
                  <a:lnTo>
                    <a:pt x="0" y="0"/>
                  </a:lnTo>
                  <a:lnTo>
                    <a:pt x="0" y="226"/>
                  </a:lnTo>
                  <a:lnTo>
                    <a:pt x="194" y="133"/>
                  </a:lnTo>
                  <a:lnTo>
                    <a:pt x="194" y="98"/>
                  </a:lnTo>
                  <a:close/>
                </a:path>
              </a:pathLst>
            </a:custGeom>
            <a:solidFill>
              <a:srgbClr val="1A7F8D"/>
            </a:solidFill>
            <a:ln>
              <a:noFill/>
            </a:ln>
          </p:spPr>
          <p:txBody>
            <a:bodyPr vert="horz" wrap="square" lIns="68580" tIns="34290" rIns="68580" bIns="34290" numCol="1" anchor="t" anchorCtr="0" compatLnSpc="1"/>
            <a:lstStyle/>
            <a:p>
              <a:endParaRPr lang="id-ID" sz="1350"/>
            </a:p>
          </p:txBody>
        </p:sp>
        <p:sp>
          <p:nvSpPr>
            <p:cNvPr id="90" name="Freeform 20"/>
            <p:cNvSpPr/>
            <p:nvPr/>
          </p:nvSpPr>
          <p:spPr bwMode="auto">
            <a:xfrm rot="5400000" flipH="1">
              <a:off x="5145245" y="5468840"/>
              <a:ext cx="440948" cy="1180712"/>
            </a:xfrm>
            <a:custGeom>
              <a:avLst/>
              <a:gdLst>
                <a:gd name="T0" fmla="*/ 199 w 199"/>
                <a:gd name="T1" fmla="*/ 0 h 443"/>
                <a:gd name="T2" fmla="*/ 0 w 199"/>
                <a:gd name="T3" fmla="*/ 218 h 443"/>
                <a:gd name="T4" fmla="*/ 0 w 199"/>
                <a:gd name="T5" fmla="*/ 443 h 443"/>
                <a:gd name="T6" fmla="*/ 199 w 199"/>
                <a:gd name="T7" fmla="*/ 35 h 443"/>
                <a:gd name="T8" fmla="*/ 199 w 199"/>
                <a:gd name="T9" fmla="*/ 0 h 443"/>
              </a:gdLst>
              <a:ahLst/>
              <a:cxnLst>
                <a:cxn ang="0">
                  <a:pos x="T0" y="T1"/>
                </a:cxn>
                <a:cxn ang="0">
                  <a:pos x="T2" y="T3"/>
                </a:cxn>
                <a:cxn ang="0">
                  <a:pos x="T4" y="T5"/>
                </a:cxn>
                <a:cxn ang="0">
                  <a:pos x="T6" y="T7"/>
                </a:cxn>
                <a:cxn ang="0">
                  <a:pos x="T8" y="T9"/>
                </a:cxn>
              </a:cxnLst>
              <a:rect l="0" t="0" r="r" b="b"/>
              <a:pathLst>
                <a:path w="199" h="443">
                  <a:moveTo>
                    <a:pt x="199" y="0"/>
                  </a:moveTo>
                  <a:lnTo>
                    <a:pt x="0" y="218"/>
                  </a:lnTo>
                  <a:lnTo>
                    <a:pt x="0" y="443"/>
                  </a:lnTo>
                  <a:lnTo>
                    <a:pt x="199" y="35"/>
                  </a:lnTo>
                  <a:lnTo>
                    <a:pt x="199" y="0"/>
                  </a:lnTo>
                  <a:close/>
                </a:path>
              </a:pathLst>
            </a:custGeom>
            <a:solidFill>
              <a:srgbClr val="1F9698"/>
            </a:solidFill>
            <a:ln>
              <a:noFill/>
            </a:ln>
          </p:spPr>
          <p:txBody>
            <a:bodyPr vert="horz" wrap="square" lIns="68580" tIns="34290" rIns="68580" bIns="34290" numCol="1" anchor="t" anchorCtr="0" compatLnSpc="1"/>
            <a:lstStyle/>
            <a:p>
              <a:endParaRPr lang="id-ID" sz="1350"/>
            </a:p>
          </p:txBody>
        </p:sp>
        <p:sp>
          <p:nvSpPr>
            <p:cNvPr id="91" name="Freeform 21"/>
            <p:cNvSpPr/>
            <p:nvPr/>
          </p:nvSpPr>
          <p:spPr bwMode="auto">
            <a:xfrm rot="5400000" flipH="1">
              <a:off x="4542460" y="5041066"/>
              <a:ext cx="449811" cy="2036263"/>
            </a:xfrm>
            <a:custGeom>
              <a:avLst/>
              <a:gdLst>
                <a:gd name="T0" fmla="*/ 203 w 203"/>
                <a:gd name="T1" fmla="*/ 0 h 764"/>
                <a:gd name="T2" fmla="*/ 0 w 203"/>
                <a:gd name="T3" fmla="*/ 536 h 764"/>
                <a:gd name="T4" fmla="*/ 0 w 203"/>
                <a:gd name="T5" fmla="*/ 764 h 764"/>
                <a:gd name="T6" fmla="*/ 203 w 203"/>
                <a:gd name="T7" fmla="*/ 35 h 764"/>
                <a:gd name="T8" fmla="*/ 203 w 203"/>
                <a:gd name="T9" fmla="*/ 0 h 764"/>
              </a:gdLst>
              <a:ahLst/>
              <a:cxnLst>
                <a:cxn ang="0">
                  <a:pos x="T0" y="T1"/>
                </a:cxn>
                <a:cxn ang="0">
                  <a:pos x="T2" y="T3"/>
                </a:cxn>
                <a:cxn ang="0">
                  <a:pos x="T4" y="T5"/>
                </a:cxn>
                <a:cxn ang="0">
                  <a:pos x="T6" y="T7"/>
                </a:cxn>
                <a:cxn ang="0">
                  <a:pos x="T8" y="T9"/>
                </a:cxn>
              </a:cxnLst>
              <a:rect l="0" t="0" r="r" b="b"/>
              <a:pathLst>
                <a:path w="203" h="764">
                  <a:moveTo>
                    <a:pt x="203" y="0"/>
                  </a:moveTo>
                  <a:lnTo>
                    <a:pt x="0" y="536"/>
                  </a:lnTo>
                  <a:lnTo>
                    <a:pt x="0" y="764"/>
                  </a:lnTo>
                  <a:lnTo>
                    <a:pt x="203" y="35"/>
                  </a:lnTo>
                  <a:lnTo>
                    <a:pt x="203" y="0"/>
                  </a:lnTo>
                  <a:close/>
                </a:path>
              </a:pathLst>
            </a:custGeom>
            <a:solidFill>
              <a:srgbClr val="1A5FA8"/>
            </a:solidFill>
            <a:ln>
              <a:noFill/>
            </a:ln>
          </p:spPr>
          <p:txBody>
            <a:bodyPr vert="horz" wrap="square" lIns="68580" tIns="34290" rIns="68580" bIns="34290" numCol="1" anchor="t" anchorCtr="0" compatLnSpc="1"/>
            <a:lstStyle/>
            <a:p>
              <a:endParaRPr lang="id-ID" sz="1350"/>
            </a:p>
          </p:txBody>
        </p:sp>
        <p:sp>
          <p:nvSpPr>
            <p:cNvPr id="92" name="Rectangle 37"/>
            <p:cNvSpPr>
              <a:spLocks noChangeArrowheads="1"/>
            </p:cNvSpPr>
            <p:nvPr/>
          </p:nvSpPr>
          <p:spPr bwMode="auto">
            <a:xfrm rot="5400000" flipH="1">
              <a:off x="7856217" y="6266119"/>
              <a:ext cx="589407" cy="594353"/>
            </a:xfrm>
            <a:prstGeom prst="rect">
              <a:avLst/>
            </a:prstGeom>
            <a:solidFill>
              <a:srgbClr val="D9D9D9"/>
            </a:solidFill>
            <a:ln>
              <a:noFill/>
            </a:ln>
          </p:spPr>
          <p:txBody>
            <a:bodyPr vert="horz" wrap="square" lIns="68580" tIns="34290" rIns="68580" bIns="34290" numCol="1" anchor="t" anchorCtr="0" compatLnSpc="1"/>
            <a:lstStyle/>
            <a:p>
              <a:endParaRPr lang="id-ID" sz="1350"/>
            </a:p>
          </p:txBody>
        </p:sp>
        <p:sp>
          <p:nvSpPr>
            <p:cNvPr id="93" name="Rectangle 38"/>
            <p:cNvSpPr>
              <a:spLocks noChangeArrowheads="1"/>
            </p:cNvSpPr>
            <p:nvPr/>
          </p:nvSpPr>
          <p:spPr bwMode="auto">
            <a:xfrm rot="5400000" flipH="1">
              <a:off x="6831629" y="6264995"/>
              <a:ext cx="578329" cy="607680"/>
            </a:xfrm>
            <a:prstGeom prst="rect">
              <a:avLst/>
            </a:prstGeom>
            <a:solidFill>
              <a:srgbClr val="3EA8EE"/>
            </a:solidFill>
            <a:ln>
              <a:noFill/>
            </a:ln>
          </p:spPr>
          <p:txBody>
            <a:bodyPr vert="horz" wrap="square" lIns="68580" tIns="34290" rIns="68580" bIns="34290" numCol="1" anchor="t" anchorCtr="0" compatLnSpc="1"/>
            <a:lstStyle/>
            <a:p>
              <a:endParaRPr lang="id-ID" sz="1350"/>
            </a:p>
          </p:txBody>
        </p:sp>
        <p:sp>
          <p:nvSpPr>
            <p:cNvPr id="94" name="Rectangle 39"/>
            <p:cNvSpPr>
              <a:spLocks noChangeArrowheads="1"/>
            </p:cNvSpPr>
            <p:nvPr/>
          </p:nvSpPr>
          <p:spPr bwMode="auto">
            <a:xfrm rot="5400000" flipH="1">
              <a:off x="5816165" y="6267660"/>
              <a:ext cx="578329" cy="602350"/>
            </a:xfrm>
            <a:prstGeom prst="rect">
              <a:avLst/>
            </a:prstGeom>
            <a:solidFill>
              <a:srgbClr val="1A7F8D"/>
            </a:solidFill>
            <a:ln>
              <a:noFill/>
            </a:ln>
          </p:spPr>
          <p:txBody>
            <a:bodyPr vert="horz" wrap="square" lIns="68580" tIns="34290" rIns="68580" bIns="34290" numCol="1" anchor="t" anchorCtr="0" compatLnSpc="1"/>
            <a:lstStyle/>
            <a:p>
              <a:endParaRPr lang="id-ID" sz="1350"/>
            </a:p>
          </p:txBody>
        </p:sp>
        <p:sp>
          <p:nvSpPr>
            <p:cNvPr id="95" name="Rectangle 40"/>
            <p:cNvSpPr>
              <a:spLocks noChangeArrowheads="1"/>
            </p:cNvSpPr>
            <p:nvPr/>
          </p:nvSpPr>
          <p:spPr bwMode="auto">
            <a:xfrm rot="5400000" flipH="1">
              <a:off x="4789156" y="6266778"/>
              <a:ext cx="582760" cy="599683"/>
            </a:xfrm>
            <a:prstGeom prst="rect">
              <a:avLst/>
            </a:prstGeom>
            <a:solidFill>
              <a:srgbClr val="1F9698"/>
            </a:solidFill>
            <a:ln>
              <a:noFill/>
            </a:ln>
          </p:spPr>
          <p:txBody>
            <a:bodyPr vert="horz" wrap="square" lIns="68580" tIns="34290" rIns="68580" bIns="34290" numCol="1" anchor="t" anchorCtr="0" compatLnSpc="1"/>
            <a:lstStyle/>
            <a:p>
              <a:endParaRPr lang="id-ID" sz="1350"/>
            </a:p>
          </p:txBody>
        </p:sp>
        <p:sp>
          <p:nvSpPr>
            <p:cNvPr id="96" name="Rectangle 41"/>
            <p:cNvSpPr>
              <a:spLocks noChangeArrowheads="1"/>
            </p:cNvSpPr>
            <p:nvPr/>
          </p:nvSpPr>
          <p:spPr bwMode="auto">
            <a:xfrm rot="5400000" flipH="1">
              <a:off x="3763462" y="6264545"/>
              <a:ext cx="573897" cy="613010"/>
            </a:xfrm>
            <a:prstGeom prst="rect">
              <a:avLst/>
            </a:prstGeom>
            <a:solidFill>
              <a:srgbClr val="1A5FA8"/>
            </a:solidFill>
            <a:ln>
              <a:noFill/>
            </a:ln>
          </p:spPr>
          <p:txBody>
            <a:bodyPr vert="horz" wrap="square" lIns="68580" tIns="34290" rIns="68580" bIns="34290" numCol="1" anchor="t" anchorCtr="0" compatLnSpc="1"/>
            <a:lstStyle/>
            <a:p>
              <a:endParaRPr lang="id-ID" sz="1350"/>
            </a:p>
          </p:txBody>
        </p:sp>
        <p:sp>
          <p:nvSpPr>
            <p:cNvPr id="97" name="Rectangle 45"/>
            <p:cNvSpPr>
              <a:spLocks noChangeArrowheads="1"/>
            </p:cNvSpPr>
            <p:nvPr/>
          </p:nvSpPr>
          <p:spPr bwMode="auto">
            <a:xfrm rot="5400000" flipH="1">
              <a:off x="5094970" y="4593390"/>
              <a:ext cx="2401200" cy="104400"/>
            </a:xfrm>
            <a:prstGeom prst="rect">
              <a:avLst/>
            </a:prstGeom>
            <a:solidFill>
              <a:srgbClr val="3EA8EE"/>
            </a:solidFill>
            <a:ln>
              <a:noFill/>
            </a:ln>
          </p:spPr>
          <p:txBody>
            <a:bodyPr vert="horz" wrap="square" lIns="68580" tIns="34290" rIns="68580" bIns="34290" numCol="1" anchor="t" anchorCtr="0" compatLnSpc="1"/>
            <a:lstStyle/>
            <a:p>
              <a:endParaRPr lang="id-ID" sz="1350"/>
            </a:p>
          </p:txBody>
        </p:sp>
        <p:sp>
          <p:nvSpPr>
            <p:cNvPr id="98" name="Rectangle 48"/>
            <p:cNvSpPr>
              <a:spLocks noChangeArrowheads="1"/>
            </p:cNvSpPr>
            <p:nvPr/>
          </p:nvSpPr>
          <p:spPr bwMode="auto">
            <a:xfrm rot="5400000" flipH="1">
              <a:off x="4592123" y="4306476"/>
              <a:ext cx="3002625" cy="93283"/>
            </a:xfrm>
            <a:prstGeom prst="rect">
              <a:avLst/>
            </a:prstGeom>
            <a:solidFill>
              <a:srgbClr val="1A7F8D"/>
            </a:solidFill>
            <a:ln>
              <a:noFill/>
            </a:ln>
          </p:spPr>
          <p:txBody>
            <a:bodyPr vert="horz" wrap="square" lIns="68580" tIns="34290" rIns="68580" bIns="34290" numCol="1" anchor="t" anchorCtr="0" compatLnSpc="1"/>
            <a:lstStyle/>
            <a:p>
              <a:endParaRPr lang="id-ID" sz="1350"/>
            </a:p>
          </p:txBody>
        </p:sp>
        <p:sp>
          <p:nvSpPr>
            <p:cNvPr id="99" name="Freeform 52"/>
            <p:cNvSpPr/>
            <p:nvPr/>
          </p:nvSpPr>
          <p:spPr bwMode="auto">
            <a:xfrm rot="5400000" flipH="1">
              <a:off x="4706796" y="4601648"/>
              <a:ext cx="2402100" cy="93600"/>
            </a:xfrm>
            <a:custGeom>
              <a:avLst/>
              <a:gdLst>
                <a:gd name="T0" fmla="*/ 0 w 501"/>
                <a:gd name="T1" fmla="*/ 2 h 17"/>
                <a:gd name="T2" fmla="*/ 0 w 501"/>
                <a:gd name="T3" fmla="*/ 17 h 17"/>
                <a:gd name="T4" fmla="*/ 501 w 501"/>
                <a:gd name="T5" fmla="*/ 17 h 17"/>
                <a:gd name="T6" fmla="*/ 501 w 501"/>
                <a:gd name="T7" fmla="*/ 1 h 17"/>
                <a:gd name="T8" fmla="*/ 0 w 501"/>
                <a:gd name="T9" fmla="*/ 2 h 17"/>
              </a:gdLst>
              <a:ahLst/>
              <a:cxnLst>
                <a:cxn ang="0">
                  <a:pos x="T0" y="T1"/>
                </a:cxn>
                <a:cxn ang="0">
                  <a:pos x="T2" y="T3"/>
                </a:cxn>
                <a:cxn ang="0">
                  <a:pos x="T4" y="T5"/>
                </a:cxn>
                <a:cxn ang="0">
                  <a:pos x="T6" y="T7"/>
                </a:cxn>
                <a:cxn ang="0">
                  <a:pos x="T8" y="T9"/>
                </a:cxn>
              </a:cxnLst>
              <a:rect l="0" t="0" r="r" b="b"/>
              <a:pathLst>
                <a:path w="501" h="17">
                  <a:moveTo>
                    <a:pt x="0" y="2"/>
                  </a:moveTo>
                  <a:cubicBezTo>
                    <a:pt x="0" y="17"/>
                    <a:pt x="0" y="17"/>
                    <a:pt x="0" y="17"/>
                  </a:cubicBezTo>
                  <a:cubicBezTo>
                    <a:pt x="4" y="17"/>
                    <a:pt x="447" y="15"/>
                    <a:pt x="501" y="17"/>
                  </a:cubicBezTo>
                  <a:cubicBezTo>
                    <a:pt x="501" y="1"/>
                    <a:pt x="501" y="1"/>
                    <a:pt x="501" y="1"/>
                  </a:cubicBezTo>
                  <a:cubicBezTo>
                    <a:pt x="443" y="0"/>
                    <a:pt x="18" y="2"/>
                    <a:pt x="0" y="2"/>
                  </a:cubicBezTo>
                  <a:close/>
                </a:path>
              </a:pathLst>
            </a:custGeom>
            <a:solidFill>
              <a:srgbClr val="1F9698"/>
            </a:solidFill>
            <a:ln>
              <a:noFill/>
            </a:ln>
          </p:spPr>
          <p:txBody>
            <a:bodyPr vert="horz" wrap="square" lIns="68580" tIns="34290" rIns="68580" bIns="34290" numCol="1" anchor="t" anchorCtr="0" compatLnSpc="1"/>
            <a:lstStyle/>
            <a:p>
              <a:endParaRPr lang="id-ID" sz="1350"/>
            </a:p>
          </p:txBody>
        </p:sp>
        <p:sp>
          <p:nvSpPr>
            <p:cNvPr id="100" name="Rectangle 48"/>
            <p:cNvSpPr>
              <a:spLocks noChangeArrowheads="1"/>
            </p:cNvSpPr>
            <p:nvPr/>
          </p:nvSpPr>
          <p:spPr bwMode="auto">
            <a:xfrm rot="5400000" flipH="1">
              <a:off x="5731857" y="5044964"/>
              <a:ext cx="1501312" cy="106718"/>
            </a:xfrm>
            <a:prstGeom prst="rect">
              <a:avLst/>
            </a:prstGeom>
            <a:solidFill>
              <a:srgbClr val="D9D9D9"/>
            </a:solidFill>
            <a:ln>
              <a:noFill/>
            </a:ln>
          </p:spPr>
          <p:txBody>
            <a:bodyPr vert="horz" wrap="square" lIns="68580" tIns="34290" rIns="68580" bIns="34290" numCol="1" anchor="t" anchorCtr="0" compatLnSpc="1"/>
            <a:lstStyle/>
            <a:p>
              <a:endParaRPr lang="id-ID"/>
            </a:p>
          </p:txBody>
        </p:sp>
        <p:sp>
          <p:nvSpPr>
            <p:cNvPr id="101" name="Freeform 50"/>
            <p:cNvSpPr/>
            <p:nvPr/>
          </p:nvSpPr>
          <p:spPr bwMode="auto">
            <a:xfrm rot="5400000" flipH="1">
              <a:off x="6558288" y="3830373"/>
              <a:ext cx="392400" cy="648000"/>
            </a:xfrm>
            <a:custGeom>
              <a:avLst/>
              <a:gdLst>
                <a:gd name="T0" fmla="*/ 58 w 73"/>
                <a:gd name="T1" fmla="*/ 0 h 89"/>
                <a:gd name="T2" fmla="*/ 58 w 73"/>
                <a:gd name="T3" fmla="*/ 1 h 89"/>
                <a:gd name="T4" fmla="*/ 1 w 73"/>
                <a:gd name="T5" fmla="*/ 74 h 89"/>
                <a:gd name="T6" fmla="*/ 0 w 73"/>
                <a:gd name="T7" fmla="*/ 74 h 89"/>
                <a:gd name="T8" fmla="*/ 0 w 73"/>
                <a:gd name="T9" fmla="*/ 89 h 89"/>
                <a:gd name="T10" fmla="*/ 1 w 73"/>
                <a:gd name="T11" fmla="*/ 89 h 89"/>
                <a:gd name="T12" fmla="*/ 58 w 73"/>
                <a:gd name="T13" fmla="*/ 60 h 89"/>
                <a:gd name="T14" fmla="*/ 73 w 73"/>
                <a:gd name="T15" fmla="*/ 1 h 89"/>
                <a:gd name="T16" fmla="*/ 73 w 73"/>
                <a:gd name="T17" fmla="*/ 0 h 89"/>
                <a:gd name="T18" fmla="*/ 58 w 73"/>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89">
                  <a:moveTo>
                    <a:pt x="58" y="0"/>
                  </a:moveTo>
                  <a:cubicBezTo>
                    <a:pt x="58" y="1"/>
                    <a:pt x="58" y="1"/>
                    <a:pt x="58" y="1"/>
                  </a:cubicBezTo>
                  <a:cubicBezTo>
                    <a:pt x="58" y="23"/>
                    <a:pt x="52" y="74"/>
                    <a:pt x="1" y="74"/>
                  </a:cubicBezTo>
                  <a:cubicBezTo>
                    <a:pt x="0" y="74"/>
                    <a:pt x="0" y="74"/>
                    <a:pt x="0" y="74"/>
                  </a:cubicBezTo>
                  <a:cubicBezTo>
                    <a:pt x="0" y="89"/>
                    <a:pt x="0" y="89"/>
                    <a:pt x="0" y="89"/>
                  </a:cubicBezTo>
                  <a:cubicBezTo>
                    <a:pt x="1" y="89"/>
                    <a:pt x="1" y="89"/>
                    <a:pt x="1" y="89"/>
                  </a:cubicBezTo>
                  <a:cubicBezTo>
                    <a:pt x="26" y="89"/>
                    <a:pt x="45" y="79"/>
                    <a:pt x="58" y="60"/>
                  </a:cubicBezTo>
                  <a:cubicBezTo>
                    <a:pt x="71" y="41"/>
                    <a:pt x="73" y="17"/>
                    <a:pt x="73" y="1"/>
                  </a:cubicBezTo>
                  <a:cubicBezTo>
                    <a:pt x="73" y="0"/>
                    <a:pt x="73" y="0"/>
                    <a:pt x="73" y="0"/>
                  </a:cubicBezTo>
                  <a:lnTo>
                    <a:pt x="58" y="0"/>
                  </a:lnTo>
                  <a:close/>
                </a:path>
              </a:pathLst>
            </a:custGeom>
            <a:solidFill>
              <a:srgbClr val="D9D9D9"/>
            </a:solidFill>
            <a:ln>
              <a:noFill/>
            </a:ln>
          </p:spPr>
          <p:txBody>
            <a:bodyPr vert="horz" wrap="square" lIns="68580" tIns="34290" rIns="68580" bIns="34290" numCol="1" anchor="t" anchorCtr="0" compatLnSpc="1"/>
            <a:lstStyle/>
            <a:p>
              <a:endParaRPr lang="id-ID"/>
            </a:p>
          </p:txBody>
        </p:sp>
        <p:sp>
          <p:nvSpPr>
            <p:cNvPr id="102" name="Rectangle 48"/>
            <p:cNvSpPr>
              <a:spLocks noChangeArrowheads="1"/>
            </p:cNvSpPr>
            <p:nvPr/>
          </p:nvSpPr>
          <p:spPr bwMode="auto">
            <a:xfrm rot="5400000" flipH="1" flipV="1">
              <a:off x="4971883" y="5038090"/>
              <a:ext cx="1501312" cy="93283"/>
            </a:xfrm>
            <a:prstGeom prst="rect">
              <a:avLst/>
            </a:prstGeom>
            <a:solidFill>
              <a:srgbClr val="1A5FA8"/>
            </a:solidFill>
            <a:ln>
              <a:noFill/>
            </a:ln>
          </p:spPr>
          <p:txBody>
            <a:bodyPr vert="horz" wrap="square" lIns="68580" tIns="34290" rIns="68580" bIns="34290" numCol="1" anchor="t" anchorCtr="0" compatLnSpc="1"/>
            <a:lstStyle/>
            <a:p>
              <a:endParaRPr lang="id-ID"/>
            </a:p>
          </p:txBody>
        </p:sp>
        <p:sp>
          <p:nvSpPr>
            <p:cNvPr id="103" name="Freeform 50"/>
            <p:cNvSpPr/>
            <p:nvPr/>
          </p:nvSpPr>
          <p:spPr bwMode="auto">
            <a:xfrm rot="5400000" flipH="1" flipV="1">
              <a:off x="5287911" y="3862330"/>
              <a:ext cx="381120" cy="562370"/>
            </a:xfrm>
            <a:custGeom>
              <a:avLst/>
              <a:gdLst>
                <a:gd name="T0" fmla="*/ 58 w 73"/>
                <a:gd name="T1" fmla="*/ 0 h 89"/>
                <a:gd name="T2" fmla="*/ 58 w 73"/>
                <a:gd name="T3" fmla="*/ 1 h 89"/>
                <a:gd name="T4" fmla="*/ 1 w 73"/>
                <a:gd name="T5" fmla="*/ 74 h 89"/>
                <a:gd name="T6" fmla="*/ 0 w 73"/>
                <a:gd name="T7" fmla="*/ 74 h 89"/>
                <a:gd name="T8" fmla="*/ 0 w 73"/>
                <a:gd name="T9" fmla="*/ 89 h 89"/>
                <a:gd name="T10" fmla="*/ 1 w 73"/>
                <a:gd name="T11" fmla="*/ 89 h 89"/>
                <a:gd name="T12" fmla="*/ 58 w 73"/>
                <a:gd name="T13" fmla="*/ 60 h 89"/>
                <a:gd name="T14" fmla="*/ 73 w 73"/>
                <a:gd name="T15" fmla="*/ 1 h 89"/>
                <a:gd name="T16" fmla="*/ 73 w 73"/>
                <a:gd name="T17" fmla="*/ 0 h 89"/>
                <a:gd name="T18" fmla="*/ 58 w 73"/>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89">
                  <a:moveTo>
                    <a:pt x="58" y="0"/>
                  </a:moveTo>
                  <a:cubicBezTo>
                    <a:pt x="58" y="1"/>
                    <a:pt x="58" y="1"/>
                    <a:pt x="58" y="1"/>
                  </a:cubicBezTo>
                  <a:cubicBezTo>
                    <a:pt x="58" y="23"/>
                    <a:pt x="52" y="74"/>
                    <a:pt x="1" y="74"/>
                  </a:cubicBezTo>
                  <a:cubicBezTo>
                    <a:pt x="0" y="74"/>
                    <a:pt x="0" y="74"/>
                    <a:pt x="0" y="74"/>
                  </a:cubicBezTo>
                  <a:cubicBezTo>
                    <a:pt x="0" y="89"/>
                    <a:pt x="0" y="89"/>
                    <a:pt x="0" y="89"/>
                  </a:cubicBezTo>
                  <a:cubicBezTo>
                    <a:pt x="1" y="89"/>
                    <a:pt x="1" y="89"/>
                    <a:pt x="1" y="89"/>
                  </a:cubicBezTo>
                  <a:cubicBezTo>
                    <a:pt x="26" y="89"/>
                    <a:pt x="45" y="79"/>
                    <a:pt x="58" y="60"/>
                  </a:cubicBezTo>
                  <a:cubicBezTo>
                    <a:pt x="71" y="41"/>
                    <a:pt x="73" y="17"/>
                    <a:pt x="73" y="1"/>
                  </a:cubicBezTo>
                  <a:cubicBezTo>
                    <a:pt x="73" y="0"/>
                    <a:pt x="73" y="0"/>
                    <a:pt x="73" y="0"/>
                  </a:cubicBezTo>
                  <a:lnTo>
                    <a:pt x="58" y="0"/>
                  </a:lnTo>
                  <a:close/>
                </a:path>
              </a:pathLst>
            </a:custGeom>
            <a:solidFill>
              <a:srgbClr val="1A5FA8"/>
            </a:solidFill>
            <a:ln>
              <a:noFill/>
            </a:ln>
          </p:spPr>
          <p:txBody>
            <a:bodyPr vert="horz" wrap="square" lIns="68580" tIns="34290" rIns="68580" bIns="34290" numCol="1" anchor="t" anchorCtr="0" compatLnSpc="1"/>
            <a:lstStyle/>
            <a:p>
              <a:endParaRPr lang="id-ID"/>
            </a:p>
          </p:txBody>
        </p:sp>
        <p:sp>
          <p:nvSpPr>
            <p:cNvPr id="104" name="Freeform 33"/>
            <p:cNvSpPr/>
            <p:nvPr/>
          </p:nvSpPr>
          <p:spPr bwMode="auto">
            <a:xfrm rot="20192702" flipH="1">
              <a:off x="6259909" y="1665822"/>
              <a:ext cx="779920" cy="635236"/>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rgbClr val="1A7F8D"/>
            </a:solidFill>
            <a:ln>
              <a:noFill/>
            </a:ln>
          </p:spPr>
          <p:txBody>
            <a:bodyPr vert="horz" wrap="square" lIns="68580" tIns="34290" rIns="68580" bIns="34290" numCol="1" anchor="t" anchorCtr="0" compatLnSpc="1"/>
            <a:lstStyle/>
            <a:p>
              <a:endParaRPr lang="id-ID" sz="1350"/>
            </a:p>
          </p:txBody>
        </p:sp>
        <p:sp>
          <p:nvSpPr>
            <p:cNvPr id="105" name="Freeform 36"/>
            <p:cNvSpPr/>
            <p:nvPr/>
          </p:nvSpPr>
          <p:spPr bwMode="auto">
            <a:xfrm rot="1695130">
              <a:off x="7443743" y="2521135"/>
              <a:ext cx="368887" cy="464531"/>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3EA8EE"/>
            </a:solidFill>
            <a:ln>
              <a:noFill/>
            </a:ln>
          </p:spPr>
          <p:txBody>
            <a:bodyPr vert="horz" wrap="square" lIns="68580" tIns="34290" rIns="68580" bIns="34290" numCol="1" anchor="t" anchorCtr="0" compatLnSpc="1"/>
            <a:lstStyle/>
            <a:p>
              <a:endParaRPr lang="id-ID" sz="1350"/>
            </a:p>
          </p:txBody>
        </p:sp>
        <p:sp>
          <p:nvSpPr>
            <p:cNvPr id="106" name="Freeform 36"/>
            <p:cNvSpPr/>
            <p:nvPr/>
          </p:nvSpPr>
          <p:spPr bwMode="auto">
            <a:xfrm rot="20742510">
              <a:off x="5660002" y="1843656"/>
              <a:ext cx="368887" cy="464531"/>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1A7F8D"/>
            </a:solidFill>
            <a:ln>
              <a:noFill/>
            </a:ln>
          </p:spPr>
          <p:txBody>
            <a:bodyPr vert="horz" wrap="square" lIns="68580" tIns="34290" rIns="68580" bIns="34290" numCol="1" anchor="t" anchorCtr="0" compatLnSpc="1"/>
            <a:lstStyle/>
            <a:p>
              <a:endParaRPr lang="id-ID" sz="1350"/>
            </a:p>
          </p:txBody>
        </p:sp>
        <p:sp>
          <p:nvSpPr>
            <p:cNvPr id="107" name="Freeform 30"/>
            <p:cNvSpPr/>
            <p:nvPr/>
          </p:nvSpPr>
          <p:spPr bwMode="auto">
            <a:xfrm rot="1801016" flipH="1">
              <a:off x="4438867" y="2620878"/>
              <a:ext cx="876952" cy="64681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rgbClr val="1A5FA8"/>
            </a:solidFill>
            <a:ln>
              <a:noFill/>
            </a:ln>
          </p:spPr>
          <p:txBody>
            <a:bodyPr vert="horz" wrap="square" lIns="68580" tIns="34290" rIns="68580" bIns="34290" numCol="1" anchor="t" anchorCtr="0" compatLnSpc="1"/>
            <a:lstStyle/>
            <a:p>
              <a:endParaRPr lang="id-ID" sz="1350"/>
            </a:p>
          </p:txBody>
        </p:sp>
        <p:sp>
          <p:nvSpPr>
            <p:cNvPr id="108" name="Freeform 30"/>
            <p:cNvSpPr/>
            <p:nvPr/>
          </p:nvSpPr>
          <p:spPr bwMode="auto">
            <a:xfrm flipH="1">
              <a:off x="4193512" y="3262814"/>
              <a:ext cx="1506509" cy="11111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rgbClr val="1A5FA8"/>
            </a:solidFill>
            <a:ln>
              <a:noFill/>
            </a:ln>
          </p:spPr>
          <p:txBody>
            <a:bodyPr vert="horz" wrap="square" lIns="68580" tIns="34290" rIns="68580" bIns="34290" numCol="1" anchor="t" anchorCtr="0" compatLnSpc="1"/>
            <a:lstStyle/>
            <a:p>
              <a:endParaRPr lang="id-ID" sz="1350"/>
            </a:p>
          </p:txBody>
        </p:sp>
        <p:sp>
          <p:nvSpPr>
            <p:cNvPr id="109" name="Freeform 34"/>
            <p:cNvSpPr/>
            <p:nvPr/>
          </p:nvSpPr>
          <p:spPr bwMode="auto">
            <a:xfrm>
              <a:off x="5106889" y="1528547"/>
              <a:ext cx="477232" cy="625182"/>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solidFill>
              <a:srgbClr val="1F9698"/>
            </a:solidFill>
            <a:ln>
              <a:noFill/>
            </a:ln>
          </p:spPr>
          <p:txBody>
            <a:bodyPr vert="horz" wrap="square" lIns="68580" tIns="34290" rIns="68580" bIns="34290" numCol="1" anchor="t" anchorCtr="0" compatLnSpc="1"/>
            <a:lstStyle/>
            <a:p>
              <a:endParaRPr lang="id-ID" sz="1350"/>
            </a:p>
          </p:txBody>
        </p:sp>
        <p:sp>
          <p:nvSpPr>
            <p:cNvPr id="110" name="Freeform 35"/>
            <p:cNvSpPr/>
            <p:nvPr/>
          </p:nvSpPr>
          <p:spPr bwMode="auto">
            <a:xfrm rot="2700000">
              <a:off x="6891101" y="1928662"/>
              <a:ext cx="570099" cy="534063"/>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solidFill>
              <a:srgbClr val="3EA8EE"/>
            </a:solidFill>
            <a:ln>
              <a:noFill/>
            </a:ln>
          </p:spPr>
          <p:txBody>
            <a:bodyPr vert="horz" wrap="square" lIns="68580" tIns="34290" rIns="68580" bIns="34290" numCol="1" anchor="t" anchorCtr="0" compatLnSpc="1"/>
            <a:lstStyle/>
            <a:p>
              <a:endParaRPr lang="id-ID" sz="1350"/>
            </a:p>
          </p:txBody>
        </p:sp>
        <p:sp>
          <p:nvSpPr>
            <p:cNvPr id="111" name="Freeform 37"/>
            <p:cNvSpPr/>
            <p:nvPr/>
          </p:nvSpPr>
          <p:spPr bwMode="auto">
            <a:xfrm>
              <a:off x="5752207" y="2064294"/>
              <a:ext cx="678443" cy="870698"/>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solidFill>
              <a:srgbClr val="1A7F8D"/>
            </a:solidFill>
            <a:ln>
              <a:noFill/>
            </a:ln>
          </p:spPr>
          <p:txBody>
            <a:bodyPr vert="horz" wrap="square" lIns="68580" tIns="34290" rIns="68580" bIns="34290" numCol="1" anchor="t" anchorCtr="0" compatLnSpc="1"/>
            <a:lstStyle/>
            <a:p>
              <a:endParaRPr lang="id-ID" sz="1350"/>
            </a:p>
          </p:txBody>
        </p:sp>
        <p:sp>
          <p:nvSpPr>
            <p:cNvPr id="112" name="Freeform 33"/>
            <p:cNvSpPr/>
            <p:nvPr/>
          </p:nvSpPr>
          <p:spPr bwMode="auto">
            <a:xfrm>
              <a:off x="5364440" y="2934822"/>
              <a:ext cx="682916" cy="556227"/>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rgbClr val="1F9698"/>
            </a:solidFill>
            <a:ln>
              <a:noFill/>
            </a:ln>
          </p:spPr>
          <p:txBody>
            <a:bodyPr vert="horz" wrap="square" lIns="68580" tIns="34290" rIns="68580" bIns="34290" numCol="1" anchor="t" anchorCtr="0" compatLnSpc="1"/>
            <a:lstStyle/>
            <a:p>
              <a:endParaRPr lang="id-ID" sz="1350"/>
            </a:p>
          </p:txBody>
        </p:sp>
        <p:sp>
          <p:nvSpPr>
            <p:cNvPr id="113" name="Freeform 36"/>
            <p:cNvSpPr/>
            <p:nvPr/>
          </p:nvSpPr>
          <p:spPr bwMode="auto">
            <a:xfrm rot="19904870" flipH="1">
              <a:off x="4257801" y="3070025"/>
              <a:ext cx="368887" cy="464531"/>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1A5FA8"/>
            </a:solidFill>
            <a:ln>
              <a:noFill/>
            </a:ln>
          </p:spPr>
          <p:txBody>
            <a:bodyPr vert="horz" wrap="square" lIns="68580" tIns="34290" rIns="68580" bIns="34290" numCol="1" anchor="t" anchorCtr="0" compatLnSpc="1"/>
            <a:lstStyle/>
            <a:p>
              <a:endParaRPr lang="id-ID" sz="1350"/>
            </a:p>
          </p:txBody>
        </p:sp>
        <p:sp>
          <p:nvSpPr>
            <p:cNvPr id="114" name="Freeform 36"/>
            <p:cNvSpPr/>
            <p:nvPr/>
          </p:nvSpPr>
          <p:spPr bwMode="auto">
            <a:xfrm rot="1224812">
              <a:off x="6469693" y="3366928"/>
              <a:ext cx="368887" cy="464531"/>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D9D9D9"/>
            </a:solidFill>
            <a:ln>
              <a:noFill/>
            </a:ln>
          </p:spPr>
          <p:txBody>
            <a:bodyPr vert="horz" wrap="square" lIns="68580" tIns="34290" rIns="68580" bIns="34290" numCol="1" anchor="t" anchorCtr="0" compatLnSpc="1"/>
            <a:lstStyle/>
            <a:p>
              <a:endParaRPr lang="id-ID" sz="1350"/>
            </a:p>
          </p:txBody>
        </p:sp>
        <p:sp>
          <p:nvSpPr>
            <p:cNvPr id="115" name="Freeform 33"/>
            <p:cNvSpPr/>
            <p:nvPr/>
          </p:nvSpPr>
          <p:spPr bwMode="auto">
            <a:xfrm>
              <a:off x="4442244" y="1614822"/>
              <a:ext cx="682916" cy="556227"/>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rgbClr val="1F9698"/>
            </a:solidFill>
            <a:ln>
              <a:noFill/>
            </a:ln>
          </p:spPr>
          <p:txBody>
            <a:bodyPr vert="horz" wrap="square" lIns="68580" tIns="34290" rIns="68580" bIns="34290" numCol="1" anchor="t" anchorCtr="0" compatLnSpc="1"/>
            <a:lstStyle/>
            <a:p>
              <a:endParaRPr lang="id-ID" sz="1350"/>
            </a:p>
          </p:txBody>
        </p:sp>
      </p:grpSp>
      <p:pic>
        <p:nvPicPr>
          <p:cNvPr id="116" name="图片 115"/>
          <p:cNvPicPr>
            <a:picLocks noChangeAspect="1"/>
          </p:cNvPicPr>
          <p:nvPr/>
        </p:nvPicPr>
        <p:blipFill rotWithShape="1">
          <a:blip r:embed="rId3"/>
          <a:srcRect l="31171"/>
          <a:stretch>
            <a:fillRect/>
          </a:stretch>
        </p:blipFill>
        <p:spPr>
          <a:xfrm>
            <a:off x="8346812" y="1302769"/>
            <a:ext cx="3253839" cy="2383587"/>
          </a:xfrm>
          <a:prstGeom prst="rect">
            <a:avLst/>
          </a:prstGeom>
        </p:spPr>
      </p:pic>
      <p:pic>
        <p:nvPicPr>
          <p:cNvPr id="117" name="图片 116" descr="图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68" y="2511394"/>
            <a:ext cx="1580803" cy="948481"/>
          </a:xfrm>
          <a:prstGeom prst="rect">
            <a:avLst/>
          </a:prstGeom>
        </p:spPr>
      </p:pic>
      <p:pic>
        <p:nvPicPr>
          <p:cNvPr id="118" name="图片 117" descr="图标&#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102" y="3768774"/>
            <a:ext cx="791173" cy="709411"/>
          </a:xfrm>
          <a:prstGeom prst="rect">
            <a:avLst/>
          </a:prstGeom>
        </p:spPr>
      </p:pic>
      <p:pic>
        <p:nvPicPr>
          <p:cNvPr id="119" name="图片 118" descr="卡通画&#10;&#10;低可信度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1901" y="2564752"/>
            <a:ext cx="784128" cy="784128"/>
          </a:xfrm>
          <a:prstGeom prst="ellipse">
            <a:avLst/>
          </a:prstGeom>
        </p:spPr>
      </p:pic>
      <p:pic>
        <p:nvPicPr>
          <p:cNvPr id="8" name="图片 7"/>
          <p:cNvPicPr>
            <a:picLocks noChangeAspect="1"/>
          </p:cNvPicPr>
          <p:nvPr/>
        </p:nvPicPr>
        <p:blipFill>
          <a:blip r:embed="rId8"/>
          <a:stretch>
            <a:fillRect/>
          </a:stretch>
        </p:blipFill>
        <p:spPr>
          <a:xfrm>
            <a:off x="681227" y="4718108"/>
            <a:ext cx="1149638" cy="723086"/>
          </a:xfrm>
          <a:prstGeom prst="rect">
            <a:avLst/>
          </a:prstGeom>
        </p:spPr>
      </p:pic>
      <p:pic>
        <p:nvPicPr>
          <p:cNvPr id="122" name="图片 121"/>
          <p:cNvPicPr>
            <a:picLocks noChangeAspect="1"/>
          </p:cNvPicPr>
          <p:nvPr/>
        </p:nvPicPr>
        <p:blipFill>
          <a:blip r:embed="rId9"/>
          <a:stretch>
            <a:fillRect/>
          </a:stretch>
        </p:blipFill>
        <p:spPr>
          <a:xfrm>
            <a:off x="9732735" y="4793243"/>
            <a:ext cx="1778038" cy="517527"/>
          </a:xfrm>
          <a:prstGeom prst="rect">
            <a:avLst/>
          </a:prstGeom>
        </p:spPr>
      </p:pic>
      <p:pic>
        <p:nvPicPr>
          <p:cNvPr id="124" name="图片 123"/>
          <p:cNvPicPr>
            <a:picLocks noChangeAspect="1"/>
          </p:cNvPicPr>
          <p:nvPr/>
        </p:nvPicPr>
        <p:blipFill>
          <a:blip r:embed="rId10"/>
          <a:stretch>
            <a:fillRect/>
          </a:stretch>
        </p:blipFill>
        <p:spPr>
          <a:xfrm>
            <a:off x="8646438" y="4358374"/>
            <a:ext cx="874798" cy="743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8119" y="5001874"/>
            <a:ext cx="11876971" cy="830997"/>
          </a:xfrm>
          <a:prstGeom prst="rect">
            <a:avLst/>
          </a:prstGeom>
          <a:noFill/>
        </p:spPr>
        <p:txBody>
          <a:bodyPr wrap="square">
            <a:spAutoFit/>
          </a:bodyPr>
          <a:lstStyle/>
          <a:p>
            <a:pPr algn="ctr"/>
            <a:r>
              <a:rPr lang="en-US" altLang="zh-CN" sz="2400" b="1" i="1" dirty="0">
                <a:latin typeface="Times New Roman" panose="02020603050405020304" charset="0"/>
                <a:ea typeface="Microsoft YaHei Light" panose="020B0502040204020203" pitchFamily="34" charset="-122"/>
                <a:cs typeface="Times New Roman" panose="02020603050405020304" charset="0"/>
              </a:rPr>
              <a:t>Meizheng, Committed to Safeguarding Global Food Health, </a:t>
            </a:r>
            <a:endParaRPr lang="en-US" altLang="zh-CN" sz="2400" b="1" i="1" dirty="0">
              <a:latin typeface="Times New Roman" panose="02020603050405020304" charset="0"/>
              <a:ea typeface="Microsoft YaHei Light" panose="020B0502040204020203" pitchFamily="34" charset="-122"/>
              <a:cs typeface="Times New Roman" panose="02020603050405020304" charset="0"/>
            </a:endParaRPr>
          </a:p>
          <a:p>
            <a:pPr algn="ctr"/>
            <a:r>
              <a:rPr lang="en-US" altLang="zh-CN" sz="2400" b="1" i="1" dirty="0">
                <a:latin typeface="Times New Roman" panose="02020603050405020304" charset="0"/>
                <a:ea typeface="Microsoft YaHei Light" panose="020B0502040204020203" pitchFamily="34" charset="-122"/>
                <a:cs typeface="Times New Roman" panose="02020603050405020304" charset="0"/>
              </a:rPr>
              <a:t>Can Provide You Integrated Food Testing Solutions from Farm to Table!</a:t>
            </a:r>
            <a:endParaRPr lang="zh-CN" altLang="en-US" sz="2400" b="1" i="1" dirty="0">
              <a:latin typeface="Times New Roman" panose="02020603050405020304" charset="0"/>
              <a:ea typeface="Microsoft YaHei Light" panose="020B0502040204020203" pitchFamily="34" charset="-122"/>
              <a:cs typeface="Times New Roman" panose="02020603050405020304" charset="0"/>
            </a:endParaRPr>
          </a:p>
        </p:txBody>
      </p:sp>
      <p:pic>
        <p:nvPicPr>
          <p:cNvPr id="2050" name="Picture 2"/>
          <p:cNvPicPr>
            <a:picLocks noChangeAspect="1" noChangeArrowheads="1"/>
          </p:cNvPicPr>
          <p:nvPr/>
        </p:nvPicPr>
        <p:blipFill>
          <a:blip r:embed="rId1" cstate="email">
            <a:extLst>
              <a:ext uri="{BEBA8EAE-BF5A-486C-A8C5-ECC9F3942E4B}">
                <a14:imgProps xmlns:a14="http://schemas.microsoft.com/office/drawing/2010/main">
                  <a14:imgLayer r:embed="rId2">
                    <a14:imgEffect>
                      <a14:brightnessContrast contrast="3000"/>
                    </a14:imgEffect>
                    <a14:imgEffect>
                      <a14:colorTemperature colorTemp="6400"/>
                    </a14:imgEffect>
                    <a14:imgEffect>
                      <a14:saturation sat="111000"/>
                    </a14:imgEffect>
                  </a14:imgLayer>
                </a14:imgProps>
              </a:ext>
            </a:extLst>
          </a:blip>
          <a:srcRect/>
          <a:stretch>
            <a:fillRect/>
          </a:stretch>
        </p:blipFill>
        <p:spPr bwMode="auto">
          <a:xfrm>
            <a:off x="0" y="876300"/>
            <a:ext cx="12192000" cy="3981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虫创意-1055443966404984965"/>
          <p:cNvPicPr>
            <a:picLocks noChangeAspect="1"/>
          </p:cNvPicPr>
          <p:nvPr/>
        </p:nvPicPr>
        <p:blipFill>
          <a:blip r:embed="rId1" cstate="email"/>
          <a:srcRect/>
          <a:stretch>
            <a:fillRect/>
          </a:stretch>
        </p:blipFill>
        <p:spPr>
          <a:xfrm>
            <a:off x="-2" y="-635"/>
            <a:ext cx="12192635" cy="6859270"/>
          </a:xfrm>
          <a:prstGeom prst="rect">
            <a:avLst/>
          </a:prstGeom>
        </p:spPr>
      </p:pic>
      <p:pic>
        <p:nvPicPr>
          <p:cNvPr id="5" name="图片占位符 4" descr="F:\照片\美正集团照片\微信图片_20201120164304.jpg微信图片_20201120164304"/>
          <p:cNvPicPr>
            <a:picLocks noGrp="1" noChangeAspect="1"/>
          </p:cNvPicPr>
          <p:nvPr>
            <p:ph type="pic" sz="quarter" idx="4294967295"/>
          </p:nvPr>
        </p:nvPicPr>
        <p:blipFill>
          <a:blip r:embed="rId2" cstate="email"/>
          <a:srcRect/>
          <a:stretch>
            <a:fillRect/>
          </a:stretch>
        </p:blipFill>
        <p:spPr>
          <a:xfrm>
            <a:off x="0" y="0"/>
            <a:ext cx="7889240" cy="5534025"/>
          </a:xfrm>
        </p:spPr>
      </p:pic>
      <p:grpSp>
        <p:nvGrpSpPr>
          <p:cNvPr id="3" name="组合 2"/>
          <p:cNvGrpSpPr/>
          <p:nvPr/>
        </p:nvGrpSpPr>
        <p:grpSpPr>
          <a:xfrm>
            <a:off x="6223000" y="2205355"/>
            <a:ext cx="5038090" cy="3519170"/>
            <a:chOff x="2584" y="2540"/>
            <a:chExt cx="7934" cy="5542"/>
          </a:xfrm>
        </p:grpSpPr>
        <p:sp>
          <p:nvSpPr>
            <p:cNvPr id="4" name="Right Triangle 6"/>
            <p:cNvSpPr/>
            <p:nvPr/>
          </p:nvSpPr>
          <p:spPr>
            <a:xfrm>
              <a:off x="2584" y="2540"/>
              <a:ext cx="1491" cy="1491"/>
            </a:xfrm>
            <a:prstGeom prst="rtTriangl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圆角矩形 5"/>
            <p:cNvSpPr/>
            <p:nvPr/>
          </p:nvSpPr>
          <p:spPr>
            <a:xfrm>
              <a:off x="2584" y="3366"/>
              <a:ext cx="7934" cy="4717"/>
            </a:xfrm>
            <a:prstGeom prst="round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Group 9"/>
          <p:cNvGrpSpPr/>
          <p:nvPr/>
        </p:nvGrpSpPr>
        <p:grpSpPr>
          <a:xfrm>
            <a:off x="6877851" y="3494381"/>
            <a:ext cx="3862485" cy="1301241"/>
            <a:chOff x="422787" y="2398752"/>
            <a:chExt cx="4415914" cy="1487687"/>
          </a:xfrm>
        </p:grpSpPr>
        <p:sp>
          <p:nvSpPr>
            <p:cNvPr id="13" name="TextBox 1"/>
            <p:cNvSpPr txBox="1"/>
            <p:nvPr/>
          </p:nvSpPr>
          <p:spPr>
            <a:xfrm>
              <a:off x="422787" y="2398752"/>
              <a:ext cx="4415914" cy="1055627"/>
            </a:xfrm>
            <a:prstGeom prst="rect">
              <a:avLst/>
            </a:prstGeom>
            <a:noFill/>
          </p:spPr>
          <p:txBody>
            <a:bodyPr wrap="square" rtlCol="0">
              <a:spAutoFit/>
            </a:bodyPr>
            <a:lstStyle/>
            <a:p>
              <a:pPr algn="ctr"/>
              <a:r>
                <a:rPr lang="en-US" sz="5400" b="1" dirty="0">
                  <a:solidFill>
                    <a:schemeClr val="bg1"/>
                  </a:solidFill>
                  <a:latin typeface="Aller" panose="02000503030000020004" pitchFamily="2" charset="0"/>
                  <a:ea typeface="Liberation Sans" panose="020B0604020202020204" pitchFamily="34" charset="0"/>
                  <a:cs typeface="Liberation Sans" panose="020B0604020202020204" pitchFamily="34" charset="0"/>
                </a:rPr>
                <a:t>Thank You</a:t>
              </a:r>
              <a:endParaRPr lang="id-ID" sz="5400" b="1" dirty="0">
                <a:solidFill>
                  <a:schemeClr val="bg1"/>
                </a:solidFill>
                <a:latin typeface="Aller" panose="02000503030000020004" pitchFamily="2" charset="0"/>
                <a:ea typeface="Liberation Sans" panose="020B0604020202020204" pitchFamily="34" charset="0"/>
                <a:cs typeface="Liberation Sans" panose="020B0604020202020204" pitchFamily="34" charset="0"/>
              </a:endParaRPr>
            </a:p>
          </p:txBody>
        </p:sp>
        <p:sp>
          <p:nvSpPr>
            <p:cNvPr id="14" name="TextBox 10"/>
            <p:cNvSpPr txBox="1"/>
            <p:nvPr/>
          </p:nvSpPr>
          <p:spPr>
            <a:xfrm>
              <a:off x="422787" y="3429000"/>
              <a:ext cx="4415913" cy="457439"/>
            </a:xfrm>
            <a:prstGeom prst="rect">
              <a:avLst/>
            </a:prstGeom>
            <a:noFill/>
          </p:spPr>
          <p:txBody>
            <a:bodyPr wrap="square" rtlCol="0">
              <a:spAutoFit/>
            </a:bodyPr>
            <a:lstStyle/>
            <a:p>
              <a:pPr algn="ctr"/>
              <a:r>
                <a:rPr lang="en-US" sz="2000" dirty="0">
                  <a:solidFill>
                    <a:schemeClr val="bg1"/>
                  </a:solidFill>
                  <a:latin typeface="Aller" panose="02000503030000020004" pitchFamily="2" charset="0"/>
                  <a:ea typeface="Liberation Sans" panose="020B0604020202020204" pitchFamily="34" charset="0"/>
                  <a:cs typeface="Liberation Sans" panose="020B0604020202020204" pitchFamily="34" charset="0"/>
                </a:rPr>
                <a:t>For Your Time</a:t>
              </a:r>
              <a:endParaRPr lang="id-ID" sz="2000" dirty="0">
                <a:solidFill>
                  <a:schemeClr val="bg1"/>
                </a:solidFill>
                <a:latin typeface="Aller" panose="02000503030000020004" pitchFamily="2" charset="0"/>
                <a:ea typeface="Liberation Sans" panose="020B0604020202020204" pitchFamily="34" charset="0"/>
                <a:cs typeface="Liberation Sans" panose="020B0604020202020204" pitchFamily="34" charset="0"/>
              </a:endParaRPr>
            </a:p>
          </p:txBody>
        </p:sp>
      </p:grpSp>
      <p:pic>
        <p:nvPicPr>
          <p:cNvPr id="11" name="图片 10"/>
          <p:cNvPicPr>
            <a:picLocks noChangeAspect="1"/>
          </p:cNvPicPr>
          <p:nvPr/>
        </p:nvPicPr>
        <p:blipFill>
          <a:blip r:embed="rId3" cstate="email"/>
          <a:stretch>
            <a:fillRect/>
          </a:stretch>
        </p:blipFill>
        <p:spPr>
          <a:xfrm>
            <a:off x="10091738" y="328832"/>
            <a:ext cx="1389600" cy="3633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1"/>
          <p:cNvGrpSpPr/>
          <p:nvPr/>
        </p:nvGrpSpPr>
        <p:grpSpPr>
          <a:xfrm>
            <a:off x="-826" y="1"/>
            <a:ext cx="12192826" cy="6883290"/>
            <a:chOff x="-826" y="0"/>
            <a:chExt cx="12192826" cy="10418839"/>
          </a:xfrm>
          <a:solidFill>
            <a:srgbClr val="1A5FA8"/>
          </a:solidFill>
        </p:grpSpPr>
        <p:sp>
          <p:nvSpPr>
            <p:cNvPr id="55" name="Rectangle 2"/>
            <p:cNvSpPr/>
            <p:nvPr/>
          </p:nvSpPr>
          <p:spPr>
            <a:xfrm>
              <a:off x="0" y="0"/>
              <a:ext cx="12192000" cy="16813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6" name="Right Triangle 38"/>
            <p:cNvSpPr/>
            <p:nvPr/>
          </p:nvSpPr>
          <p:spPr>
            <a:xfrm flipH="1" flipV="1">
              <a:off x="11418720" y="1681313"/>
              <a:ext cx="773277" cy="656598"/>
            </a:xfrm>
            <a:custGeom>
              <a:avLst/>
              <a:gdLst>
                <a:gd name="connsiteX0" fmla="*/ 0 w 527049"/>
                <a:gd name="connsiteY0" fmla="*/ 527049 h 527049"/>
                <a:gd name="connsiteX1" fmla="*/ 0 w 527049"/>
                <a:gd name="connsiteY1" fmla="*/ 0 h 527049"/>
                <a:gd name="connsiteX2" fmla="*/ 527049 w 527049"/>
                <a:gd name="connsiteY2" fmla="*/ 527049 h 527049"/>
                <a:gd name="connsiteX3" fmla="*/ 0 w 527049"/>
                <a:gd name="connsiteY3" fmla="*/ 527049 h 527049"/>
                <a:gd name="connsiteX0-1" fmla="*/ 0 w 527049"/>
                <a:gd name="connsiteY0-2" fmla="*/ 527049 h 527049"/>
                <a:gd name="connsiteX1-3" fmla="*/ 0 w 527049"/>
                <a:gd name="connsiteY1-4" fmla="*/ 0 h 527049"/>
                <a:gd name="connsiteX2-5" fmla="*/ 527049 w 527049"/>
                <a:gd name="connsiteY2-6" fmla="*/ 527049 h 527049"/>
                <a:gd name="connsiteX3-7" fmla="*/ 0 w 527049"/>
                <a:gd name="connsiteY3-8" fmla="*/ 527049 h 527049"/>
                <a:gd name="connsiteX0-9" fmla="*/ 0 w 527049"/>
                <a:gd name="connsiteY0-10" fmla="*/ 527049 h 527049"/>
                <a:gd name="connsiteX1-11" fmla="*/ 0 w 527049"/>
                <a:gd name="connsiteY1-12" fmla="*/ 0 h 527049"/>
                <a:gd name="connsiteX2-13" fmla="*/ 527049 w 527049"/>
                <a:gd name="connsiteY2-14" fmla="*/ 527049 h 527049"/>
                <a:gd name="connsiteX3-15" fmla="*/ 0 w 527049"/>
                <a:gd name="connsiteY3-16" fmla="*/ 527049 h 527049"/>
                <a:gd name="connsiteX0-17" fmla="*/ 0 w 527049"/>
                <a:gd name="connsiteY0-18" fmla="*/ 527049 h 527049"/>
                <a:gd name="connsiteX1-19" fmla="*/ 0 w 527049"/>
                <a:gd name="connsiteY1-20" fmla="*/ 0 h 527049"/>
                <a:gd name="connsiteX2-21" fmla="*/ 527049 w 527049"/>
                <a:gd name="connsiteY2-22" fmla="*/ 527049 h 527049"/>
                <a:gd name="connsiteX3-23" fmla="*/ 0 w 527049"/>
                <a:gd name="connsiteY3-24" fmla="*/ 527049 h 527049"/>
                <a:gd name="connsiteX0-25" fmla="*/ 0 w 527049"/>
                <a:gd name="connsiteY0-26" fmla="*/ 527049 h 527049"/>
                <a:gd name="connsiteX1-27" fmla="*/ 0 w 527049"/>
                <a:gd name="connsiteY1-28" fmla="*/ 0 h 527049"/>
                <a:gd name="connsiteX2-29" fmla="*/ 527049 w 527049"/>
                <a:gd name="connsiteY2-30" fmla="*/ 527049 h 527049"/>
                <a:gd name="connsiteX3-31" fmla="*/ 0 w 527049"/>
                <a:gd name="connsiteY3-32" fmla="*/ 527049 h 527049"/>
                <a:gd name="connsiteX0-33" fmla="*/ 297 w 527346"/>
                <a:gd name="connsiteY0-34" fmla="*/ 527049 h 527049"/>
                <a:gd name="connsiteX1-35" fmla="*/ 297 w 527346"/>
                <a:gd name="connsiteY1-36" fmla="*/ 0 h 527049"/>
                <a:gd name="connsiteX2-37" fmla="*/ 527346 w 527346"/>
                <a:gd name="connsiteY2-38" fmla="*/ 527049 h 527049"/>
                <a:gd name="connsiteX3-39" fmla="*/ 297 w 527346"/>
                <a:gd name="connsiteY3-40" fmla="*/ 527049 h 527049"/>
                <a:gd name="connsiteX0-41" fmla="*/ 306 w 527355"/>
                <a:gd name="connsiteY0-42" fmla="*/ 527049 h 527049"/>
                <a:gd name="connsiteX1-43" fmla="*/ 306 w 527355"/>
                <a:gd name="connsiteY1-44" fmla="*/ 0 h 527049"/>
                <a:gd name="connsiteX2-45" fmla="*/ 527355 w 527355"/>
                <a:gd name="connsiteY2-46" fmla="*/ 527049 h 527049"/>
                <a:gd name="connsiteX3-47" fmla="*/ 306 w 527355"/>
                <a:gd name="connsiteY3-48" fmla="*/ 527049 h 527049"/>
                <a:gd name="connsiteX0-49" fmla="*/ 419 w 527468"/>
                <a:gd name="connsiteY0-50" fmla="*/ 527049 h 527049"/>
                <a:gd name="connsiteX1-51" fmla="*/ 419 w 527468"/>
                <a:gd name="connsiteY1-52" fmla="*/ 0 h 527049"/>
                <a:gd name="connsiteX2-53" fmla="*/ 527468 w 527468"/>
                <a:gd name="connsiteY2-54" fmla="*/ 527049 h 527049"/>
                <a:gd name="connsiteX3-55" fmla="*/ 419 w 527468"/>
                <a:gd name="connsiteY3-56" fmla="*/ 527049 h 527049"/>
                <a:gd name="connsiteX0-57" fmla="*/ 0 w 527049"/>
                <a:gd name="connsiteY0-58" fmla="*/ 527049 h 527049"/>
                <a:gd name="connsiteX1-59" fmla="*/ 0 w 527049"/>
                <a:gd name="connsiteY1-60" fmla="*/ 0 h 527049"/>
                <a:gd name="connsiteX2-61" fmla="*/ 527049 w 527049"/>
                <a:gd name="connsiteY2-62" fmla="*/ 527049 h 527049"/>
                <a:gd name="connsiteX3-63" fmla="*/ 0 w 527049"/>
                <a:gd name="connsiteY3-64" fmla="*/ 527049 h 527049"/>
                <a:gd name="connsiteX0-65" fmla="*/ 0 w 527049"/>
                <a:gd name="connsiteY0-66" fmla="*/ 527049 h 527049"/>
                <a:gd name="connsiteX1-67" fmla="*/ 0 w 527049"/>
                <a:gd name="connsiteY1-68" fmla="*/ 0 h 527049"/>
                <a:gd name="connsiteX2-69" fmla="*/ 527049 w 527049"/>
                <a:gd name="connsiteY2-70" fmla="*/ 527049 h 527049"/>
                <a:gd name="connsiteX3-71" fmla="*/ 0 w 527049"/>
                <a:gd name="connsiteY3-72" fmla="*/ 527049 h 527049"/>
                <a:gd name="connsiteX0-73" fmla="*/ 0 w 527049"/>
                <a:gd name="connsiteY0-74" fmla="*/ 527049 h 527049"/>
                <a:gd name="connsiteX1-75" fmla="*/ 0 w 527049"/>
                <a:gd name="connsiteY1-76" fmla="*/ 0 h 527049"/>
                <a:gd name="connsiteX2-77" fmla="*/ 527049 w 527049"/>
                <a:gd name="connsiteY2-78" fmla="*/ 527049 h 527049"/>
                <a:gd name="connsiteX3-79" fmla="*/ 0 w 527049"/>
                <a:gd name="connsiteY3-80" fmla="*/ 527049 h 527049"/>
                <a:gd name="connsiteX0-81" fmla="*/ 0 w 527049"/>
                <a:gd name="connsiteY0-82" fmla="*/ 527049 h 527049"/>
                <a:gd name="connsiteX1-83" fmla="*/ 0 w 527049"/>
                <a:gd name="connsiteY1-84" fmla="*/ 0 h 527049"/>
                <a:gd name="connsiteX2-85" fmla="*/ 527049 w 527049"/>
                <a:gd name="connsiteY2-86" fmla="*/ 527049 h 527049"/>
                <a:gd name="connsiteX3-87" fmla="*/ 0 w 527049"/>
                <a:gd name="connsiteY3-88" fmla="*/ 527049 h 527049"/>
                <a:gd name="connsiteX0-89" fmla="*/ 0 w 527049"/>
                <a:gd name="connsiteY0-90" fmla="*/ 527049 h 527049"/>
                <a:gd name="connsiteX1-91" fmla="*/ 0 w 527049"/>
                <a:gd name="connsiteY1-92" fmla="*/ 0 h 527049"/>
                <a:gd name="connsiteX2-93" fmla="*/ 527049 w 527049"/>
                <a:gd name="connsiteY2-94" fmla="*/ 527049 h 527049"/>
                <a:gd name="connsiteX3-95" fmla="*/ 0 w 527049"/>
                <a:gd name="connsiteY3-96" fmla="*/ 527049 h 527049"/>
              </a:gdLst>
              <a:ahLst/>
              <a:cxnLst>
                <a:cxn ang="0">
                  <a:pos x="connsiteX0-1" y="connsiteY0-2"/>
                </a:cxn>
                <a:cxn ang="0">
                  <a:pos x="connsiteX1-3" y="connsiteY1-4"/>
                </a:cxn>
                <a:cxn ang="0">
                  <a:pos x="connsiteX2-5" y="connsiteY2-6"/>
                </a:cxn>
                <a:cxn ang="0">
                  <a:pos x="connsiteX3-7" y="connsiteY3-8"/>
                </a:cxn>
              </a:cxnLst>
              <a:rect l="l" t="t" r="r" b="b"/>
              <a:pathLst>
                <a:path w="527049" h="527049">
                  <a:moveTo>
                    <a:pt x="0" y="527049"/>
                  </a:moveTo>
                  <a:lnTo>
                    <a:pt x="0" y="0"/>
                  </a:lnTo>
                  <a:cubicBezTo>
                    <a:pt x="30427" y="199159"/>
                    <a:pt x="103717" y="512577"/>
                    <a:pt x="527049" y="527049"/>
                  </a:cubicBezTo>
                  <a:lnTo>
                    <a:pt x="0" y="5270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Rectangle 2"/>
            <p:cNvSpPr/>
            <p:nvPr/>
          </p:nvSpPr>
          <p:spPr>
            <a:xfrm>
              <a:off x="-826" y="8737523"/>
              <a:ext cx="12192000" cy="16813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charset="-122"/>
                  <a:ea typeface="微软雅黑" panose="020B0503020204020204" charset="-122"/>
                </a:rPr>
                <a:t>In  </a:t>
              </a:r>
              <a:r>
                <a:rPr lang="en-US" altLang="zh-CN" sz="3200" b="1" dirty="0">
                  <a:solidFill>
                    <a:srgbClr val="FFFF00"/>
                  </a:solidFill>
                  <a:effectLst/>
                  <a:latin typeface="微软雅黑" panose="020B0503020204020204" charset="-122"/>
                  <a:ea typeface="微软雅黑" panose="020B0503020204020204" charset="-122"/>
                </a:rPr>
                <a:t>2019</a:t>
              </a:r>
              <a:r>
                <a:rPr lang="en-US" altLang="zh-CN" sz="3200" b="1" dirty="0">
                  <a:solidFill>
                    <a:schemeClr val="bg1"/>
                  </a:solidFill>
                  <a:effectLst/>
                  <a:latin typeface="微软雅黑" panose="020B0503020204020204" charset="-122"/>
                  <a:ea typeface="微软雅黑" panose="020B0503020204020204" charset="-122"/>
                </a:rPr>
                <a:t> </a:t>
              </a:r>
              <a:r>
                <a:rPr lang="en-US" altLang="zh-CN" sz="2000" dirty="0">
                  <a:latin typeface="微软雅黑" panose="020B0503020204020204" charset="-122"/>
                  <a:ea typeface="微软雅黑" panose="020B0503020204020204" charset="-122"/>
                </a:rPr>
                <a:t>, Meizheng was incorporated into </a:t>
              </a:r>
              <a:r>
                <a:rPr lang="en-US" altLang="zh-CN" sz="2000" dirty="0">
                  <a:solidFill>
                    <a:schemeClr val="bg1"/>
                  </a:solidFill>
                  <a:effectLst/>
                  <a:latin typeface="Microsoft YaHei" panose="020B0503020204020204" pitchFamily="34" charset="-122"/>
                  <a:ea typeface="Microsoft YaHei" panose="020B0503020204020204" pitchFamily="34" charset="-122"/>
                </a:rPr>
                <a:t>PerkinElmer</a:t>
              </a:r>
              <a:r>
                <a:rPr lang="en-US" altLang="zh-CN" sz="2000" dirty="0">
                  <a:latin typeface="微软雅黑" panose="020B0503020204020204" charset="-122"/>
                  <a:ea typeface="微软雅黑" panose="020B0503020204020204" charset="-122"/>
                </a:rPr>
                <a:t>                                  </a:t>
              </a:r>
              <a:endParaRPr lang="en-US" altLang="zh-CN" sz="2000" dirty="0">
                <a:latin typeface="微软雅黑" panose="020B0503020204020204" charset="-122"/>
                <a:ea typeface="微软雅黑" panose="020B0503020204020204" charset="-122"/>
              </a:endParaRPr>
            </a:p>
            <a:p>
              <a:pPr algn="ctr"/>
              <a:r>
                <a:rPr lang="en-US" altLang="zh-CN" sz="2000" dirty="0">
                  <a:latin typeface="微软雅黑" panose="020B0503020204020204" charset="-122"/>
                  <a:ea typeface="微软雅黑" panose="020B0503020204020204" charset="-122"/>
                </a:rPr>
                <a:t>and further expanded overseas network since then. </a:t>
              </a:r>
              <a:endParaRPr lang="en-US" altLang="zh-CN" sz="2000" dirty="0">
                <a:latin typeface="微软雅黑" panose="020B0503020204020204" charset="-122"/>
                <a:ea typeface="微软雅黑" panose="020B0503020204020204" charset="-122"/>
              </a:endParaRPr>
            </a:p>
          </p:txBody>
        </p:sp>
      </p:grpSp>
      <p:sp>
        <p:nvSpPr>
          <p:cNvPr id="4" name="Rounded Rectangle 3"/>
          <p:cNvSpPr/>
          <p:nvPr>
            <p:custDataLst>
              <p:tags r:id="rId1"/>
            </p:custDataLst>
          </p:nvPr>
        </p:nvSpPr>
        <p:spPr>
          <a:xfrm>
            <a:off x="624205" y="3694485"/>
            <a:ext cx="10871835" cy="240665"/>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9698"/>
              </a:solidFill>
              <a:cs typeface="+mn-ea"/>
              <a:sym typeface="+mn-lt"/>
            </a:endParaRPr>
          </a:p>
        </p:txBody>
      </p:sp>
      <p:grpSp>
        <p:nvGrpSpPr>
          <p:cNvPr id="7" name="Group 6"/>
          <p:cNvGrpSpPr/>
          <p:nvPr/>
        </p:nvGrpSpPr>
        <p:grpSpPr>
          <a:xfrm>
            <a:off x="1416050" y="3613840"/>
            <a:ext cx="401320" cy="401320"/>
            <a:chOff x="2996418" y="1828800"/>
            <a:chExt cx="717453" cy="717453"/>
          </a:xfrm>
        </p:grpSpPr>
        <p:sp>
          <p:nvSpPr>
            <p:cNvPr id="5" name="Oval 4"/>
            <p:cNvSpPr/>
            <p:nvPr>
              <p:custDataLst>
                <p:tags r:id="rId2"/>
              </p:custDataLst>
            </p:nvPr>
          </p:nvSpPr>
          <p:spPr>
            <a:xfrm>
              <a:off x="2996418" y="1828800"/>
              <a:ext cx="717453" cy="717453"/>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6" name="Oval 5"/>
            <p:cNvSpPr/>
            <p:nvPr>
              <p:custDataLst>
                <p:tags r:id="rId3"/>
              </p:custDataLst>
            </p:nvPr>
          </p:nvSpPr>
          <p:spPr>
            <a:xfrm>
              <a:off x="3142370" y="1974752"/>
              <a:ext cx="425548" cy="425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grpSp>
      <p:sp>
        <p:nvSpPr>
          <p:cNvPr id="8" name="Rounded Rectangle 7"/>
          <p:cNvSpPr/>
          <p:nvPr>
            <p:custDataLst>
              <p:tags r:id="rId4"/>
            </p:custDataLst>
          </p:nvPr>
        </p:nvSpPr>
        <p:spPr>
          <a:xfrm>
            <a:off x="915035" y="2328600"/>
            <a:ext cx="1411605" cy="1093470"/>
          </a:xfrm>
          <a:prstGeom prst="roundRect">
            <a:avLst>
              <a:gd name="adj" fmla="val 10163"/>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9" name="Isosceles Triangle 8"/>
          <p:cNvSpPr/>
          <p:nvPr>
            <p:custDataLst>
              <p:tags r:id="rId5"/>
            </p:custDataLst>
          </p:nvPr>
        </p:nvSpPr>
        <p:spPr>
          <a:xfrm rot="10800000">
            <a:off x="1489710" y="3404925"/>
            <a:ext cx="262890" cy="158750"/>
          </a:xfrm>
          <a:prstGeom prst="triangl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1" name="Right Arrow 10"/>
          <p:cNvSpPr/>
          <p:nvPr>
            <p:custDataLst>
              <p:tags r:id="rId6"/>
            </p:custDataLst>
          </p:nvPr>
        </p:nvSpPr>
        <p:spPr>
          <a:xfrm>
            <a:off x="2413000" y="2564820"/>
            <a:ext cx="610870" cy="568325"/>
          </a:xfrm>
          <a:prstGeom prst="rightArrow">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78" name="Group 6"/>
          <p:cNvGrpSpPr/>
          <p:nvPr/>
        </p:nvGrpSpPr>
        <p:grpSpPr>
          <a:xfrm>
            <a:off x="3590925" y="3613840"/>
            <a:ext cx="401320" cy="401320"/>
            <a:chOff x="2996418" y="1828800"/>
            <a:chExt cx="717453" cy="717453"/>
          </a:xfrm>
        </p:grpSpPr>
        <p:sp>
          <p:nvSpPr>
            <p:cNvPr id="79" name="Oval 4"/>
            <p:cNvSpPr/>
            <p:nvPr>
              <p:custDataLst>
                <p:tags r:id="rId7"/>
              </p:custDataLst>
            </p:nvPr>
          </p:nvSpPr>
          <p:spPr>
            <a:xfrm>
              <a:off x="2996418" y="1828800"/>
              <a:ext cx="717453" cy="717453"/>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80" name="Oval 5"/>
            <p:cNvSpPr/>
            <p:nvPr>
              <p:custDataLst>
                <p:tags r:id="rId8"/>
              </p:custDataLst>
            </p:nvPr>
          </p:nvSpPr>
          <p:spPr>
            <a:xfrm>
              <a:off x="3142370" y="1974752"/>
              <a:ext cx="425548" cy="425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grpSp>
      <p:sp>
        <p:nvSpPr>
          <p:cNvPr id="82" name="Rounded Rectangle 7"/>
          <p:cNvSpPr/>
          <p:nvPr>
            <p:custDataLst>
              <p:tags r:id="rId9"/>
            </p:custDataLst>
          </p:nvPr>
        </p:nvSpPr>
        <p:spPr>
          <a:xfrm>
            <a:off x="3089910" y="2328600"/>
            <a:ext cx="1411605" cy="1093470"/>
          </a:xfrm>
          <a:prstGeom prst="roundRect">
            <a:avLst>
              <a:gd name="adj" fmla="val 10163"/>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83" name="Isosceles Triangle 8"/>
          <p:cNvSpPr/>
          <p:nvPr>
            <p:custDataLst>
              <p:tags r:id="rId10"/>
            </p:custDataLst>
          </p:nvPr>
        </p:nvSpPr>
        <p:spPr>
          <a:xfrm rot="10800000">
            <a:off x="3664585" y="3404925"/>
            <a:ext cx="262890" cy="158750"/>
          </a:xfrm>
          <a:prstGeom prst="triangl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84" name="Right Arrow 10"/>
          <p:cNvSpPr/>
          <p:nvPr>
            <p:custDataLst>
              <p:tags r:id="rId11"/>
            </p:custDataLst>
          </p:nvPr>
        </p:nvSpPr>
        <p:spPr>
          <a:xfrm>
            <a:off x="4587875" y="2564820"/>
            <a:ext cx="610870" cy="568325"/>
          </a:xfrm>
          <a:prstGeom prst="rightArrow">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86" name="Group 6"/>
          <p:cNvGrpSpPr/>
          <p:nvPr/>
        </p:nvGrpSpPr>
        <p:grpSpPr>
          <a:xfrm>
            <a:off x="5807710" y="3613205"/>
            <a:ext cx="401320" cy="401320"/>
            <a:chOff x="2996418" y="1828800"/>
            <a:chExt cx="717453" cy="717453"/>
          </a:xfrm>
        </p:grpSpPr>
        <p:sp>
          <p:nvSpPr>
            <p:cNvPr id="87" name="Oval 4"/>
            <p:cNvSpPr/>
            <p:nvPr>
              <p:custDataLst>
                <p:tags r:id="rId12"/>
              </p:custDataLst>
            </p:nvPr>
          </p:nvSpPr>
          <p:spPr>
            <a:xfrm>
              <a:off x="2996418" y="1828800"/>
              <a:ext cx="717453" cy="717453"/>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88" name="Oval 5"/>
            <p:cNvSpPr/>
            <p:nvPr>
              <p:custDataLst>
                <p:tags r:id="rId13"/>
              </p:custDataLst>
            </p:nvPr>
          </p:nvSpPr>
          <p:spPr>
            <a:xfrm>
              <a:off x="3142370" y="1974752"/>
              <a:ext cx="425548" cy="425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grpSp>
      <p:sp>
        <p:nvSpPr>
          <p:cNvPr id="90" name="Rounded Rectangle 7"/>
          <p:cNvSpPr/>
          <p:nvPr>
            <p:custDataLst>
              <p:tags r:id="rId14"/>
            </p:custDataLst>
          </p:nvPr>
        </p:nvSpPr>
        <p:spPr>
          <a:xfrm>
            <a:off x="5304790" y="2311455"/>
            <a:ext cx="1411605" cy="1093470"/>
          </a:xfrm>
          <a:prstGeom prst="roundRect">
            <a:avLst>
              <a:gd name="adj" fmla="val 10163"/>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91" name="Isosceles Triangle 8"/>
          <p:cNvSpPr/>
          <p:nvPr>
            <p:custDataLst>
              <p:tags r:id="rId15"/>
            </p:custDataLst>
          </p:nvPr>
        </p:nvSpPr>
        <p:spPr>
          <a:xfrm rot="10800000">
            <a:off x="5879465" y="3387780"/>
            <a:ext cx="262890" cy="158750"/>
          </a:xfrm>
          <a:prstGeom prst="triangl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92" name="Right Arrow 10"/>
          <p:cNvSpPr/>
          <p:nvPr>
            <p:custDataLst>
              <p:tags r:id="rId16"/>
            </p:custDataLst>
          </p:nvPr>
        </p:nvSpPr>
        <p:spPr>
          <a:xfrm>
            <a:off x="6802755" y="2547675"/>
            <a:ext cx="610870" cy="568325"/>
          </a:xfrm>
          <a:prstGeom prst="rightArrow">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94" name="Group 6"/>
          <p:cNvGrpSpPr/>
          <p:nvPr/>
        </p:nvGrpSpPr>
        <p:grpSpPr>
          <a:xfrm>
            <a:off x="8020050" y="3613840"/>
            <a:ext cx="401320" cy="401320"/>
            <a:chOff x="2996418" y="1828800"/>
            <a:chExt cx="717453" cy="717453"/>
          </a:xfrm>
        </p:grpSpPr>
        <p:sp>
          <p:nvSpPr>
            <p:cNvPr id="95" name="Oval 4"/>
            <p:cNvSpPr/>
            <p:nvPr>
              <p:custDataLst>
                <p:tags r:id="rId17"/>
              </p:custDataLst>
            </p:nvPr>
          </p:nvSpPr>
          <p:spPr>
            <a:xfrm>
              <a:off x="2996418" y="1828800"/>
              <a:ext cx="717453" cy="717453"/>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96" name="Oval 5"/>
            <p:cNvSpPr/>
            <p:nvPr>
              <p:custDataLst>
                <p:tags r:id="rId18"/>
              </p:custDataLst>
            </p:nvPr>
          </p:nvSpPr>
          <p:spPr>
            <a:xfrm>
              <a:off x="3142370" y="1974752"/>
              <a:ext cx="425548" cy="425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grpSp>
      <p:sp>
        <p:nvSpPr>
          <p:cNvPr id="98" name="Rounded Rectangle 7"/>
          <p:cNvSpPr/>
          <p:nvPr>
            <p:custDataLst>
              <p:tags r:id="rId19"/>
            </p:custDataLst>
          </p:nvPr>
        </p:nvSpPr>
        <p:spPr>
          <a:xfrm>
            <a:off x="7519035" y="2328600"/>
            <a:ext cx="1411605" cy="1093470"/>
          </a:xfrm>
          <a:prstGeom prst="roundRect">
            <a:avLst>
              <a:gd name="adj" fmla="val 10163"/>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99" name="Isosceles Triangle 8"/>
          <p:cNvSpPr/>
          <p:nvPr>
            <p:custDataLst>
              <p:tags r:id="rId20"/>
            </p:custDataLst>
          </p:nvPr>
        </p:nvSpPr>
        <p:spPr>
          <a:xfrm rot="10800000">
            <a:off x="8081645" y="3404925"/>
            <a:ext cx="262890" cy="158750"/>
          </a:xfrm>
          <a:prstGeom prst="triangl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0" name="Right Arrow 10"/>
          <p:cNvSpPr/>
          <p:nvPr>
            <p:custDataLst>
              <p:tags r:id="rId21"/>
            </p:custDataLst>
          </p:nvPr>
        </p:nvSpPr>
        <p:spPr>
          <a:xfrm>
            <a:off x="9017000" y="2564820"/>
            <a:ext cx="610870" cy="568325"/>
          </a:xfrm>
          <a:prstGeom prst="rightArrow">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101" name="Group 6"/>
          <p:cNvGrpSpPr/>
          <p:nvPr/>
        </p:nvGrpSpPr>
        <p:grpSpPr>
          <a:xfrm>
            <a:off x="10242550" y="3613840"/>
            <a:ext cx="401320" cy="401320"/>
            <a:chOff x="2996418" y="1828800"/>
            <a:chExt cx="717453" cy="717453"/>
          </a:xfrm>
        </p:grpSpPr>
        <p:sp>
          <p:nvSpPr>
            <p:cNvPr id="102" name="Oval 4"/>
            <p:cNvSpPr/>
            <p:nvPr>
              <p:custDataLst>
                <p:tags r:id="rId22"/>
              </p:custDataLst>
            </p:nvPr>
          </p:nvSpPr>
          <p:spPr>
            <a:xfrm>
              <a:off x="2996418" y="1828800"/>
              <a:ext cx="717453" cy="717453"/>
            </a:xfrm>
            <a:prstGeom prst="ellips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03" name="Oval 5"/>
            <p:cNvSpPr/>
            <p:nvPr>
              <p:custDataLst>
                <p:tags r:id="rId23"/>
              </p:custDataLst>
            </p:nvPr>
          </p:nvSpPr>
          <p:spPr>
            <a:xfrm>
              <a:off x="3142370" y="1974752"/>
              <a:ext cx="425548" cy="425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grpSp>
      <p:sp>
        <p:nvSpPr>
          <p:cNvPr id="105" name="Rounded Rectangle 7"/>
          <p:cNvSpPr/>
          <p:nvPr>
            <p:custDataLst>
              <p:tags r:id="rId24"/>
            </p:custDataLst>
          </p:nvPr>
        </p:nvSpPr>
        <p:spPr>
          <a:xfrm>
            <a:off x="9729470" y="2328600"/>
            <a:ext cx="1411605" cy="1093470"/>
          </a:xfrm>
          <a:prstGeom prst="roundRect">
            <a:avLst>
              <a:gd name="adj" fmla="val 10163"/>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06" name="Isosceles Triangle 8"/>
          <p:cNvSpPr/>
          <p:nvPr>
            <p:custDataLst>
              <p:tags r:id="rId25"/>
            </p:custDataLst>
          </p:nvPr>
        </p:nvSpPr>
        <p:spPr>
          <a:xfrm rot="10800000">
            <a:off x="10304145" y="3404925"/>
            <a:ext cx="262890" cy="158750"/>
          </a:xfrm>
          <a:prstGeom prst="triangle">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16" name="矩形 115"/>
          <p:cNvSpPr/>
          <p:nvPr/>
        </p:nvSpPr>
        <p:spPr>
          <a:xfrm>
            <a:off x="522942" y="1458509"/>
            <a:ext cx="11669055" cy="461665"/>
          </a:xfrm>
          <a:prstGeom prst="rect">
            <a:avLst/>
          </a:prstGeom>
        </p:spPr>
        <p:txBody>
          <a:bodyPr wrap="square">
            <a:spAutoFit/>
          </a:bodyPr>
          <a:lstStyle/>
          <a:p>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Established</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in</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zh-CN" altLang="en-US" sz="2400" b="1" spc="90" dirty="0">
                <a:solidFill>
                  <a:srgbClr val="1A5FA8"/>
                </a:solidFill>
                <a:effectLst/>
                <a:latin typeface="微软雅黑" panose="020B0503020204020204" charset="-122"/>
                <a:ea typeface="微软雅黑" panose="020B0503020204020204" charset="-122"/>
                <a:cs typeface="Arial" panose="020B0604020202020204"/>
              </a:rPr>
              <a:t>2007</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Meizheng</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is</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one</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of</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the</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first</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Chinese companies</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to enter</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the</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food</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safety</a:t>
            </a:r>
            <a:r>
              <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 </a:t>
            </a:r>
            <a:r>
              <a:rPr lang="en-US" altLang="zh-CN"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rPr>
              <a:t>field.</a:t>
            </a:r>
            <a:endParaRPr lang="zh-CN" altLang="en-US" sz="1600" spc="90" dirty="0">
              <a:solidFill>
                <a:schemeClr val="tx1">
                  <a:lumMod val="65000"/>
                  <a:lumOff val="35000"/>
                </a:schemeClr>
              </a:solidFill>
              <a:effectLst>
                <a:outerShdw blurRad="193675" dist="38100" dir="2700000" sx="98000" sy="98000" algn="tl" rotWithShape="0">
                  <a:srgbClr val="000000">
                    <a:alpha val="8000"/>
                  </a:srgbClr>
                </a:outerShdw>
              </a:effectLst>
              <a:latin typeface="微软雅黑" panose="020B0503020204020204" charset="-122"/>
              <a:ea typeface="微软雅黑" panose="020B0503020204020204" charset="-122"/>
              <a:cs typeface="Arial" panose="020B0604020202020204"/>
            </a:endParaRPr>
          </a:p>
        </p:txBody>
      </p:sp>
      <p:sp>
        <p:nvSpPr>
          <p:cNvPr id="2" name="Rounded Rectangle 7"/>
          <p:cNvSpPr/>
          <p:nvPr/>
        </p:nvSpPr>
        <p:spPr>
          <a:xfrm>
            <a:off x="1003935" y="2409880"/>
            <a:ext cx="1224915" cy="930275"/>
          </a:xfrm>
          <a:prstGeom prst="roundRect">
            <a:avLst>
              <a:gd name="adj" fmla="val 10163"/>
            </a:avLst>
          </a:prstGeom>
          <a:blipFill rotWithShape="1">
            <a:blip r:embed="rId26"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3" name="Rounded Rectangle 7"/>
          <p:cNvSpPr/>
          <p:nvPr>
            <p:custDataLst>
              <p:tags r:id="rId27"/>
            </p:custDataLst>
          </p:nvPr>
        </p:nvSpPr>
        <p:spPr>
          <a:xfrm>
            <a:off x="3178810" y="2400990"/>
            <a:ext cx="1224915" cy="930275"/>
          </a:xfrm>
          <a:prstGeom prst="roundRect">
            <a:avLst>
              <a:gd name="adj" fmla="val 10163"/>
            </a:avLst>
          </a:prstGeom>
          <a:blipFill rotWithShape="1">
            <a:blip r:embed="rId28"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2" name="Rounded Rectangle 7"/>
          <p:cNvSpPr/>
          <p:nvPr/>
        </p:nvSpPr>
        <p:spPr>
          <a:xfrm>
            <a:off x="5395595" y="2393370"/>
            <a:ext cx="1224915" cy="930275"/>
          </a:xfrm>
          <a:prstGeom prst="roundRect">
            <a:avLst>
              <a:gd name="adj" fmla="val 10163"/>
            </a:avLst>
          </a:prstGeom>
          <a:blipFill rotWithShape="1">
            <a:blip r:embed="rId29"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3" name="Rounded Rectangle 7"/>
          <p:cNvSpPr/>
          <p:nvPr>
            <p:custDataLst>
              <p:tags r:id="rId30"/>
            </p:custDataLst>
          </p:nvPr>
        </p:nvSpPr>
        <p:spPr>
          <a:xfrm>
            <a:off x="7609840" y="2400990"/>
            <a:ext cx="1224915" cy="930275"/>
          </a:xfrm>
          <a:prstGeom prst="roundRect">
            <a:avLst>
              <a:gd name="adj" fmla="val 10163"/>
            </a:avLst>
          </a:prstGeom>
          <a:blipFill rotWithShape="1">
            <a:blip r:embed="rId31"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4" name="Rounded Rectangle 7"/>
          <p:cNvSpPr/>
          <p:nvPr>
            <p:custDataLst>
              <p:tags r:id="rId32"/>
            </p:custDataLst>
          </p:nvPr>
        </p:nvSpPr>
        <p:spPr>
          <a:xfrm>
            <a:off x="9822815" y="2400990"/>
            <a:ext cx="1224915" cy="930275"/>
          </a:xfrm>
          <a:prstGeom prst="roundRect">
            <a:avLst>
              <a:gd name="adj" fmla="val 10163"/>
            </a:avLst>
          </a:prstGeom>
          <a:blipFill rotWithShape="1">
            <a:blip r:embed="rId33"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5FA8"/>
              </a:solidFill>
              <a:cs typeface="+mn-ea"/>
              <a:sym typeface="+mn-lt"/>
            </a:endParaRPr>
          </a:p>
        </p:txBody>
      </p:sp>
      <p:sp>
        <p:nvSpPr>
          <p:cNvPr id="10" name="副标题 6"/>
          <p:cNvSpPr txBox="1"/>
          <p:nvPr>
            <p:custDataLst>
              <p:tags r:id="rId34"/>
            </p:custDataLst>
          </p:nvPr>
        </p:nvSpPr>
        <p:spPr>
          <a:xfrm>
            <a:off x="3530483" y="424255"/>
            <a:ext cx="6827520" cy="530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000" b="1" dirty="0">
                <a:solidFill>
                  <a:schemeClr val="bg1"/>
                </a:solidFill>
                <a:latin typeface="微软雅黑" panose="020B0503020204020204" charset="-122"/>
                <a:ea typeface="微软雅黑" panose="020B0503020204020204" charset="-122"/>
                <a:sym typeface="+mn-ea"/>
              </a:rPr>
              <a:t>Meizheng Milestones</a:t>
            </a:r>
            <a:endParaRPr lang="zh-CN" sz="3000" b="1" dirty="0">
              <a:solidFill>
                <a:schemeClr val="bg1"/>
              </a:solidFill>
              <a:latin typeface="微软雅黑" panose="020B0503020204020204" charset="-122"/>
              <a:ea typeface="微软雅黑" panose="020B0503020204020204" charset="-122"/>
            </a:endParaRPr>
          </a:p>
        </p:txBody>
      </p:sp>
      <p:sp>
        <p:nvSpPr>
          <p:cNvPr id="44" name="Inhaltsplatzhalter 4"/>
          <p:cNvSpPr txBox="1"/>
          <p:nvPr>
            <p:custDataLst>
              <p:tags r:id="rId35"/>
            </p:custDataLst>
          </p:nvPr>
        </p:nvSpPr>
        <p:spPr>
          <a:xfrm>
            <a:off x="785495" y="4236868"/>
            <a:ext cx="1663065" cy="430887"/>
          </a:xfrm>
          <a:prstGeom prst="rect">
            <a:avLst/>
          </a:prstGeom>
        </p:spPr>
        <p:txBody>
          <a:bodyPr wrap="square" lIns="0" tIns="0" rIns="0" bIns="0">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5080" indent="0">
              <a:lnSpc>
                <a:spcPct val="100000"/>
              </a:lnSpc>
              <a:spcAft>
                <a:spcPts val="0"/>
              </a:spcAft>
              <a:buNone/>
            </a:pPr>
            <a:r>
              <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2007</a:t>
            </a:r>
            <a:endPar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endParaRPr>
          </a:p>
          <a:p>
            <a:pPr marL="0" marR="5080" indent="0">
              <a:lnSpc>
                <a:spcPct val="100000"/>
              </a:lnSpc>
              <a:spcAft>
                <a:spcPts val="0"/>
              </a:spcAft>
              <a:buNone/>
            </a:pPr>
            <a:r>
              <a:rPr lang="en-US" sz="1400" b="1" kern="0" dirty="0" err="1">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Huaan</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err="1">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Magnech</a:t>
            </a:r>
            <a:endParaRPr lang="zh-CN" altLang="en-US" sz="1200" kern="0" spc="80" dirty="0">
              <a:solidFill>
                <a:schemeClr val="tx1">
                  <a:lumMod val="65000"/>
                  <a:lumOff val="35000"/>
                </a:schemeClr>
              </a:solidFill>
              <a:latin typeface="PingFang SC" panose="020B0400000000000000" pitchFamily="34" charset="-122"/>
              <a:ea typeface="PingFang SC" panose="020B0400000000000000" pitchFamily="34" charset="-122"/>
              <a:cs typeface="微软雅黑" panose="020B0503020204020204" charset="-122"/>
              <a:sym typeface="+mn-ea"/>
            </a:endParaRPr>
          </a:p>
        </p:txBody>
      </p:sp>
      <p:sp>
        <p:nvSpPr>
          <p:cNvPr id="45" name="Inhaltsplatzhalter 4"/>
          <p:cNvSpPr txBox="1"/>
          <p:nvPr>
            <p:custDataLst>
              <p:tags r:id="rId36"/>
            </p:custDataLst>
          </p:nvPr>
        </p:nvSpPr>
        <p:spPr>
          <a:xfrm>
            <a:off x="2891097" y="4236868"/>
            <a:ext cx="1907540" cy="646331"/>
          </a:xfrm>
          <a:prstGeom prst="rect">
            <a:avLst/>
          </a:prstGeom>
        </p:spPr>
        <p:txBody>
          <a:bodyPr wrap="square" lIns="0" tIns="0" rIns="0" bIns="0">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5080" indent="0">
              <a:lnSpc>
                <a:spcPct val="100000"/>
              </a:lnSpc>
              <a:spcAft>
                <a:spcPts val="0"/>
              </a:spcAft>
              <a:buNone/>
            </a:pPr>
            <a:r>
              <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20</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12</a:t>
            </a:r>
            <a:endPar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endParaRPr>
          </a:p>
          <a:p>
            <a:pPr marL="0" marR="5080" indent="0">
              <a:lnSpc>
                <a:spcPct val="100000"/>
              </a:lnSpc>
              <a:spcAft>
                <a:spcPts val="0"/>
              </a:spcAft>
              <a:buNone/>
            </a:pP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Meizheng</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Bio-Tech</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(Beijing)</a:t>
            </a:r>
            <a:endParaRPr lang="zh-CN" altLang="en-US" sz="1200" kern="0" dirty="0">
              <a:solidFill>
                <a:schemeClr val="tx1">
                  <a:lumMod val="65000"/>
                  <a:lumOff val="35000"/>
                </a:schemeClr>
              </a:solidFill>
              <a:latin typeface="PingFang SC" panose="020B0400000000000000" pitchFamily="34" charset="-122"/>
              <a:ea typeface="PingFang SC" panose="020B0400000000000000" pitchFamily="34" charset="-122"/>
              <a:cs typeface="微软雅黑" panose="020B0503020204020204" charset="-122"/>
              <a:sym typeface="+mn-ea"/>
            </a:endParaRPr>
          </a:p>
        </p:txBody>
      </p:sp>
      <p:sp>
        <p:nvSpPr>
          <p:cNvPr id="46" name="Inhaltsplatzhalter 4"/>
          <p:cNvSpPr txBox="1"/>
          <p:nvPr>
            <p:custDataLst>
              <p:tags r:id="rId37"/>
            </p:custDataLst>
          </p:nvPr>
        </p:nvSpPr>
        <p:spPr>
          <a:xfrm>
            <a:off x="5152361" y="4236868"/>
            <a:ext cx="1907540" cy="646331"/>
          </a:xfrm>
          <a:prstGeom prst="rect">
            <a:avLst/>
          </a:prstGeom>
        </p:spPr>
        <p:txBody>
          <a:bodyPr wrap="square" lIns="0" tIns="0" rIns="0" bIns="0">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5080" indent="0">
              <a:lnSpc>
                <a:spcPct val="100000"/>
              </a:lnSpc>
              <a:spcAft>
                <a:spcPts val="0"/>
              </a:spcAft>
              <a:buNone/>
            </a:pPr>
            <a:r>
              <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20</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14</a:t>
            </a:r>
            <a:endPar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endParaRPr>
          </a:p>
          <a:p>
            <a:pPr marL="0" marR="5080" indent="0">
              <a:lnSpc>
                <a:spcPct val="100000"/>
              </a:lnSpc>
              <a:spcAft>
                <a:spcPts val="0"/>
              </a:spcAft>
              <a:buNone/>
            </a:pP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Meizheng</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Bio-Tech</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(Jiangsu)</a:t>
            </a:r>
            <a:endParaRPr lang="zh-CN" altLang="en-US" sz="1200" kern="0" dirty="0">
              <a:solidFill>
                <a:schemeClr val="tx1">
                  <a:lumMod val="65000"/>
                  <a:lumOff val="35000"/>
                </a:schemeClr>
              </a:solidFill>
              <a:latin typeface="PingFang SC" panose="020B0400000000000000" pitchFamily="34" charset="-122"/>
              <a:ea typeface="PingFang SC" panose="020B0400000000000000" pitchFamily="34" charset="-122"/>
              <a:cs typeface="微软雅黑" panose="020B0503020204020204" charset="-122"/>
              <a:sym typeface="+mn-ea"/>
            </a:endParaRPr>
          </a:p>
        </p:txBody>
      </p:sp>
      <p:sp>
        <p:nvSpPr>
          <p:cNvPr id="47" name="Inhaltsplatzhalter 4"/>
          <p:cNvSpPr txBox="1"/>
          <p:nvPr>
            <p:custDataLst>
              <p:tags r:id="rId38"/>
            </p:custDataLst>
          </p:nvPr>
        </p:nvSpPr>
        <p:spPr>
          <a:xfrm>
            <a:off x="7413625" y="4236868"/>
            <a:ext cx="1907540" cy="430887"/>
          </a:xfrm>
          <a:prstGeom prst="rect">
            <a:avLst/>
          </a:prstGeom>
        </p:spPr>
        <p:txBody>
          <a:bodyPr wrap="square" lIns="0" tIns="0" rIns="0" bIns="0">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5080" indent="0">
              <a:lnSpc>
                <a:spcPct val="100000"/>
              </a:lnSpc>
              <a:spcAft>
                <a:spcPts val="0"/>
              </a:spcAft>
              <a:buNone/>
            </a:pPr>
            <a:r>
              <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20</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15</a:t>
            </a:r>
            <a:endPar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endParaRPr>
          </a:p>
          <a:p>
            <a:pPr marL="0" marR="5080" indent="0">
              <a:lnSpc>
                <a:spcPct val="100000"/>
              </a:lnSpc>
              <a:spcAft>
                <a:spcPts val="0"/>
              </a:spcAft>
              <a:buNone/>
            </a:pP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Meizheng</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Testing</a:t>
            </a:r>
            <a:endParaRPr lang="zh-CN" altLang="en-US" sz="1200" kern="0" dirty="0">
              <a:solidFill>
                <a:schemeClr val="tx1">
                  <a:lumMod val="65000"/>
                  <a:lumOff val="35000"/>
                </a:schemeClr>
              </a:solidFill>
              <a:latin typeface="PingFang SC" panose="020B0400000000000000" pitchFamily="34" charset="-122"/>
              <a:ea typeface="PingFang SC" panose="020B0400000000000000" pitchFamily="34" charset="-122"/>
              <a:cs typeface="微软雅黑" panose="020B0503020204020204" charset="-122"/>
              <a:sym typeface="+mn-ea"/>
            </a:endParaRPr>
          </a:p>
        </p:txBody>
      </p:sp>
      <p:sp>
        <p:nvSpPr>
          <p:cNvPr id="48" name="Inhaltsplatzhalter 4"/>
          <p:cNvSpPr txBox="1"/>
          <p:nvPr>
            <p:custDataLst>
              <p:tags r:id="rId39"/>
            </p:custDataLst>
          </p:nvPr>
        </p:nvSpPr>
        <p:spPr>
          <a:xfrm>
            <a:off x="9814155" y="4236867"/>
            <a:ext cx="1681885" cy="646331"/>
          </a:xfrm>
          <a:prstGeom prst="rect">
            <a:avLst/>
          </a:prstGeom>
        </p:spPr>
        <p:txBody>
          <a:bodyPr wrap="square" lIns="0" tIns="0" rIns="0" bIns="0">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5080" indent="0">
              <a:lnSpc>
                <a:spcPct val="100000"/>
              </a:lnSpc>
              <a:spcAft>
                <a:spcPts val="0"/>
              </a:spcAft>
              <a:buNone/>
            </a:pPr>
            <a:r>
              <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20</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17</a:t>
            </a:r>
            <a:endParaRPr 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endParaRPr>
          </a:p>
          <a:p>
            <a:pPr marL="0" marR="5080" indent="0">
              <a:lnSpc>
                <a:spcPct val="100000"/>
              </a:lnSpc>
              <a:spcAft>
                <a:spcPts val="0"/>
              </a:spcAft>
              <a:buNone/>
            </a:pP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Meizheng</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Bio-Tech</a:t>
            </a:r>
            <a:r>
              <a:rPr lang="zh-CN" altLang="en-US"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 </a:t>
            </a:r>
            <a:r>
              <a:rPr lang="en-US" altLang="zh-CN" sz="1400" b="1" kern="0" dirty="0">
                <a:solidFill>
                  <a:srgbClr val="1A5FA8"/>
                </a:solidFill>
                <a:latin typeface="PingFang SC" panose="020B0400000000000000" pitchFamily="34" charset="-122"/>
                <a:ea typeface="PingFang SC" panose="020B0400000000000000" pitchFamily="34" charset="-122"/>
                <a:cs typeface="微软雅黑" panose="020B0503020204020204" charset="-122"/>
                <a:sym typeface="+mn-lt"/>
              </a:rPr>
              <a:t>(Shandong)</a:t>
            </a:r>
            <a:endParaRPr lang="zh-CN" altLang="en-US" sz="1200" kern="0" dirty="0">
              <a:solidFill>
                <a:schemeClr val="tx1">
                  <a:lumMod val="65000"/>
                  <a:lumOff val="35000"/>
                </a:schemeClr>
              </a:solidFill>
              <a:latin typeface="PingFang SC" panose="020B0400000000000000" pitchFamily="34" charset="-122"/>
              <a:ea typeface="PingFang SC" panose="020B0400000000000000" pitchFamily="34" charset="-122"/>
              <a:cs typeface="微软雅黑" panose="020B0503020204020204" charset="-122"/>
              <a:sym typeface="+mn-ea"/>
            </a:endParaRPr>
          </a:p>
        </p:txBody>
      </p:sp>
      <p:sp>
        <p:nvSpPr>
          <p:cNvPr id="16" name="对话气泡: 矩形 15"/>
          <p:cNvSpPr/>
          <p:nvPr/>
        </p:nvSpPr>
        <p:spPr>
          <a:xfrm>
            <a:off x="11176903" y="4074203"/>
            <a:ext cx="628455" cy="369332"/>
          </a:xfrm>
          <a:prstGeom prst="wedgeRectCallout">
            <a:avLst>
              <a:gd name="adj1" fmla="val -44519"/>
              <a:gd name="adj2" fmla="val 94168"/>
            </a:avLst>
          </a:prstGeom>
          <a:solidFill>
            <a:srgbClr val="B2D249"/>
          </a:solidFill>
          <a:ln w="25400" cap="flat" cmpd="sng" algn="ctr">
            <a:noFill/>
            <a:prstDash val="solid"/>
            <a:round/>
            <a:headEnd type="none" w="med" len="med"/>
            <a:tailEnd type="none" w="med" len="med"/>
          </a:ln>
          <a:effectLst/>
        </p:spPr>
        <p:txBody>
          <a:bodyPr vert="horz" wrap="square" lIns="45714" tIns="22857" rIns="45714" bIns="22857" numCol="1" rtlCol="0" anchor="ctr" anchorCtr="0" compatLnSpc="1"/>
          <a:lstStyle/>
          <a:p>
            <a:pPr algn="ctr"/>
            <a:r>
              <a:rPr lang="en-US" altLang="zh-CN" b="1" dirty="0">
                <a:solidFill>
                  <a:schemeClr val="bg1"/>
                </a:solidFill>
              </a:rPr>
              <a:t>HQ</a:t>
            </a:r>
            <a:endParaRPr lang="zh-CN" altLang="en-US" b="1" dirty="0">
              <a:solidFill>
                <a:schemeClr val="bg1"/>
              </a:solidFill>
            </a:endParaRPr>
          </a:p>
        </p:txBody>
      </p:sp>
      <p:sp>
        <p:nvSpPr>
          <p:cNvPr id="57" name="文本框 56"/>
          <p:cNvSpPr txBox="1"/>
          <p:nvPr/>
        </p:nvSpPr>
        <p:spPr>
          <a:xfrm>
            <a:off x="7392065" y="4856024"/>
            <a:ext cx="1895327" cy="451723"/>
          </a:xfrm>
          <a:prstGeom prst="snipRoundRect">
            <a:avLst/>
          </a:prstGeom>
        </p:spPr>
        <p:txBody>
          <a:bodyPr wrap="square" lIns="0" tIns="0" rIns="0" bIns="0">
            <a:spAutoFit/>
          </a:bodyPr>
          <a:lstStyle>
            <a:defPPr>
              <a:defRPr lang="en-US"/>
            </a:defPPr>
            <a:lvl1pPr marR="5080" indent="0">
              <a:lnSpc>
                <a:spcPct val="100000"/>
              </a:lnSpc>
              <a:spcBef>
                <a:spcPts val="0"/>
              </a:spcBef>
              <a:spcAft>
                <a:spcPts val="0"/>
              </a:spcAft>
              <a:buFont typeface="Wingdings" panose="05000000000000000000" pitchFamily="2" charset="2"/>
              <a:buNone/>
              <a:defRPr sz="1400" b="1">
                <a:solidFill>
                  <a:srgbClr val="1A5FA8"/>
                </a:solidFill>
                <a:latin typeface="PingFang SC" panose="020B0400000000000000" pitchFamily="34" charset="-122"/>
                <a:ea typeface="PingFang SC" panose="020B0400000000000000" pitchFamily="34" charset="-122"/>
                <a:cs typeface="微软雅黑" panose="020B0503020204020204" charset="-122"/>
              </a:defRPr>
            </a:lvl1pPr>
            <a:lvl2pPr marL="807720" indent="-273050">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charset="0"/>
              </a:defRPr>
            </a:lvl2pPr>
            <a:lvl3pPr marL="1080770" indent="-177800">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charset="0"/>
              </a:defRPr>
            </a:lvl3pPr>
            <a:lvl4pPr marL="1436370" indent="-177800">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charset="0"/>
              </a:defRPr>
            </a:lvl4pPr>
            <a:lvl5pPr marL="1793240" indent="-179070">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charset="0"/>
              </a:defRPr>
            </a:lvl5pPr>
            <a:lvl6pPr marL="2513965" indent="-228600">
              <a:spcBef>
                <a:spcPct val="20000"/>
              </a:spcBef>
              <a:buFont typeface="Arial" panose="020B0604020202020204" pitchFamily="34" charset="0"/>
              <a:buChar char="•"/>
              <a:defRPr sz="2000">
                <a:solidFill>
                  <a:schemeClr val="tx1"/>
                </a:solidFill>
              </a:defRPr>
            </a:lvl6pPr>
            <a:lvl7pPr marL="2971165" indent="-228600">
              <a:spcBef>
                <a:spcPct val="20000"/>
              </a:spcBef>
              <a:buFont typeface="Arial" panose="020B0604020202020204" pitchFamily="34" charset="0"/>
              <a:buChar char="•"/>
              <a:defRPr sz="2000">
                <a:solidFill>
                  <a:schemeClr val="tx1"/>
                </a:solidFill>
              </a:defRPr>
            </a:lvl7pPr>
            <a:lvl8pPr marL="3427730" indent="-228600">
              <a:spcBef>
                <a:spcPct val="20000"/>
              </a:spcBef>
              <a:buFont typeface="Arial" panose="020B0604020202020204" pitchFamily="34" charset="0"/>
              <a:buChar char="•"/>
              <a:defRPr sz="2000">
                <a:solidFill>
                  <a:schemeClr val="tx1"/>
                </a:solidFill>
              </a:defRPr>
            </a:lvl8pPr>
            <a:lvl9pPr marL="3884930" indent="-228600">
              <a:spcBef>
                <a:spcPct val="20000"/>
              </a:spcBef>
              <a:buFont typeface="Arial" panose="020B0604020202020204" pitchFamily="34" charset="0"/>
              <a:buChar char="•"/>
              <a:defRPr sz="2000">
                <a:solidFill>
                  <a:schemeClr val="tx1"/>
                </a:solidFill>
              </a:defRPr>
            </a:lvl9pPr>
          </a:lstStyle>
          <a:p>
            <a:r>
              <a:rPr lang="en-US" altLang="zh-CN" dirty="0">
                <a:sym typeface="+mn-ea"/>
              </a:rPr>
              <a:t>2015</a:t>
            </a:r>
            <a:endParaRPr lang="en-US" altLang="zh-CN" dirty="0">
              <a:sym typeface="+mn-ea"/>
            </a:endParaRPr>
          </a:p>
          <a:p>
            <a:r>
              <a:rPr lang="en-US" altLang="zh-CN" dirty="0">
                <a:sym typeface="+mn-ea"/>
              </a:rPr>
              <a:t>Overseas</a:t>
            </a:r>
            <a:r>
              <a:rPr lang="zh-CN" altLang="en-US" dirty="0">
                <a:sym typeface="+mn-ea"/>
              </a:rPr>
              <a:t> </a:t>
            </a:r>
            <a:r>
              <a:rPr lang="en-US" altLang="zh-CN" dirty="0">
                <a:sym typeface="+mn-ea"/>
              </a:rPr>
              <a:t>Business</a:t>
            </a:r>
            <a:endParaRPr lang="zh-CN" altLang="en-US" dirty="0">
              <a:sym typeface="+mn-ea"/>
            </a:endParaRPr>
          </a:p>
        </p:txBody>
      </p:sp>
      <p:sp>
        <p:nvSpPr>
          <p:cNvPr id="59" name="Right Triangle 38"/>
          <p:cNvSpPr/>
          <p:nvPr/>
        </p:nvSpPr>
        <p:spPr>
          <a:xfrm rot="10800000" flipH="1" flipV="1">
            <a:off x="1201" y="5374352"/>
            <a:ext cx="773277" cy="433787"/>
          </a:xfrm>
          <a:custGeom>
            <a:avLst/>
            <a:gdLst>
              <a:gd name="connsiteX0" fmla="*/ 0 w 527049"/>
              <a:gd name="connsiteY0" fmla="*/ 527049 h 527049"/>
              <a:gd name="connsiteX1" fmla="*/ 0 w 527049"/>
              <a:gd name="connsiteY1" fmla="*/ 0 h 527049"/>
              <a:gd name="connsiteX2" fmla="*/ 527049 w 527049"/>
              <a:gd name="connsiteY2" fmla="*/ 527049 h 527049"/>
              <a:gd name="connsiteX3" fmla="*/ 0 w 527049"/>
              <a:gd name="connsiteY3" fmla="*/ 527049 h 527049"/>
              <a:gd name="connsiteX0-1" fmla="*/ 0 w 527049"/>
              <a:gd name="connsiteY0-2" fmla="*/ 527049 h 527049"/>
              <a:gd name="connsiteX1-3" fmla="*/ 0 w 527049"/>
              <a:gd name="connsiteY1-4" fmla="*/ 0 h 527049"/>
              <a:gd name="connsiteX2-5" fmla="*/ 527049 w 527049"/>
              <a:gd name="connsiteY2-6" fmla="*/ 527049 h 527049"/>
              <a:gd name="connsiteX3-7" fmla="*/ 0 w 527049"/>
              <a:gd name="connsiteY3-8" fmla="*/ 527049 h 527049"/>
              <a:gd name="connsiteX0-9" fmla="*/ 0 w 527049"/>
              <a:gd name="connsiteY0-10" fmla="*/ 527049 h 527049"/>
              <a:gd name="connsiteX1-11" fmla="*/ 0 w 527049"/>
              <a:gd name="connsiteY1-12" fmla="*/ 0 h 527049"/>
              <a:gd name="connsiteX2-13" fmla="*/ 527049 w 527049"/>
              <a:gd name="connsiteY2-14" fmla="*/ 527049 h 527049"/>
              <a:gd name="connsiteX3-15" fmla="*/ 0 w 527049"/>
              <a:gd name="connsiteY3-16" fmla="*/ 527049 h 527049"/>
              <a:gd name="connsiteX0-17" fmla="*/ 0 w 527049"/>
              <a:gd name="connsiteY0-18" fmla="*/ 527049 h 527049"/>
              <a:gd name="connsiteX1-19" fmla="*/ 0 w 527049"/>
              <a:gd name="connsiteY1-20" fmla="*/ 0 h 527049"/>
              <a:gd name="connsiteX2-21" fmla="*/ 527049 w 527049"/>
              <a:gd name="connsiteY2-22" fmla="*/ 527049 h 527049"/>
              <a:gd name="connsiteX3-23" fmla="*/ 0 w 527049"/>
              <a:gd name="connsiteY3-24" fmla="*/ 527049 h 527049"/>
              <a:gd name="connsiteX0-25" fmla="*/ 0 w 527049"/>
              <a:gd name="connsiteY0-26" fmla="*/ 527049 h 527049"/>
              <a:gd name="connsiteX1-27" fmla="*/ 0 w 527049"/>
              <a:gd name="connsiteY1-28" fmla="*/ 0 h 527049"/>
              <a:gd name="connsiteX2-29" fmla="*/ 527049 w 527049"/>
              <a:gd name="connsiteY2-30" fmla="*/ 527049 h 527049"/>
              <a:gd name="connsiteX3-31" fmla="*/ 0 w 527049"/>
              <a:gd name="connsiteY3-32" fmla="*/ 527049 h 527049"/>
              <a:gd name="connsiteX0-33" fmla="*/ 297 w 527346"/>
              <a:gd name="connsiteY0-34" fmla="*/ 527049 h 527049"/>
              <a:gd name="connsiteX1-35" fmla="*/ 297 w 527346"/>
              <a:gd name="connsiteY1-36" fmla="*/ 0 h 527049"/>
              <a:gd name="connsiteX2-37" fmla="*/ 527346 w 527346"/>
              <a:gd name="connsiteY2-38" fmla="*/ 527049 h 527049"/>
              <a:gd name="connsiteX3-39" fmla="*/ 297 w 527346"/>
              <a:gd name="connsiteY3-40" fmla="*/ 527049 h 527049"/>
              <a:gd name="connsiteX0-41" fmla="*/ 306 w 527355"/>
              <a:gd name="connsiteY0-42" fmla="*/ 527049 h 527049"/>
              <a:gd name="connsiteX1-43" fmla="*/ 306 w 527355"/>
              <a:gd name="connsiteY1-44" fmla="*/ 0 h 527049"/>
              <a:gd name="connsiteX2-45" fmla="*/ 527355 w 527355"/>
              <a:gd name="connsiteY2-46" fmla="*/ 527049 h 527049"/>
              <a:gd name="connsiteX3-47" fmla="*/ 306 w 527355"/>
              <a:gd name="connsiteY3-48" fmla="*/ 527049 h 527049"/>
              <a:gd name="connsiteX0-49" fmla="*/ 419 w 527468"/>
              <a:gd name="connsiteY0-50" fmla="*/ 527049 h 527049"/>
              <a:gd name="connsiteX1-51" fmla="*/ 419 w 527468"/>
              <a:gd name="connsiteY1-52" fmla="*/ 0 h 527049"/>
              <a:gd name="connsiteX2-53" fmla="*/ 527468 w 527468"/>
              <a:gd name="connsiteY2-54" fmla="*/ 527049 h 527049"/>
              <a:gd name="connsiteX3-55" fmla="*/ 419 w 527468"/>
              <a:gd name="connsiteY3-56" fmla="*/ 527049 h 527049"/>
              <a:gd name="connsiteX0-57" fmla="*/ 0 w 527049"/>
              <a:gd name="connsiteY0-58" fmla="*/ 527049 h 527049"/>
              <a:gd name="connsiteX1-59" fmla="*/ 0 w 527049"/>
              <a:gd name="connsiteY1-60" fmla="*/ 0 h 527049"/>
              <a:gd name="connsiteX2-61" fmla="*/ 527049 w 527049"/>
              <a:gd name="connsiteY2-62" fmla="*/ 527049 h 527049"/>
              <a:gd name="connsiteX3-63" fmla="*/ 0 w 527049"/>
              <a:gd name="connsiteY3-64" fmla="*/ 527049 h 527049"/>
              <a:gd name="connsiteX0-65" fmla="*/ 0 w 527049"/>
              <a:gd name="connsiteY0-66" fmla="*/ 527049 h 527049"/>
              <a:gd name="connsiteX1-67" fmla="*/ 0 w 527049"/>
              <a:gd name="connsiteY1-68" fmla="*/ 0 h 527049"/>
              <a:gd name="connsiteX2-69" fmla="*/ 527049 w 527049"/>
              <a:gd name="connsiteY2-70" fmla="*/ 527049 h 527049"/>
              <a:gd name="connsiteX3-71" fmla="*/ 0 w 527049"/>
              <a:gd name="connsiteY3-72" fmla="*/ 527049 h 527049"/>
              <a:gd name="connsiteX0-73" fmla="*/ 0 w 527049"/>
              <a:gd name="connsiteY0-74" fmla="*/ 527049 h 527049"/>
              <a:gd name="connsiteX1-75" fmla="*/ 0 w 527049"/>
              <a:gd name="connsiteY1-76" fmla="*/ 0 h 527049"/>
              <a:gd name="connsiteX2-77" fmla="*/ 527049 w 527049"/>
              <a:gd name="connsiteY2-78" fmla="*/ 527049 h 527049"/>
              <a:gd name="connsiteX3-79" fmla="*/ 0 w 527049"/>
              <a:gd name="connsiteY3-80" fmla="*/ 527049 h 527049"/>
              <a:gd name="connsiteX0-81" fmla="*/ 0 w 527049"/>
              <a:gd name="connsiteY0-82" fmla="*/ 527049 h 527049"/>
              <a:gd name="connsiteX1-83" fmla="*/ 0 w 527049"/>
              <a:gd name="connsiteY1-84" fmla="*/ 0 h 527049"/>
              <a:gd name="connsiteX2-85" fmla="*/ 527049 w 527049"/>
              <a:gd name="connsiteY2-86" fmla="*/ 527049 h 527049"/>
              <a:gd name="connsiteX3-87" fmla="*/ 0 w 527049"/>
              <a:gd name="connsiteY3-88" fmla="*/ 527049 h 527049"/>
              <a:gd name="connsiteX0-89" fmla="*/ 0 w 527049"/>
              <a:gd name="connsiteY0-90" fmla="*/ 527049 h 527049"/>
              <a:gd name="connsiteX1-91" fmla="*/ 0 w 527049"/>
              <a:gd name="connsiteY1-92" fmla="*/ 0 h 527049"/>
              <a:gd name="connsiteX2-93" fmla="*/ 527049 w 527049"/>
              <a:gd name="connsiteY2-94" fmla="*/ 527049 h 527049"/>
              <a:gd name="connsiteX3-95" fmla="*/ 0 w 527049"/>
              <a:gd name="connsiteY3-96" fmla="*/ 527049 h 527049"/>
            </a:gdLst>
            <a:ahLst/>
            <a:cxnLst>
              <a:cxn ang="0">
                <a:pos x="connsiteX0-1" y="connsiteY0-2"/>
              </a:cxn>
              <a:cxn ang="0">
                <a:pos x="connsiteX1-3" y="connsiteY1-4"/>
              </a:cxn>
              <a:cxn ang="0">
                <a:pos x="connsiteX2-5" y="connsiteY2-6"/>
              </a:cxn>
              <a:cxn ang="0">
                <a:pos x="connsiteX3-7" y="connsiteY3-8"/>
              </a:cxn>
            </a:cxnLst>
            <a:rect l="l" t="t" r="r" b="b"/>
            <a:pathLst>
              <a:path w="527049" h="527049">
                <a:moveTo>
                  <a:pt x="0" y="527049"/>
                </a:moveTo>
                <a:lnTo>
                  <a:pt x="0" y="0"/>
                </a:lnTo>
                <a:cubicBezTo>
                  <a:pt x="30427" y="199159"/>
                  <a:pt x="103717" y="512577"/>
                  <a:pt x="527049" y="527049"/>
                </a:cubicBezTo>
                <a:lnTo>
                  <a:pt x="0" y="527049"/>
                </a:lnTo>
                <a:close/>
              </a:path>
            </a:pathLst>
          </a:cu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2008332" y="1779689"/>
            <a:ext cx="3157870" cy="3157870"/>
          </a:xfrm>
          <a:prstGeom prst="ellipse">
            <a:avLst/>
          </a:prstGeom>
          <a:noFill/>
          <a:ln>
            <a:solidFill>
              <a:srgbClr val="1A5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Rectangle: Rounded Corners 77"/>
          <p:cNvSpPr/>
          <p:nvPr>
            <p:custDataLst>
              <p:tags r:id="rId1"/>
            </p:custDataLst>
          </p:nvPr>
        </p:nvSpPr>
        <p:spPr>
          <a:xfrm>
            <a:off x="-384801" y="202566"/>
            <a:ext cx="6078122"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custDataLst>
              <p:tags r:id="rId2"/>
            </p:custDataLst>
          </p:nvPr>
        </p:nvSpPr>
        <p:spPr>
          <a:xfrm>
            <a:off x="305808" y="234951"/>
            <a:ext cx="7852362" cy="412750"/>
          </a:xfrm>
          <a:prstGeom prst="rect">
            <a:avLst/>
          </a:prstGeom>
        </p:spPr>
        <p:txBody>
          <a:bodyPr vert="horz" wrap="square" lIns="91440" tIns="45720" rIns="91440" bIns="45720" rtlCol="0" anchor="t">
            <a:noAutofit/>
          </a:bodyPr>
          <a:lstStyle/>
          <a:p>
            <a:pPr marL="0" indent="0">
              <a:buNone/>
            </a:pPr>
            <a:r>
              <a:rPr lang="en-US" altLang="zh-CN" sz="3000" b="1" dirty="0">
                <a:solidFill>
                  <a:schemeClr val="bg1"/>
                </a:solidFill>
                <a:latin typeface="微软雅黑" panose="020B0503020204020204" charset="-122"/>
                <a:ea typeface="微软雅黑" panose="020B0503020204020204" charset="-122"/>
                <a:sym typeface="+mn-ea"/>
              </a:rPr>
              <a:t>Meizheng in China</a:t>
            </a:r>
            <a:endParaRPr lang="zh-CN" altLang="en-US" sz="3000" b="1" dirty="0">
              <a:solidFill>
                <a:schemeClr val="bg1"/>
              </a:solidFill>
              <a:latin typeface="微软雅黑" panose="020B0503020204020204" charset="-122"/>
              <a:ea typeface="微软雅黑" panose="020B0503020204020204" charset="-122"/>
            </a:endParaRPr>
          </a:p>
        </p:txBody>
      </p:sp>
      <p:grpSp>
        <p:nvGrpSpPr>
          <p:cNvPr id="18" name="Group 101"/>
          <p:cNvGrpSpPr/>
          <p:nvPr/>
        </p:nvGrpSpPr>
        <p:grpSpPr>
          <a:xfrm>
            <a:off x="1501459" y="2972533"/>
            <a:ext cx="954191" cy="953224"/>
            <a:chOff x="6885753" y="4255799"/>
            <a:chExt cx="731520" cy="731520"/>
          </a:xfrm>
        </p:grpSpPr>
        <p:sp>
          <p:nvSpPr>
            <p:cNvPr id="19" name="Flowchart: Connector 94"/>
            <p:cNvSpPr/>
            <p:nvPr>
              <p:custDataLst>
                <p:tags r:id="rId3"/>
              </p:custDataLst>
            </p:nvPr>
          </p:nvSpPr>
          <p:spPr bwMode="auto">
            <a:xfrm>
              <a:off x="6885753" y="4255799"/>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sp>
          <p:nvSpPr>
            <p:cNvPr id="20" name="Freeform 74"/>
            <p:cNvSpPr/>
            <p:nvPr>
              <p:custDataLst>
                <p:tags r:id="rId4"/>
              </p:custDataLst>
            </p:nvPr>
          </p:nvSpPr>
          <p:spPr>
            <a:xfrm rot="20636635" flipH="1">
              <a:off x="7046341" y="4314598"/>
              <a:ext cx="410352" cy="613918"/>
            </a:xfrm>
            <a:custGeom>
              <a:avLst/>
              <a:gdLst>
                <a:gd name="connsiteX0" fmla="*/ 1228951 w 2222881"/>
                <a:gd name="connsiteY0" fmla="*/ 2121043 h 2882122"/>
                <a:gd name="connsiteX1" fmla="*/ 1303512 w 2222881"/>
                <a:gd name="connsiteY1" fmla="*/ 2166572 h 2882122"/>
                <a:gd name="connsiteX2" fmla="*/ 1696824 w 2222881"/>
                <a:gd name="connsiteY2" fmla="*/ 2351417 h 2882122"/>
                <a:gd name="connsiteX3" fmla="*/ 1704585 w 2222881"/>
                <a:gd name="connsiteY3" fmla="*/ 2353794 h 2882122"/>
                <a:gd name="connsiteX4" fmla="*/ 1700477 w 2222881"/>
                <a:gd name="connsiteY4" fmla="*/ 2361798 h 2882122"/>
                <a:gd name="connsiteX5" fmla="*/ 1136827 w 2222881"/>
                <a:gd name="connsiteY5" fmla="*/ 2882096 h 2882122"/>
                <a:gd name="connsiteX6" fmla="*/ 1124984 w 2222881"/>
                <a:gd name="connsiteY6" fmla="*/ 2878855 h 2882122"/>
                <a:gd name="connsiteX7" fmla="*/ 1194097 w 2222881"/>
                <a:gd name="connsiteY7" fmla="*/ 2188914 h 2882122"/>
                <a:gd name="connsiteX8" fmla="*/ 993930 w 2222881"/>
                <a:gd name="connsiteY8" fmla="*/ 2121043 h 2882122"/>
                <a:gd name="connsiteX9" fmla="*/ 1028784 w 2222881"/>
                <a:gd name="connsiteY9" fmla="*/ 2188914 h 2882122"/>
                <a:gd name="connsiteX10" fmla="*/ 1097897 w 2222881"/>
                <a:gd name="connsiteY10" fmla="*/ 2878855 h 2882122"/>
                <a:gd name="connsiteX11" fmla="*/ 1086054 w 2222881"/>
                <a:gd name="connsiteY11" fmla="*/ 2882096 h 2882122"/>
                <a:gd name="connsiteX12" fmla="*/ 522404 w 2222881"/>
                <a:gd name="connsiteY12" fmla="*/ 2361798 h 2882122"/>
                <a:gd name="connsiteX13" fmla="*/ 518296 w 2222881"/>
                <a:gd name="connsiteY13" fmla="*/ 2353794 h 2882122"/>
                <a:gd name="connsiteX14" fmla="*/ 526057 w 2222881"/>
                <a:gd name="connsiteY14" fmla="*/ 2351417 h 2882122"/>
                <a:gd name="connsiteX15" fmla="*/ 919369 w 2222881"/>
                <a:gd name="connsiteY15" fmla="*/ 2166572 h 2882122"/>
                <a:gd name="connsiteX16" fmla="*/ 1784701 w 2222881"/>
                <a:gd name="connsiteY16" fmla="*/ 1881603 h 2882122"/>
                <a:gd name="connsiteX17" fmla="*/ 1826423 w 2222881"/>
                <a:gd name="connsiteY17" fmla="*/ 1883562 h 2882122"/>
                <a:gd name="connsiteX18" fmla="*/ 2149494 w 2222881"/>
                <a:gd name="connsiteY18" fmla="*/ 2287697 h 2882122"/>
                <a:gd name="connsiteX19" fmla="*/ 2222004 w 2222881"/>
                <a:gd name="connsiteY19" fmla="*/ 2669073 h 2882122"/>
                <a:gd name="connsiteX20" fmla="*/ 1836859 w 2222881"/>
                <a:gd name="connsiteY20" fmla="*/ 2351605 h 2882122"/>
                <a:gd name="connsiteX21" fmla="*/ 1311044 w 2222881"/>
                <a:gd name="connsiteY21" fmla="*/ 2125193 h 2882122"/>
                <a:gd name="connsiteX22" fmla="*/ 1233488 w 2222881"/>
                <a:gd name="connsiteY22" fmla="*/ 2076486 h 2882122"/>
                <a:gd name="connsiteX23" fmla="*/ 438180 w 2222881"/>
                <a:gd name="connsiteY23" fmla="*/ 1881603 h 2882122"/>
                <a:gd name="connsiteX24" fmla="*/ 989393 w 2222881"/>
                <a:gd name="connsiteY24" fmla="*/ 2076486 h 2882122"/>
                <a:gd name="connsiteX25" fmla="*/ 911837 w 2222881"/>
                <a:gd name="connsiteY25" fmla="*/ 2125193 h 2882122"/>
                <a:gd name="connsiteX26" fmla="*/ 386022 w 2222881"/>
                <a:gd name="connsiteY26" fmla="*/ 2351605 h 2882122"/>
                <a:gd name="connsiteX27" fmla="*/ 877 w 2222881"/>
                <a:gd name="connsiteY27" fmla="*/ 2669073 h 2882122"/>
                <a:gd name="connsiteX28" fmla="*/ 73388 w 2222881"/>
                <a:gd name="connsiteY28" fmla="*/ 2287697 h 2882122"/>
                <a:gd name="connsiteX29" fmla="*/ 396458 w 2222881"/>
                <a:gd name="connsiteY29" fmla="*/ 1883562 h 2882122"/>
                <a:gd name="connsiteX30" fmla="*/ 917030 w 2222881"/>
                <a:gd name="connsiteY30" fmla="*/ 1770718 h 2882122"/>
                <a:gd name="connsiteX31" fmla="*/ 1078429 w 2222881"/>
                <a:gd name="connsiteY31" fmla="*/ 1774165 h 2882122"/>
                <a:gd name="connsiteX32" fmla="*/ 1078429 w 2222881"/>
                <a:gd name="connsiteY32" fmla="*/ 1960367 h 2882122"/>
                <a:gd name="connsiteX33" fmla="*/ 925047 w 2222881"/>
                <a:gd name="connsiteY33" fmla="*/ 1940142 h 2882122"/>
                <a:gd name="connsiteX34" fmla="*/ 921097 w 2222881"/>
                <a:gd name="connsiteY34" fmla="*/ 1902872 h 2882122"/>
                <a:gd name="connsiteX35" fmla="*/ 1324182 w 2222881"/>
                <a:gd name="connsiteY35" fmla="*/ 1770326 h 2882122"/>
                <a:gd name="connsiteX36" fmla="*/ 1311748 w 2222881"/>
                <a:gd name="connsiteY36" fmla="*/ 1948785 h 2882122"/>
                <a:gd name="connsiteX37" fmla="*/ 1291225 w 2222881"/>
                <a:gd name="connsiteY37" fmla="*/ 1952982 h 2882122"/>
                <a:gd name="connsiteX38" fmla="*/ 1161249 w 2222881"/>
                <a:gd name="connsiteY38" fmla="*/ 1961468 h 2882122"/>
                <a:gd name="connsiteX39" fmla="*/ 1161249 w 2222881"/>
                <a:gd name="connsiteY39" fmla="*/ 1773806 h 2882122"/>
                <a:gd name="connsiteX40" fmla="*/ 1567597 w 2222881"/>
                <a:gd name="connsiteY40" fmla="*/ 1757432 h 2882122"/>
                <a:gd name="connsiteX41" fmla="*/ 1551584 w 2222881"/>
                <a:gd name="connsiteY41" fmla="*/ 1883436 h 2882122"/>
                <a:gd name="connsiteX42" fmla="*/ 1456231 w 2222881"/>
                <a:gd name="connsiteY42" fmla="*/ 1919256 h 2882122"/>
                <a:gd name="connsiteX43" fmla="*/ 1404036 w 2222881"/>
                <a:gd name="connsiteY43" fmla="*/ 1929925 h 2882122"/>
                <a:gd name="connsiteX44" fmla="*/ 1417653 w 2222881"/>
                <a:gd name="connsiteY44" fmla="*/ 1767295 h 2882122"/>
                <a:gd name="connsiteX45" fmla="*/ 655286 w 2222881"/>
                <a:gd name="connsiteY45" fmla="*/ 1757432 h 2882122"/>
                <a:gd name="connsiteX46" fmla="*/ 806317 w 2222881"/>
                <a:gd name="connsiteY46" fmla="*/ 1767366 h 2882122"/>
                <a:gd name="connsiteX47" fmla="*/ 816730 w 2222881"/>
                <a:gd name="connsiteY47" fmla="*/ 1925860 h 2882122"/>
                <a:gd name="connsiteX48" fmla="*/ 766655 w 2222881"/>
                <a:gd name="connsiteY48" fmla="*/ 1919256 h 2882122"/>
                <a:gd name="connsiteX49" fmla="*/ 671297 w 2222881"/>
                <a:gd name="connsiteY49" fmla="*/ 1883436 h 2882122"/>
                <a:gd name="connsiteX50" fmla="*/ 1427732 w 2222881"/>
                <a:gd name="connsiteY50" fmla="*/ 1461294 h 2882122"/>
                <a:gd name="connsiteX51" fmla="*/ 1456228 w 2222881"/>
                <a:gd name="connsiteY51" fmla="*/ 1465051 h 2882122"/>
                <a:gd name="connsiteX52" fmla="*/ 1577497 w 2222881"/>
                <a:gd name="connsiteY52" fmla="*/ 1510608 h 2882122"/>
                <a:gd name="connsiteX53" fmla="*/ 1573538 w 2222881"/>
                <a:gd name="connsiteY53" fmla="*/ 1631955 h 2882122"/>
                <a:gd name="connsiteX54" fmla="*/ 1532947 w 2222881"/>
                <a:gd name="connsiteY54" fmla="*/ 1635493 h 2882122"/>
                <a:gd name="connsiteX55" fmla="*/ 1422475 w 2222881"/>
                <a:gd name="connsiteY55" fmla="*/ 1638570 h 2882122"/>
                <a:gd name="connsiteX56" fmla="*/ 797890 w 2222881"/>
                <a:gd name="connsiteY56" fmla="*/ 1458666 h 2882122"/>
                <a:gd name="connsiteX57" fmla="*/ 801285 w 2222881"/>
                <a:gd name="connsiteY57" fmla="*/ 1638593 h 2882122"/>
                <a:gd name="connsiteX58" fmla="*/ 689937 w 2222881"/>
                <a:gd name="connsiteY58" fmla="*/ 1635493 h 2882122"/>
                <a:gd name="connsiteX59" fmla="*/ 649345 w 2222881"/>
                <a:gd name="connsiteY59" fmla="*/ 1631955 h 2882122"/>
                <a:gd name="connsiteX60" fmla="*/ 645386 w 2222881"/>
                <a:gd name="connsiteY60" fmla="*/ 1510605 h 2882122"/>
                <a:gd name="connsiteX61" fmla="*/ 766653 w 2222881"/>
                <a:gd name="connsiteY61" fmla="*/ 1465051 h 2882122"/>
                <a:gd name="connsiteX62" fmla="*/ 1161249 w 2222881"/>
                <a:gd name="connsiteY62" fmla="*/ 1426156 h 2882122"/>
                <a:gd name="connsiteX63" fmla="*/ 1335279 w 2222881"/>
                <a:gd name="connsiteY63" fmla="*/ 1449104 h 2882122"/>
                <a:gd name="connsiteX64" fmla="*/ 1330420 w 2222881"/>
                <a:gd name="connsiteY64" fmla="*/ 1641132 h 2882122"/>
                <a:gd name="connsiteX65" fmla="*/ 1161249 w 2222881"/>
                <a:gd name="connsiteY65" fmla="*/ 1645844 h 2882122"/>
                <a:gd name="connsiteX66" fmla="*/ 1078429 w 2222881"/>
                <a:gd name="connsiteY66" fmla="*/ 1421744 h 2882122"/>
                <a:gd name="connsiteX67" fmla="*/ 1078429 w 2222881"/>
                <a:gd name="connsiteY67" fmla="*/ 1646313 h 2882122"/>
                <a:gd name="connsiteX68" fmla="*/ 913060 w 2222881"/>
                <a:gd name="connsiteY68" fmla="*/ 1641708 h 2882122"/>
                <a:gd name="connsiteX69" fmla="*/ 906744 w 2222881"/>
                <a:gd name="connsiteY69" fmla="*/ 1436419 h 2882122"/>
                <a:gd name="connsiteX70" fmla="*/ 931658 w 2222881"/>
                <a:gd name="connsiteY70" fmla="*/ 1431328 h 2882122"/>
                <a:gd name="connsiteX71" fmla="*/ 1422146 w 2222881"/>
                <a:gd name="connsiteY71" fmla="*/ 1137952 h 2882122"/>
                <a:gd name="connsiteX72" fmla="*/ 1456228 w 2222881"/>
                <a:gd name="connsiteY72" fmla="*/ 1142445 h 2882122"/>
                <a:gd name="connsiteX73" fmla="*/ 1571085 w 2222881"/>
                <a:gd name="connsiteY73" fmla="*/ 1185592 h 2882122"/>
                <a:gd name="connsiteX74" fmla="*/ 1578250 w 2222881"/>
                <a:gd name="connsiteY74" fmla="*/ 1405212 h 2882122"/>
                <a:gd name="connsiteX75" fmla="*/ 1534878 w 2222881"/>
                <a:gd name="connsiteY75" fmla="*/ 1379096 h 2882122"/>
                <a:gd name="connsiteX76" fmla="*/ 1426724 w 2222881"/>
                <a:gd name="connsiteY76" fmla="*/ 1342866 h 2882122"/>
                <a:gd name="connsiteX77" fmla="*/ 803401 w 2222881"/>
                <a:gd name="connsiteY77" fmla="*/ 1134935 h 2882122"/>
                <a:gd name="connsiteX78" fmla="*/ 798109 w 2222881"/>
                <a:gd name="connsiteY78" fmla="*/ 1336971 h 2882122"/>
                <a:gd name="connsiteX79" fmla="*/ 776629 w 2222881"/>
                <a:gd name="connsiteY79" fmla="*/ 1342764 h 2882122"/>
                <a:gd name="connsiteX80" fmla="*/ 688003 w 2222881"/>
                <a:gd name="connsiteY80" fmla="*/ 1379096 h 2882122"/>
                <a:gd name="connsiteX81" fmla="*/ 644633 w 2222881"/>
                <a:gd name="connsiteY81" fmla="*/ 1405212 h 2882122"/>
                <a:gd name="connsiteX82" fmla="*/ 651799 w 2222881"/>
                <a:gd name="connsiteY82" fmla="*/ 1185590 h 2882122"/>
                <a:gd name="connsiteX83" fmla="*/ 766653 w 2222881"/>
                <a:gd name="connsiteY83" fmla="*/ 1142445 h 2882122"/>
                <a:gd name="connsiteX84" fmla="*/ 1161249 w 2222881"/>
                <a:gd name="connsiteY84" fmla="*/ 1103551 h 2882122"/>
                <a:gd name="connsiteX85" fmla="*/ 1323715 w 2222881"/>
                <a:gd name="connsiteY85" fmla="*/ 1124973 h 2882122"/>
                <a:gd name="connsiteX86" fmla="*/ 1331203 w 2222881"/>
                <a:gd name="connsiteY86" fmla="*/ 1313997 h 2882122"/>
                <a:gd name="connsiteX87" fmla="*/ 1161249 w 2222881"/>
                <a:gd name="connsiteY87" fmla="*/ 1296949 h 2882122"/>
                <a:gd name="connsiteX88" fmla="*/ 1078429 w 2222881"/>
                <a:gd name="connsiteY88" fmla="*/ 1099139 h 2882122"/>
                <a:gd name="connsiteX89" fmla="*/ 1078429 w 2222881"/>
                <a:gd name="connsiteY89" fmla="*/ 1295264 h 2882122"/>
                <a:gd name="connsiteX90" fmla="*/ 908495 w 2222881"/>
                <a:gd name="connsiteY90" fmla="*/ 1312310 h 2882122"/>
                <a:gd name="connsiteX91" fmla="*/ 916133 w 2222881"/>
                <a:gd name="connsiteY91" fmla="*/ 1111896 h 2882122"/>
                <a:gd name="connsiteX92" fmla="*/ 931658 w 2222881"/>
                <a:gd name="connsiteY92" fmla="*/ 1108722 h 2882122"/>
                <a:gd name="connsiteX93" fmla="*/ 1401133 w 2222881"/>
                <a:gd name="connsiteY93" fmla="*/ 843574 h 2882122"/>
                <a:gd name="connsiteX94" fmla="*/ 1456228 w 2222881"/>
                <a:gd name="connsiteY94" fmla="*/ 850838 h 2882122"/>
                <a:gd name="connsiteX95" fmla="*/ 1542800 w 2222881"/>
                <a:gd name="connsiteY95" fmla="*/ 883360 h 2882122"/>
                <a:gd name="connsiteX96" fmla="*/ 1542805 w 2222881"/>
                <a:gd name="connsiteY96" fmla="*/ 883383 h 2882122"/>
                <a:gd name="connsiteX97" fmla="*/ 1561827 w 2222881"/>
                <a:gd name="connsiteY97" fmla="*/ 1072718 h 2882122"/>
                <a:gd name="connsiteX98" fmla="*/ 1534878 w 2222881"/>
                <a:gd name="connsiteY98" fmla="*/ 1056490 h 2882122"/>
                <a:gd name="connsiteX99" fmla="*/ 1414308 w 2222881"/>
                <a:gd name="connsiteY99" fmla="*/ 1016101 h 2882122"/>
                <a:gd name="connsiteX100" fmla="*/ 822123 w 2222881"/>
                <a:gd name="connsiteY100" fmla="*/ 839502 h 2882122"/>
                <a:gd name="connsiteX101" fmla="*/ 809574 w 2222881"/>
                <a:gd name="connsiteY101" fmla="*/ 1011274 h 2882122"/>
                <a:gd name="connsiteX102" fmla="*/ 776629 w 2222881"/>
                <a:gd name="connsiteY102" fmla="*/ 1020159 h 2882122"/>
                <a:gd name="connsiteX103" fmla="*/ 688003 w 2222881"/>
                <a:gd name="connsiteY103" fmla="*/ 1056490 h 2882122"/>
                <a:gd name="connsiteX104" fmla="*/ 661059 w 2222881"/>
                <a:gd name="connsiteY104" fmla="*/ 1072715 h 2882122"/>
                <a:gd name="connsiteX105" fmla="*/ 680081 w 2222881"/>
                <a:gd name="connsiteY105" fmla="*/ 883383 h 2882122"/>
                <a:gd name="connsiteX106" fmla="*/ 680088 w 2222881"/>
                <a:gd name="connsiteY106" fmla="*/ 883357 h 2882122"/>
                <a:gd name="connsiteX107" fmla="*/ 766653 w 2222881"/>
                <a:gd name="connsiteY107" fmla="*/ 850838 h 2882122"/>
                <a:gd name="connsiteX108" fmla="*/ 1161249 w 2222881"/>
                <a:gd name="connsiteY108" fmla="*/ 811943 h 2882122"/>
                <a:gd name="connsiteX109" fmla="*/ 1305966 w 2222881"/>
                <a:gd name="connsiteY109" fmla="*/ 831024 h 2882122"/>
                <a:gd name="connsiteX110" fmla="*/ 1314588 w 2222881"/>
                <a:gd name="connsiteY110" fmla="*/ 894569 h 2882122"/>
                <a:gd name="connsiteX111" fmla="*/ 1318373 w 2222881"/>
                <a:gd name="connsiteY111" fmla="*/ 990105 h 2882122"/>
                <a:gd name="connsiteX112" fmla="*/ 1161249 w 2222881"/>
                <a:gd name="connsiteY112" fmla="*/ 974343 h 2882122"/>
                <a:gd name="connsiteX113" fmla="*/ 1078429 w 2222881"/>
                <a:gd name="connsiteY113" fmla="*/ 807531 h 2882122"/>
                <a:gd name="connsiteX114" fmla="*/ 1078429 w 2222881"/>
                <a:gd name="connsiteY114" fmla="*/ 972658 h 2882122"/>
                <a:gd name="connsiteX115" fmla="*/ 920835 w 2222881"/>
                <a:gd name="connsiteY115" fmla="*/ 988466 h 2882122"/>
                <a:gd name="connsiteX116" fmla="*/ 924829 w 2222881"/>
                <a:gd name="connsiteY116" fmla="*/ 883682 h 2882122"/>
                <a:gd name="connsiteX117" fmla="*/ 932378 w 2222881"/>
                <a:gd name="connsiteY117" fmla="*/ 817069 h 2882122"/>
                <a:gd name="connsiteX118" fmla="*/ 1365854 w 2222881"/>
                <a:gd name="connsiteY118" fmla="*/ 571476 h 2882122"/>
                <a:gd name="connsiteX119" fmla="*/ 1456228 w 2222881"/>
                <a:gd name="connsiteY119" fmla="*/ 583392 h 2882122"/>
                <a:gd name="connsiteX120" fmla="*/ 1479223 w 2222881"/>
                <a:gd name="connsiteY120" fmla="*/ 592031 h 2882122"/>
                <a:gd name="connsiteX121" fmla="*/ 1515531 w 2222881"/>
                <a:gd name="connsiteY121" fmla="*/ 758401 h 2882122"/>
                <a:gd name="connsiteX122" fmla="*/ 1385380 w 2222881"/>
                <a:gd name="connsiteY122" fmla="*/ 714803 h 2882122"/>
                <a:gd name="connsiteX123" fmla="*/ 853094 w 2222881"/>
                <a:gd name="connsiteY123" fmla="*/ 565726 h 2882122"/>
                <a:gd name="connsiteX124" fmla="*/ 834325 w 2222881"/>
                <a:gd name="connsiteY124" fmla="*/ 715866 h 2882122"/>
                <a:gd name="connsiteX125" fmla="*/ 707354 w 2222881"/>
                <a:gd name="connsiteY125" fmla="*/ 758399 h 2882122"/>
                <a:gd name="connsiteX126" fmla="*/ 743660 w 2222881"/>
                <a:gd name="connsiteY126" fmla="*/ 592029 h 2882122"/>
                <a:gd name="connsiteX127" fmla="*/ 766653 w 2222881"/>
                <a:gd name="connsiteY127" fmla="*/ 583392 h 2882122"/>
                <a:gd name="connsiteX128" fmla="*/ 1161249 w 2222881"/>
                <a:gd name="connsiteY128" fmla="*/ 544497 h 2882122"/>
                <a:gd name="connsiteX129" fmla="*/ 1269016 w 2222881"/>
                <a:gd name="connsiteY129" fmla="*/ 558706 h 2882122"/>
                <a:gd name="connsiteX130" fmla="*/ 1287563 w 2222881"/>
                <a:gd name="connsiteY130" fmla="*/ 695404 h 2882122"/>
                <a:gd name="connsiteX131" fmla="*/ 1161249 w 2222881"/>
                <a:gd name="connsiteY131" fmla="*/ 682735 h 2882122"/>
                <a:gd name="connsiteX132" fmla="*/ 1078429 w 2222881"/>
                <a:gd name="connsiteY132" fmla="*/ 540085 h 2882122"/>
                <a:gd name="connsiteX133" fmla="*/ 1078429 w 2222881"/>
                <a:gd name="connsiteY133" fmla="*/ 681051 h 2882122"/>
                <a:gd name="connsiteX134" fmla="*/ 946293 w 2222881"/>
                <a:gd name="connsiteY134" fmla="*/ 694303 h 2882122"/>
                <a:gd name="connsiteX135" fmla="*/ 962918 w 2222881"/>
                <a:gd name="connsiteY135" fmla="*/ 547627 h 2882122"/>
                <a:gd name="connsiteX136" fmla="*/ 897518 w 2222881"/>
                <a:gd name="connsiteY136" fmla="*/ 310333 h 2882122"/>
                <a:gd name="connsiteX137" fmla="*/ 874035 w 2222881"/>
                <a:gd name="connsiteY137" fmla="*/ 435119 h 2882122"/>
                <a:gd name="connsiteX138" fmla="*/ 770322 w 2222881"/>
                <a:gd name="connsiteY138" fmla="*/ 469862 h 2882122"/>
                <a:gd name="connsiteX139" fmla="*/ 780408 w 2222881"/>
                <a:gd name="connsiteY139" fmla="*/ 423635 h 2882122"/>
                <a:gd name="connsiteX140" fmla="*/ 818521 w 2222881"/>
                <a:gd name="connsiteY140" fmla="*/ 326477 h 2882122"/>
                <a:gd name="connsiteX141" fmla="*/ 1312429 w 2222881"/>
                <a:gd name="connsiteY141" fmla="*/ 307690 h 2882122"/>
                <a:gd name="connsiteX142" fmla="*/ 1404360 w 2222881"/>
                <a:gd name="connsiteY142" fmla="*/ 326480 h 2882122"/>
                <a:gd name="connsiteX143" fmla="*/ 1442475 w 2222881"/>
                <a:gd name="connsiteY143" fmla="*/ 423635 h 2882122"/>
                <a:gd name="connsiteX144" fmla="*/ 1452564 w 2222881"/>
                <a:gd name="connsiteY144" fmla="*/ 469862 h 2882122"/>
                <a:gd name="connsiteX145" fmla="*/ 1344532 w 2222881"/>
                <a:gd name="connsiteY145" fmla="*/ 433673 h 2882122"/>
                <a:gd name="connsiteX146" fmla="*/ 1338891 w 2222881"/>
                <a:gd name="connsiteY146" fmla="*/ 433107 h 2882122"/>
                <a:gd name="connsiteX147" fmla="*/ 1313221 w 2222881"/>
                <a:gd name="connsiteY147" fmla="*/ 310261 h 2882122"/>
                <a:gd name="connsiteX148" fmla="*/ 1161249 w 2222881"/>
                <a:gd name="connsiteY148" fmla="*/ 294869 h 2882122"/>
                <a:gd name="connsiteX149" fmla="*/ 1221332 w 2222881"/>
                <a:gd name="connsiteY149" fmla="*/ 298791 h 2882122"/>
                <a:gd name="connsiteX150" fmla="*/ 1250286 w 2222881"/>
                <a:gd name="connsiteY150" fmla="*/ 424220 h 2882122"/>
                <a:gd name="connsiteX151" fmla="*/ 1161249 w 2222881"/>
                <a:gd name="connsiteY151" fmla="*/ 415290 h 2882122"/>
                <a:gd name="connsiteX152" fmla="*/ 1078429 w 2222881"/>
                <a:gd name="connsiteY152" fmla="*/ 293773 h 2882122"/>
                <a:gd name="connsiteX153" fmla="*/ 1078429 w 2222881"/>
                <a:gd name="connsiteY153" fmla="*/ 413605 h 2882122"/>
                <a:gd name="connsiteX154" fmla="*/ 977473 w 2222881"/>
                <a:gd name="connsiteY154" fmla="*/ 423732 h 2882122"/>
                <a:gd name="connsiteX155" fmla="*/ 1000520 w 2222881"/>
                <a:gd name="connsiteY155" fmla="*/ 298860 h 2882122"/>
                <a:gd name="connsiteX156" fmla="*/ 955293 w 2222881"/>
                <a:gd name="connsiteY156" fmla="*/ 88655 h 2882122"/>
                <a:gd name="connsiteX157" fmla="*/ 929582 w 2222881"/>
                <a:gd name="connsiteY157" fmla="*/ 182223 h 2882122"/>
                <a:gd name="connsiteX158" fmla="*/ 885708 w 2222881"/>
                <a:gd name="connsiteY158" fmla="*/ 186624 h 2882122"/>
                <a:gd name="connsiteX159" fmla="*/ 929216 w 2222881"/>
                <a:gd name="connsiteY159" fmla="*/ 113664 h 2882122"/>
                <a:gd name="connsiteX160" fmla="*/ 1217831 w 2222881"/>
                <a:gd name="connsiteY160" fmla="*/ 40933 h 2882122"/>
                <a:gd name="connsiteX161" fmla="*/ 1293668 w 2222881"/>
                <a:gd name="connsiteY161" fmla="*/ 113664 h 2882122"/>
                <a:gd name="connsiteX162" fmla="*/ 1337174 w 2222881"/>
                <a:gd name="connsiteY162" fmla="*/ 186624 h 2882122"/>
                <a:gd name="connsiteX163" fmla="*/ 1273092 w 2222881"/>
                <a:gd name="connsiteY163" fmla="*/ 180195 h 2882122"/>
                <a:gd name="connsiteX164" fmla="*/ 1253527 w 2222881"/>
                <a:gd name="connsiteY164" fmla="*/ 116781 h 2882122"/>
                <a:gd name="connsiteX165" fmla="*/ 1111441 w 2222881"/>
                <a:gd name="connsiteY165" fmla="*/ 0 h 2882122"/>
                <a:gd name="connsiteX166" fmla="*/ 1123447 w 2222881"/>
                <a:gd name="connsiteY166" fmla="*/ 3738 h 2882122"/>
                <a:gd name="connsiteX167" fmla="*/ 1153107 w 2222881"/>
                <a:gd name="connsiteY167" fmla="*/ 68082 h 2882122"/>
                <a:gd name="connsiteX168" fmla="*/ 1186336 w 2222881"/>
                <a:gd name="connsiteY168" fmla="*/ 171494 h 2882122"/>
                <a:gd name="connsiteX169" fmla="*/ 1111441 w 2222881"/>
                <a:gd name="connsiteY169" fmla="*/ 163981 h 2882122"/>
                <a:gd name="connsiteX170" fmla="*/ 1027845 w 2222881"/>
                <a:gd name="connsiteY170" fmla="*/ 172366 h 2882122"/>
                <a:gd name="connsiteX171" fmla="*/ 1054780 w 2222881"/>
                <a:gd name="connsiteY171" fmla="*/ 63842 h 2882122"/>
                <a:gd name="connsiteX172" fmla="*/ 1072237 w 2222881"/>
                <a:gd name="connsiteY172" fmla="*/ 12211 h 28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222881" h="2882122">
                  <a:moveTo>
                    <a:pt x="1228951" y="2121043"/>
                  </a:moveTo>
                  <a:lnTo>
                    <a:pt x="1303512" y="2166572"/>
                  </a:lnTo>
                  <a:cubicBezTo>
                    <a:pt x="1444775" y="2247300"/>
                    <a:pt x="1579684" y="2310111"/>
                    <a:pt x="1696824" y="2351417"/>
                  </a:cubicBezTo>
                  <a:lnTo>
                    <a:pt x="1704585" y="2353794"/>
                  </a:lnTo>
                  <a:lnTo>
                    <a:pt x="1700477" y="2361798"/>
                  </a:lnTo>
                  <a:cubicBezTo>
                    <a:pt x="1511798" y="2672678"/>
                    <a:pt x="1276611" y="2884853"/>
                    <a:pt x="1136827" y="2882096"/>
                  </a:cubicBezTo>
                  <a:lnTo>
                    <a:pt x="1124984" y="2878855"/>
                  </a:lnTo>
                  <a:lnTo>
                    <a:pt x="1194097" y="2188914"/>
                  </a:lnTo>
                  <a:close/>
                  <a:moveTo>
                    <a:pt x="993930" y="2121043"/>
                  </a:moveTo>
                  <a:lnTo>
                    <a:pt x="1028784" y="2188914"/>
                  </a:lnTo>
                  <a:lnTo>
                    <a:pt x="1097897" y="2878855"/>
                  </a:lnTo>
                  <a:lnTo>
                    <a:pt x="1086054" y="2882096"/>
                  </a:lnTo>
                  <a:cubicBezTo>
                    <a:pt x="946270" y="2884853"/>
                    <a:pt x="711083" y="2672678"/>
                    <a:pt x="522404" y="2361798"/>
                  </a:cubicBezTo>
                  <a:lnTo>
                    <a:pt x="518296" y="2353794"/>
                  </a:lnTo>
                  <a:lnTo>
                    <a:pt x="526057" y="2351417"/>
                  </a:lnTo>
                  <a:cubicBezTo>
                    <a:pt x="643197" y="2310111"/>
                    <a:pt x="778106" y="2247300"/>
                    <a:pt x="919369" y="2166572"/>
                  </a:cubicBezTo>
                  <a:close/>
                  <a:moveTo>
                    <a:pt x="1784701" y="1881603"/>
                  </a:moveTo>
                  <a:lnTo>
                    <a:pt x="1826423" y="1883562"/>
                  </a:lnTo>
                  <a:cubicBezTo>
                    <a:pt x="2123380" y="2107435"/>
                    <a:pt x="2111024" y="2163295"/>
                    <a:pt x="2149494" y="2287697"/>
                  </a:cubicBezTo>
                  <a:cubicBezTo>
                    <a:pt x="2150426" y="2309096"/>
                    <a:pt x="2232183" y="2653838"/>
                    <a:pt x="2222004" y="2669073"/>
                  </a:cubicBezTo>
                  <a:cubicBezTo>
                    <a:pt x="2178105" y="2681777"/>
                    <a:pt x="1988687" y="2442252"/>
                    <a:pt x="1836859" y="2351605"/>
                  </a:cubicBezTo>
                  <a:cubicBezTo>
                    <a:pt x="1685032" y="2260959"/>
                    <a:pt x="1411606" y="2171047"/>
                    <a:pt x="1311044" y="2125193"/>
                  </a:cubicBezTo>
                  <a:lnTo>
                    <a:pt x="1233488" y="2076486"/>
                  </a:lnTo>
                  <a:close/>
                  <a:moveTo>
                    <a:pt x="438180" y="1881603"/>
                  </a:moveTo>
                  <a:lnTo>
                    <a:pt x="989393" y="2076486"/>
                  </a:lnTo>
                  <a:lnTo>
                    <a:pt x="911837" y="2125193"/>
                  </a:lnTo>
                  <a:cubicBezTo>
                    <a:pt x="811275" y="2171047"/>
                    <a:pt x="537849" y="2260959"/>
                    <a:pt x="386022" y="2351605"/>
                  </a:cubicBezTo>
                  <a:cubicBezTo>
                    <a:pt x="234194" y="2442252"/>
                    <a:pt x="44777" y="2681777"/>
                    <a:pt x="877" y="2669073"/>
                  </a:cubicBezTo>
                  <a:cubicBezTo>
                    <a:pt x="-9302" y="2653838"/>
                    <a:pt x="72455" y="2309096"/>
                    <a:pt x="73388" y="2287697"/>
                  </a:cubicBezTo>
                  <a:cubicBezTo>
                    <a:pt x="111857" y="2163295"/>
                    <a:pt x="99501" y="2107435"/>
                    <a:pt x="396458" y="1883562"/>
                  </a:cubicBezTo>
                  <a:close/>
                  <a:moveTo>
                    <a:pt x="917030" y="1770718"/>
                  </a:moveTo>
                  <a:lnTo>
                    <a:pt x="1078429" y="1774165"/>
                  </a:lnTo>
                  <a:lnTo>
                    <a:pt x="1078429" y="1960367"/>
                  </a:lnTo>
                  <a:lnTo>
                    <a:pt x="925047" y="1940142"/>
                  </a:lnTo>
                  <a:lnTo>
                    <a:pt x="921097" y="1902872"/>
                  </a:lnTo>
                  <a:close/>
                  <a:moveTo>
                    <a:pt x="1324182" y="1770326"/>
                  </a:moveTo>
                  <a:lnTo>
                    <a:pt x="1311748" y="1948785"/>
                  </a:lnTo>
                  <a:lnTo>
                    <a:pt x="1291225" y="1952982"/>
                  </a:lnTo>
                  <a:lnTo>
                    <a:pt x="1161249" y="1961468"/>
                  </a:lnTo>
                  <a:lnTo>
                    <a:pt x="1161249" y="1773806"/>
                  </a:lnTo>
                  <a:close/>
                  <a:moveTo>
                    <a:pt x="1567597" y="1757432"/>
                  </a:moveTo>
                  <a:lnTo>
                    <a:pt x="1551584" y="1883436"/>
                  </a:lnTo>
                  <a:lnTo>
                    <a:pt x="1456231" y="1919256"/>
                  </a:lnTo>
                  <a:lnTo>
                    <a:pt x="1404036" y="1929925"/>
                  </a:lnTo>
                  <a:lnTo>
                    <a:pt x="1417653" y="1767295"/>
                  </a:lnTo>
                  <a:close/>
                  <a:moveTo>
                    <a:pt x="655286" y="1757432"/>
                  </a:moveTo>
                  <a:lnTo>
                    <a:pt x="806317" y="1767366"/>
                  </a:lnTo>
                  <a:lnTo>
                    <a:pt x="816730" y="1925860"/>
                  </a:lnTo>
                  <a:lnTo>
                    <a:pt x="766655" y="1919256"/>
                  </a:lnTo>
                  <a:lnTo>
                    <a:pt x="671297" y="1883436"/>
                  </a:lnTo>
                  <a:close/>
                  <a:moveTo>
                    <a:pt x="1427732" y="1461294"/>
                  </a:moveTo>
                  <a:lnTo>
                    <a:pt x="1456228" y="1465051"/>
                  </a:lnTo>
                  <a:lnTo>
                    <a:pt x="1577497" y="1510608"/>
                  </a:lnTo>
                  <a:lnTo>
                    <a:pt x="1573538" y="1631955"/>
                  </a:lnTo>
                  <a:lnTo>
                    <a:pt x="1532947" y="1635493"/>
                  </a:lnTo>
                  <a:lnTo>
                    <a:pt x="1422475" y="1638570"/>
                  </a:lnTo>
                  <a:close/>
                  <a:moveTo>
                    <a:pt x="797890" y="1458666"/>
                  </a:moveTo>
                  <a:lnTo>
                    <a:pt x="801285" y="1638593"/>
                  </a:lnTo>
                  <a:lnTo>
                    <a:pt x="689937" y="1635493"/>
                  </a:lnTo>
                  <a:lnTo>
                    <a:pt x="649345" y="1631955"/>
                  </a:lnTo>
                  <a:lnTo>
                    <a:pt x="645386" y="1510605"/>
                  </a:lnTo>
                  <a:lnTo>
                    <a:pt x="766653" y="1465051"/>
                  </a:lnTo>
                  <a:close/>
                  <a:moveTo>
                    <a:pt x="1161249" y="1426156"/>
                  </a:moveTo>
                  <a:lnTo>
                    <a:pt x="1335279" y="1449104"/>
                  </a:lnTo>
                  <a:lnTo>
                    <a:pt x="1330420" y="1641132"/>
                  </a:lnTo>
                  <a:lnTo>
                    <a:pt x="1161249" y="1645844"/>
                  </a:lnTo>
                  <a:close/>
                  <a:moveTo>
                    <a:pt x="1078429" y="1421744"/>
                  </a:moveTo>
                  <a:lnTo>
                    <a:pt x="1078429" y="1646313"/>
                  </a:lnTo>
                  <a:lnTo>
                    <a:pt x="913060" y="1641708"/>
                  </a:lnTo>
                  <a:lnTo>
                    <a:pt x="906744" y="1436419"/>
                  </a:lnTo>
                  <a:lnTo>
                    <a:pt x="931658" y="1431328"/>
                  </a:lnTo>
                  <a:close/>
                  <a:moveTo>
                    <a:pt x="1422146" y="1137952"/>
                  </a:moveTo>
                  <a:lnTo>
                    <a:pt x="1456228" y="1142445"/>
                  </a:lnTo>
                  <a:lnTo>
                    <a:pt x="1571085" y="1185592"/>
                  </a:lnTo>
                  <a:lnTo>
                    <a:pt x="1578250" y="1405212"/>
                  </a:lnTo>
                  <a:lnTo>
                    <a:pt x="1534878" y="1379096"/>
                  </a:lnTo>
                  <a:lnTo>
                    <a:pt x="1426724" y="1342866"/>
                  </a:lnTo>
                  <a:close/>
                  <a:moveTo>
                    <a:pt x="803401" y="1134935"/>
                  </a:moveTo>
                  <a:lnTo>
                    <a:pt x="798109" y="1336971"/>
                  </a:lnTo>
                  <a:lnTo>
                    <a:pt x="776629" y="1342764"/>
                  </a:lnTo>
                  <a:cubicBezTo>
                    <a:pt x="744772" y="1353459"/>
                    <a:pt x="715095" y="1365635"/>
                    <a:pt x="688003" y="1379096"/>
                  </a:cubicBezTo>
                  <a:lnTo>
                    <a:pt x="644633" y="1405212"/>
                  </a:lnTo>
                  <a:lnTo>
                    <a:pt x="651799" y="1185590"/>
                  </a:lnTo>
                  <a:lnTo>
                    <a:pt x="766653" y="1142445"/>
                  </a:lnTo>
                  <a:close/>
                  <a:moveTo>
                    <a:pt x="1161249" y="1103551"/>
                  </a:moveTo>
                  <a:lnTo>
                    <a:pt x="1323715" y="1124973"/>
                  </a:lnTo>
                  <a:lnTo>
                    <a:pt x="1331203" y="1313997"/>
                  </a:lnTo>
                  <a:lnTo>
                    <a:pt x="1161249" y="1296949"/>
                  </a:lnTo>
                  <a:close/>
                  <a:moveTo>
                    <a:pt x="1078429" y="1099139"/>
                  </a:moveTo>
                  <a:lnTo>
                    <a:pt x="1078429" y="1295264"/>
                  </a:lnTo>
                  <a:lnTo>
                    <a:pt x="908495" y="1312310"/>
                  </a:lnTo>
                  <a:lnTo>
                    <a:pt x="916133" y="1111896"/>
                  </a:lnTo>
                  <a:lnTo>
                    <a:pt x="931658" y="1108722"/>
                  </a:lnTo>
                  <a:close/>
                  <a:moveTo>
                    <a:pt x="1401133" y="843574"/>
                  </a:moveTo>
                  <a:lnTo>
                    <a:pt x="1456228" y="850838"/>
                  </a:lnTo>
                  <a:lnTo>
                    <a:pt x="1542800" y="883360"/>
                  </a:lnTo>
                  <a:lnTo>
                    <a:pt x="1542805" y="883383"/>
                  </a:lnTo>
                  <a:lnTo>
                    <a:pt x="1561827" y="1072718"/>
                  </a:lnTo>
                  <a:lnTo>
                    <a:pt x="1534878" y="1056490"/>
                  </a:lnTo>
                  <a:lnTo>
                    <a:pt x="1414308" y="1016101"/>
                  </a:lnTo>
                  <a:close/>
                  <a:moveTo>
                    <a:pt x="822123" y="839502"/>
                  </a:moveTo>
                  <a:lnTo>
                    <a:pt x="809574" y="1011274"/>
                  </a:lnTo>
                  <a:lnTo>
                    <a:pt x="776629" y="1020159"/>
                  </a:lnTo>
                  <a:cubicBezTo>
                    <a:pt x="744772" y="1030853"/>
                    <a:pt x="715095" y="1043029"/>
                    <a:pt x="688003" y="1056490"/>
                  </a:cubicBezTo>
                  <a:lnTo>
                    <a:pt x="661059" y="1072715"/>
                  </a:lnTo>
                  <a:lnTo>
                    <a:pt x="680081" y="883383"/>
                  </a:lnTo>
                  <a:lnTo>
                    <a:pt x="680088" y="883357"/>
                  </a:lnTo>
                  <a:lnTo>
                    <a:pt x="766653" y="850838"/>
                  </a:lnTo>
                  <a:close/>
                  <a:moveTo>
                    <a:pt x="1161249" y="811943"/>
                  </a:moveTo>
                  <a:lnTo>
                    <a:pt x="1305966" y="831024"/>
                  </a:lnTo>
                  <a:lnTo>
                    <a:pt x="1314588" y="894569"/>
                  </a:lnTo>
                  <a:lnTo>
                    <a:pt x="1318373" y="990105"/>
                  </a:lnTo>
                  <a:lnTo>
                    <a:pt x="1161249" y="974343"/>
                  </a:lnTo>
                  <a:close/>
                  <a:moveTo>
                    <a:pt x="1078429" y="807531"/>
                  </a:moveTo>
                  <a:lnTo>
                    <a:pt x="1078429" y="972658"/>
                  </a:lnTo>
                  <a:lnTo>
                    <a:pt x="920835" y="988466"/>
                  </a:lnTo>
                  <a:lnTo>
                    <a:pt x="924829" y="883682"/>
                  </a:lnTo>
                  <a:lnTo>
                    <a:pt x="932378" y="817069"/>
                  </a:lnTo>
                  <a:close/>
                  <a:moveTo>
                    <a:pt x="1365854" y="571476"/>
                  </a:moveTo>
                  <a:lnTo>
                    <a:pt x="1456228" y="583392"/>
                  </a:lnTo>
                  <a:lnTo>
                    <a:pt x="1479223" y="592031"/>
                  </a:lnTo>
                  <a:lnTo>
                    <a:pt x="1515531" y="758401"/>
                  </a:lnTo>
                  <a:lnTo>
                    <a:pt x="1385380" y="714803"/>
                  </a:lnTo>
                  <a:close/>
                  <a:moveTo>
                    <a:pt x="853094" y="565726"/>
                  </a:moveTo>
                  <a:lnTo>
                    <a:pt x="834325" y="715866"/>
                  </a:lnTo>
                  <a:lnTo>
                    <a:pt x="707354" y="758399"/>
                  </a:lnTo>
                  <a:lnTo>
                    <a:pt x="743660" y="592029"/>
                  </a:lnTo>
                  <a:lnTo>
                    <a:pt x="766653" y="583392"/>
                  </a:lnTo>
                  <a:close/>
                  <a:moveTo>
                    <a:pt x="1161249" y="544497"/>
                  </a:moveTo>
                  <a:lnTo>
                    <a:pt x="1269016" y="558706"/>
                  </a:lnTo>
                  <a:lnTo>
                    <a:pt x="1287563" y="695404"/>
                  </a:lnTo>
                  <a:lnTo>
                    <a:pt x="1161249" y="682735"/>
                  </a:lnTo>
                  <a:close/>
                  <a:moveTo>
                    <a:pt x="1078429" y="540085"/>
                  </a:moveTo>
                  <a:lnTo>
                    <a:pt x="1078429" y="681051"/>
                  </a:lnTo>
                  <a:lnTo>
                    <a:pt x="946293" y="694303"/>
                  </a:lnTo>
                  <a:lnTo>
                    <a:pt x="962918" y="547627"/>
                  </a:lnTo>
                  <a:close/>
                  <a:moveTo>
                    <a:pt x="897518" y="310333"/>
                  </a:moveTo>
                  <a:lnTo>
                    <a:pt x="874035" y="435119"/>
                  </a:lnTo>
                  <a:lnTo>
                    <a:pt x="770322" y="469862"/>
                  </a:lnTo>
                  <a:lnTo>
                    <a:pt x="780408" y="423635"/>
                  </a:lnTo>
                  <a:lnTo>
                    <a:pt x="818521" y="326477"/>
                  </a:lnTo>
                  <a:close/>
                  <a:moveTo>
                    <a:pt x="1312429" y="307690"/>
                  </a:moveTo>
                  <a:lnTo>
                    <a:pt x="1404360" y="326480"/>
                  </a:lnTo>
                  <a:lnTo>
                    <a:pt x="1442475" y="423635"/>
                  </a:lnTo>
                  <a:lnTo>
                    <a:pt x="1452564" y="469862"/>
                  </a:lnTo>
                  <a:lnTo>
                    <a:pt x="1344532" y="433673"/>
                  </a:lnTo>
                  <a:lnTo>
                    <a:pt x="1338891" y="433107"/>
                  </a:lnTo>
                  <a:lnTo>
                    <a:pt x="1313221" y="310261"/>
                  </a:lnTo>
                  <a:close/>
                  <a:moveTo>
                    <a:pt x="1161249" y="294869"/>
                  </a:moveTo>
                  <a:lnTo>
                    <a:pt x="1221332" y="298791"/>
                  </a:lnTo>
                  <a:lnTo>
                    <a:pt x="1250286" y="424220"/>
                  </a:lnTo>
                  <a:lnTo>
                    <a:pt x="1161249" y="415290"/>
                  </a:lnTo>
                  <a:close/>
                  <a:moveTo>
                    <a:pt x="1078429" y="293773"/>
                  </a:moveTo>
                  <a:lnTo>
                    <a:pt x="1078429" y="413605"/>
                  </a:lnTo>
                  <a:lnTo>
                    <a:pt x="977473" y="423732"/>
                  </a:lnTo>
                  <a:lnTo>
                    <a:pt x="1000520" y="298860"/>
                  </a:lnTo>
                  <a:close/>
                  <a:moveTo>
                    <a:pt x="955293" y="88655"/>
                  </a:moveTo>
                  <a:lnTo>
                    <a:pt x="929582" y="182223"/>
                  </a:lnTo>
                  <a:lnTo>
                    <a:pt x="885708" y="186624"/>
                  </a:lnTo>
                  <a:lnTo>
                    <a:pt x="929216" y="113664"/>
                  </a:lnTo>
                  <a:close/>
                  <a:moveTo>
                    <a:pt x="1217831" y="40933"/>
                  </a:moveTo>
                  <a:lnTo>
                    <a:pt x="1293668" y="113664"/>
                  </a:lnTo>
                  <a:lnTo>
                    <a:pt x="1337174" y="186624"/>
                  </a:lnTo>
                  <a:lnTo>
                    <a:pt x="1273092" y="180195"/>
                  </a:lnTo>
                  <a:lnTo>
                    <a:pt x="1253527" y="116781"/>
                  </a:lnTo>
                  <a:close/>
                  <a:moveTo>
                    <a:pt x="1111441" y="0"/>
                  </a:moveTo>
                  <a:lnTo>
                    <a:pt x="1123447" y="3738"/>
                  </a:lnTo>
                  <a:lnTo>
                    <a:pt x="1153107" y="68082"/>
                  </a:lnTo>
                  <a:lnTo>
                    <a:pt x="1186336" y="171494"/>
                  </a:lnTo>
                  <a:lnTo>
                    <a:pt x="1111441" y="163981"/>
                  </a:lnTo>
                  <a:lnTo>
                    <a:pt x="1027845" y="172366"/>
                  </a:lnTo>
                  <a:lnTo>
                    <a:pt x="1054780" y="63842"/>
                  </a:lnTo>
                  <a:lnTo>
                    <a:pt x="1072237" y="12211"/>
                  </a:lnTo>
                  <a:close/>
                </a:path>
              </a:pathLst>
            </a:cu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165">
                <a:defRPr/>
              </a:pPr>
              <a:endParaRPr lang="en-US" sz="2400" dirty="0">
                <a:solidFill>
                  <a:srgbClr val="000000"/>
                </a:solidFill>
                <a:latin typeface="Arial" panose="020B0604020202020204" pitchFamily="34" charset="0"/>
                <a:cs typeface="Arial" panose="020B0604020202020204" pitchFamily="34" charset="0"/>
                <a:sym typeface="Gill Sans" charset="0"/>
              </a:endParaRPr>
            </a:p>
          </p:txBody>
        </p:sp>
      </p:grpSp>
      <p:sp>
        <p:nvSpPr>
          <p:cNvPr id="21" name="TextBox 52"/>
          <p:cNvSpPr txBox="1"/>
          <p:nvPr>
            <p:custDataLst>
              <p:tags r:id="rId5"/>
            </p:custDataLst>
          </p:nvPr>
        </p:nvSpPr>
        <p:spPr>
          <a:xfrm>
            <a:off x="305808" y="3132700"/>
            <a:ext cx="1043940" cy="369570"/>
          </a:xfrm>
          <a:prstGeom prst="rect">
            <a:avLst/>
          </a:prstGeom>
        </p:spPr>
        <p:txBody>
          <a:bodyPr vert="horz" wrap="square" lIns="0" tIns="93588" rIns="0" bIns="93588" rtlCol="0">
            <a:noAutofit/>
          </a:bodyPr>
          <a:lstStyle/>
          <a:p>
            <a:pPr algn="ctr" defTabSz="1828165">
              <a:defRPr/>
            </a:pP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Grain</a:t>
            </a:r>
            <a:r>
              <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&amp;</a:t>
            </a:r>
            <a:r>
              <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Feed</a:t>
            </a:r>
            <a:endPar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grpSp>
        <p:nvGrpSpPr>
          <p:cNvPr id="22" name="Group 100"/>
          <p:cNvGrpSpPr/>
          <p:nvPr/>
        </p:nvGrpSpPr>
        <p:grpSpPr>
          <a:xfrm>
            <a:off x="4776448" y="2960574"/>
            <a:ext cx="954191" cy="953224"/>
            <a:chOff x="5578735" y="4067724"/>
            <a:chExt cx="731520" cy="731520"/>
          </a:xfrm>
        </p:grpSpPr>
        <p:sp>
          <p:nvSpPr>
            <p:cNvPr id="23" name="Flowchart: Connector 93"/>
            <p:cNvSpPr/>
            <p:nvPr>
              <p:custDataLst>
                <p:tags r:id="rId6"/>
              </p:custDataLst>
            </p:nvPr>
          </p:nvSpPr>
          <p:spPr bwMode="auto">
            <a:xfrm>
              <a:off x="5578735" y="4067724"/>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sp>
          <p:nvSpPr>
            <p:cNvPr id="24" name="Freeform 73"/>
            <p:cNvSpPr/>
            <p:nvPr>
              <p:custDataLst>
                <p:tags r:id="rId7"/>
              </p:custDataLst>
            </p:nvPr>
          </p:nvSpPr>
          <p:spPr bwMode="auto">
            <a:xfrm flipH="1">
              <a:off x="5643149" y="4212184"/>
              <a:ext cx="602689" cy="442600"/>
            </a:xfrm>
            <a:custGeom>
              <a:avLst/>
              <a:gdLst>
                <a:gd name="connsiteX0" fmla="*/ 714075 w 887682"/>
                <a:gd name="connsiteY0" fmla="*/ 300808 h 651892"/>
                <a:gd name="connsiteX1" fmla="*/ 739213 w 887682"/>
                <a:gd name="connsiteY1" fmla="*/ 325946 h 651892"/>
                <a:gd name="connsiteX2" fmla="*/ 714075 w 887682"/>
                <a:gd name="connsiteY2" fmla="*/ 351084 h 651892"/>
                <a:gd name="connsiteX3" fmla="*/ 688937 w 887682"/>
                <a:gd name="connsiteY3" fmla="*/ 325946 h 651892"/>
                <a:gd name="connsiteX4" fmla="*/ 714075 w 887682"/>
                <a:gd name="connsiteY4" fmla="*/ 300808 h 651892"/>
                <a:gd name="connsiteX5" fmla="*/ 338933 w 887682"/>
                <a:gd name="connsiteY5" fmla="*/ 0 h 651892"/>
                <a:gd name="connsiteX6" fmla="*/ 333553 w 887682"/>
                <a:gd name="connsiteY6" fmla="*/ 0 h 651892"/>
                <a:gd name="connsiteX7" fmla="*/ 387352 w 887682"/>
                <a:gd name="connsiteY7" fmla="*/ 96976 h 651892"/>
                <a:gd name="connsiteX8" fmla="*/ 172157 w 887682"/>
                <a:gd name="connsiteY8" fmla="*/ 263989 h 651892"/>
                <a:gd name="connsiteX9" fmla="*/ 5380 w 887682"/>
                <a:gd name="connsiteY9" fmla="*/ 183176 h 651892"/>
                <a:gd name="connsiteX10" fmla="*/ 0 w 887682"/>
                <a:gd name="connsiteY10" fmla="*/ 183176 h 651892"/>
                <a:gd name="connsiteX11" fmla="*/ 32279 w 887682"/>
                <a:gd name="connsiteY11" fmla="*/ 253214 h 651892"/>
                <a:gd name="connsiteX12" fmla="*/ 37659 w 887682"/>
                <a:gd name="connsiteY12" fmla="*/ 253214 h 651892"/>
                <a:gd name="connsiteX13" fmla="*/ 69939 w 887682"/>
                <a:gd name="connsiteY13" fmla="*/ 280152 h 651892"/>
                <a:gd name="connsiteX14" fmla="*/ 48419 w 887682"/>
                <a:gd name="connsiteY14" fmla="*/ 280152 h 651892"/>
                <a:gd name="connsiteX15" fmla="*/ 53799 w 887682"/>
                <a:gd name="connsiteY15" fmla="*/ 474103 h 651892"/>
                <a:gd name="connsiteX16" fmla="*/ 59179 w 887682"/>
                <a:gd name="connsiteY16" fmla="*/ 474103 h 651892"/>
                <a:gd name="connsiteX17" fmla="*/ 161397 w 887682"/>
                <a:gd name="connsiteY17" fmla="*/ 425616 h 651892"/>
                <a:gd name="connsiteX18" fmla="*/ 333553 w 887682"/>
                <a:gd name="connsiteY18" fmla="*/ 554916 h 651892"/>
                <a:gd name="connsiteX19" fmla="*/ 306654 w 887682"/>
                <a:gd name="connsiteY19" fmla="*/ 651892 h 651892"/>
                <a:gd name="connsiteX20" fmla="*/ 371213 w 887682"/>
                <a:gd name="connsiteY20" fmla="*/ 641117 h 651892"/>
                <a:gd name="connsiteX21" fmla="*/ 478810 w 887682"/>
                <a:gd name="connsiteY21" fmla="*/ 587242 h 651892"/>
                <a:gd name="connsiteX22" fmla="*/ 607928 w 887682"/>
                <a:gd name="connsiteY22" fmla="*/ 576467 h 651892"/>
                <a:gd name="connsiteX23" fmla="*/ 662659 w 887682"/>
                <a:gd name="connsiteY23" fmla="*/ 560541 h 651892"/>
                <a:gd name="connsiteX24" fmla="*/ 632791 w 887682"/>
                <a:gd name="connsiteY24" fmla="*/ 526305 h 651892"/>
                <a:gd name="connsiteX25" fmla="*/ 660104 w 887682"/>
                <a:gd name="connsiteY25" fmla="*/ 169686 h 651892"/>
                <a:gd name="connsiteX26" fmla="*/ 662896 w 887682"/>
                <a:gd name="connsiteY26" fmla="*/ 504294 h 651892"/>
                <a:gd name="connsiteX27" fmla="*/ 703774 w 887682"/>
                <a:gd name="connsiteY27" fmla="*/ 545372 h 651892"/>
                <a:gd name="connsiteX28" fmla="*/ 761927 w 887682"/>
                <a:gd name="connsiteY28" fmla="*/ 517204 h 651892"/>
                <a:gd name="connsiteX29" fmla="*/ 887682 w 887682"/>
                <a:gd name="connsiteY29" fmla="*/ 409453 h 651892"/>
                <a:gd name="connsiteX30" fmla="*/ 554129 w 887682"/>
                <a:gd name="connsiteY30" fmla="*/ 75426 h 651892"/>
                <a:gd name="connsiteX31" fmla="*/ 338933 w 887682"/>
                <a:gd name="connsiteY31" fmla="*/ 0 h 6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7682" h="651892">
                  <a:moveTo>
                    <a:pt x="714075" y="300808"/>
                  </a:moveTo>
                  <a:cubicBezTo>
                    <a:pt x="727958" y="300808"/>
                    <a:pt x="739213" y="312063"/>
                    <a:pt x="739213" y="325946"/>
                  </a:cubicBezTo>
                  <a:cubicBezTo>
                    <a:pt x="739213" y="339829"/>
                    <a:pt x="727958" y="351084"/>
                    <a:pt x="714075" y="351084"/>
                  </a:cubicBezTo>
                  <a:cubicBezTo>
                    <a:pt x="700192" y="351084"/>
                    <a:pt x="688937" y="339829"/>
                    <a:pt x="688937" y="325946"/>
                  </a:cubicBezTo>
                  <a:cubicBezTo>
                    <a:pt x="688937" y="312063"/>
                    <a:pt x="700192" y="300808"/>
                    <a:pt x="714075" y="300808"/>
                  </a:cubicBezTo>
                  <a:close/>
                  <a:moveTo>
                    <a:pt x="338933" y="0"/>
                  </a:moveTo>
                  <a:cubicBezTo>
                    <a:pt x="333553" y="0"/>
                    <a:pt x="333553" y="0"/>
                    <a:pt x="333553" y="0"/>
                  </a:cubicBezTo>
                  <a:cubicBezTo>
                    <a:pt x="387352" y="96976"/>
                    <a:pt x="387352" y="96976"/>
                    <a:pt x="387352" y="96976"/>
                  </a:cubicBezTo>
                  <a:cubicBezTo>
                    <a:pt x="285134" y="123913"/>
                    <a:pt x="231335" y="172401"/>
                    <a:pt x="172157" y="263989"/>
                  </a:cubicBezTo>
                  <a:cubicBezTo>
                    <a:pt x="129118" y="215502"/>
                    <a:pt x="64559" y="183176"/>
                    <a:pt x="5380" y="183176"/>
                  </a:cubicBezTo>
                  <a:cubicBezTo>
                    <a:pt x="0" y="183176"/>
                    <a:pt x="0" y="183176"/>
                    <a:pt x="0" y="183176"/>
                  </a:cubicBezTo>
                  <a:cubicBezTo>
                    <a:pt x="16140" y="204726"/>
                    <a:pt x="26900" y="226277"/>
                    <a:pt x="32279" y="253214"/>
                  </a:cubicBezTo>
                  <a:cubicBezTo>
                    <a:pt x="37659" y="253214"/>
                    <a:pt x="37659" y="253214"/>
                    <a:pt x="37659" y="253214"/>
                  </a:cubicBezTo>
                  <a:cubicBezTo>
                    <a:pt x="69939" y="280152"/>
                    <a:pt x="69939" y="280152"/>
                    <a:pt x="69939" y="280152"/>
                  </a:cubicBezTo>
                  <a:cubicBezTo>
                    <a:pt x="48419" y="280152"/>
                    <a:pt x="48419" y="280152"/>
                    <a:pt x="48419" y="280152"/>
                  </a:cubicBezTo>
                  <a:cubicBezTo>
                    <a:pt x="64559" y="344803"/>
                    <a:pt x="69939" y="409453"/>
                    <a:pt x="53799" y="474103"/>
                  </a:cubicBezTo>
                  <a:cubicBezTo>
                    <a:pt x="59179" y="474103"/>
                    <a:pt x="59179" y="474103"/>
                    <a:pt x="59179" y="474103"/>
                  </a:cubicBezTo>
                  <a:cubicBezTo>
                    <a:pt x="91458" y="468716"/>
                    <a:pt x="134497" y="447166"/>
                    <a:pt x="161397" y="425616"/>
                  </a:cubicBezTo>
                  <a:cubicBezTo>
                    <a:pt x="204436" y="479491"/>
                    <a:pt x="258235" y="527979"/>
                    <a:pt x="333553" y="554916"/>
                  </a:cubicBezTo>
                  <a:cubicBezTo>
                    <a:pt x="306654" y="651892"/>
                    <a:pt x="306654" y="651892"/>
                    <a:pt x="306654" y="651892"/>
                  </a:cubicBezTo>
                  <a:cubicBezTo>
                    <a:pt x="328173" y="651892"/>
                    <a:pt x="349693" y="651892"/>
                    <a:pt x="371213" y="641117"/>
                  </a:cubicBezTo>
                  <a:cubicBezTo>
                    <a:pt x="414252" y="630342"/>
                    <a:pt x="451911" y="608792"/>
                    <a:pt x="478810" y="587242"/>
                  </a:cubicBezTo>
                  <a:cubicBezTo>
                    <a:pt x="511090" y="587242"/>
                    <a:pt x="575648" y="581854"/>
                    <a:pt x="607928" y="576467"/>
                  </a:cubicBezTo>
                  <a:lnTo>
                    <a:pt x="662659" y="560541"/>
                  </a:lnTo>
                  <a:lnTo>
                    <a:pt x="632791" y="526305"/>
                  </a:lnTo>
                  <a:cubicBezTo>
                    <a:pt x="544207" y="405145"/>
                    <a:pt x="556435" y="245481"/>
                    <a:pt x="660104" y="169686"/>
                  </a:cubicBezTo>
                  <a:cubicBezTo>
                    <a:pt x="582650" y="255033"/>
                    <a:pt x="583827" y="396149"/>
                    <a:pt x="662896" y="504294"/>
                  </a:cubicBezTo>
                  <a:lnTo>
                    <a:pt x="703774" y="545372"/>
                  </a:lnTo>
                  <a:lnTo>
                    <a:pt x="761927" y="517204"/>
                  </a:lnTo>
                  <a:cubicBezTo>
                    <a:pt x="809674" y="488919"/>
                    <a:pt x="852713" y="452553"/>
                    <a:pt x="887682" y="409453"/>
                  </a:cubicBezTo>
                  <a:cubicBezTo>
                    <a:pt x="866163" y="231664"/>
                    <a:pt x="726285" y="96976"/>
                    <a:pt x="554129" y="75426"/>
                  </a:cubicBezTo>
                  <a:cubicBezTo>
                    <a:pt x="489570" y="26938"/>
                    <a:pt x="414252" y="0"/>
                    <a:pt x="338933" y="0"/>
                  </a:cubicBezTo>
                  <a:close/>
                </a:path>
              </a:pathLst>
            </a:custGeom>
            <a:solidFill>
              <a:srgbClr val="1A5FA8"/>
            </a:solidFill>
            <a:ln>
              <a:noFill/>
            </a:ln>
          </p:spPr>
          <p:txBody>
            <a:bodyPr vert="horz" wrap="square" lIns="182856" tIns="91428" rIns="182856" bIns="91428" numCol="1" anchor="t" anchorCtr="0" compatLnSpc="1">
              <a:noAutofit/>
            </a:bodyPr>
            <a:lstStyle/>
            <a:p>
              <a:pPr defTabSz="1828165">
                <a:defRPr/>
              </a:pPr>
              <a:endParaRPr lang="en-US" sz="3600" dirty="0">
                <a:solidFill>
                  <a:srgbClr val="131313"/>
                </a:solidFill>
                <a:latin typeface="Arial" panose="020B0604020202020204" pitchFamily="34" charset="0"/>
                <a:cs typeface="Arial" panose="020B0604020202020204" pitchFamily="34" charset="0"/>
                <a:sym typeface="Gill Sans" charset="0"/>
              </a:endParaRPr>
            </a:p>
          </p:txBody>
        </p:sp>
      </p:grpSp>
      <p:sp>
        <p:nvSpPr>
          <p:cNvPr id="25" name="TextBox 56"/>
          <p:cNvSpPr txBox="1"/>
          <p:nvPr>
            <p:custDataLst>
              <p:tags r:id="rId8"/>
            </p:custDataLst>
          </p:nvPr>
        </p:nvSpPr>
        <p:spPr>
          <a:xfrm>
            <a:off x="5830367" y="3185865"/>
            <a:ext cx="953770" cy="539691"/>
          </a:xfrm>
          <a:prstGeom prst="rect">
            <a:avLst/>
          </a:prstGeom>
        </p:spPr>
        <p:txBody>
          <a:bodyPr vert="horz" wrap="square" lIns="0" tIns="93588" rIns="0" bIns="93588" rtlCol="0">
            <a:noAutofit/>
          </a:bodyPr>
          <a:lstStyle/>
          <a:p>
            <a:pPr algn="ctr" defTabSz="1828165">
              <a:defRPr/>
            </a:pP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Seafood</a:t>
            </a:r>
            <a:endPar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26" name="TextBox 57"/>
          <p:cNvSpPr txBox="1"/>
          <p:nvPr>
            <p:custDataLst>
              <p:tags r:id="rId9"/>
            </p:custDataLst>
          </p:nvPr>
        </p:nvSpPr>
        <p:spPr>
          <a:xfrm>
            <a:off x="613408" y="1810784"/>
            <a:ext cx="1255281" cy="249196"/>
          </a:xfrm>
          <a:prstGeom prst="rect">
            <a:avLst/>
          </a:prstGeom>
        </p:spPr>
        <p:txBody>
          <a:bodyPr vert="horz" wrap="square" lIns="0" tIns="93588" rIns="0" bIns="93588" rtlCol="0">
            <a:noAutofit/>
          </a:bodyPr>
          <a:lstStyle/>
          <a:p>
            <a:pPr algn="ctr" defTabSz="1828165">
              <a:defRPr/>
            </a:pP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Processed</a:t>
            </a:r>
            <a:r>
              <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Food</a:t>
            </a:r>
            <a:endPar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27" name="TextBox 61"/>
          <p:cNvSpPr txBox="1"/>
          <p:nvPr>
            <p:custDataLst>
              <p:tags r:id="rId10"/>
            </p:custDataLst>
          </p:nvPr>
        </p:nvSpPr>
        <p:spPr>
          <a:xfrm>
            <a:off x="5025912" y="1863949"/>
            <a:ext cx="953770" cy="455642"/>
          </a:xfrm>
          <a:prstGeom prst="rect">
            <a:avLst/>
          </a:prstGeom>
        </p:spPr>
        <p:txBody>
          <a:bodyPr vert="horz" wrap="square" lIns="0" tIns="93588" rIns="0" bIns="93588" rtlCol="0">
            <a:noAutofit/>
          </a:bodyPr>
          <a:lstStyle>
            <a:defPPr>
              <a:defRPr lang="en-US"/>
            </a:defPPr>
            <a:lvl1pPr algn="ctr">
              <a:defRPr sz="1000">
                <a:solidFill>
                  <a:schemeClr val="tx1">
                    <a:lumMod val="50000"/>
                  </a:schemeClr>
                </a:solidFill>
              </a:defRPr>
            </a:lvl1pPr>
          </a:lstStyle>
          <a:p>
            <a:pPr defTabSz="1828165">
              <a:defRPr/>
            </a:pP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Dairy</a:t>
            </a:r>
            <a:endPar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grpSp>
        <p:nvGrpSpPr>
          <p:cNvPr id="28" name="Group 97"/>
          <p:cNvGrpSpPr/>
          <p:nvPr/>
        </p:nvGrpSpPr>
        <p:grpSpPr>
          <a:xfrm>
            <a:off x="2282835" y="1567637"/>
            <a:ext cx="954191" cy="953224"/>
            <a:chOff x="1974536" y="4472095"/>
            <a:chExt cx="731519" cy="731521"/>
          </a:xfrm>
        </p:grpSpPr>
        <p:sp>
          <p:nvSpPr>
            <p:cNvPr id="29" name="Flowchart: Connector 90"/>
            <p:cNvSpPr/>
            <p:nvPr>
              <p:custDataLst>
                <p:tags r:id="rId11"/>
              </p:custDataLst>
            </p:nvPr>
          </p:nvSpPr>
          <p:spPr bwMode="auto">
            <a:xfrm>
              <a:off x="1974536" y="4472095"/>
              <a:ext cx="731519" cy="731521"/>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sp>
          <p:nvSpPr>
            <p:cNvPr id="30" name="Freeform 67"/>
            <p:cNvSpPr/>
            <p:nvPr>
              <p:custDataLst>
                <p:tags r:id="rId12"/>
              </p:custDataLst>
            </p:nvPr>
          </p:nvSpPr>
          <p:spPr>
            <a:xfrm>
              <a:off x="2134276" y="4583668"/>
              <a:ext cx="412044" cy="508366"/>
            </a:xfrm>
            <a:custGeom>
              <a:avLst/>
              <a:gdLst>
                <a:gd name="connsiteX0" fmla="*/ 663677 w 829552"/>
                <a:gd name="connsiteY0" fmla="*/ 863003 h 1023472"/>
                <a:gd name="connsiteX1" fmla="*/ 814273 w 829552"/>
                <a:gd name="connsiteY1" fmla="*/ 913422 h 1023472"/>
                <a:gd name="connsiteX2" fmla="*/ 501170 w 829552"/>
                <a:gd name="connsiteY2" fmla="*/ 1014641 h 1023472"/>
                <a:gd name="connsiteX3" fmla="*/ 658190 w 829552"/>
                <a:gd name="connsiteY3" fmla="*/ 234355 h 1023472"/>
                <a:gd name="connsiteX4" fmla="*/ 829552 w 829552"/>
                <a:gd name="connsiteY4" fmla="*/ 908484 h 1023472"/>
                <a:gd name="connsiteX5" fmla="*/ 827983 w 829552"/>
                <a:gd name="connsiteY5" fmla="*/ 908992 h 1023472"/>
                <a:gd name="connsiteX6" fmla="*/ 827750 w 829552"/>
                <a:gd name="connsiteY6" fmla="*/ 904961 h 1023472"/>
                <a:gd name="connsiteX7" fmla="*/ 663129 w 829552"/>
                <a:gd name="connsiteY7" fmla="*/ 845387 h 1023472"/>
                <a:gd name="connsiteX8" fmla="*/ 474450 w 829552"/>
                <a:gd name="connsiteY8" fmla="*/ 1022678 h 1023472"/>
                <a:gd name="connsiteX9" fmla="*/ 600554 w 829552"/>
                <a:gd name="connsiteY9" fmla="*/ 241911 h 1023472"/>
                <a:gd name="connsiteX10" fmla="*/ 658190 w 829552"/>
                <a:gd name="connsiteY10" fmla="*/ 234355 h 1023472"/>
                <a:gd name="connsiteX11" fmla="*/ 137870 w 829552"/>
                <a:gd name="connsiteY11" fmla="*/ 116968 h 1023472"/>
                <a:gd name="connsiteX12" fmla="*/ 148862 w 829552"/>
                <a:gd name="connsiteY12" fmla="*/ 128172 h 1023472"/>
                <a:gd name="connsiteX13" fmla="*/ 167017 w 829552"/>
                <a:gd name="connsiteY13" fmla="*/ 132427 h 1023472"/>
                <a:gd name="connsiteX14" fmla="*/ 583318 w 829552"/>
                <a:gd name="connsiteY14" fmla="*/ 244243 h 1023472"/>
                <a:gd name="connsiteX15" fmla="*/ 583239 w 829552"/>
                <a:gd name="connsiteY15" fmla="*/ 244857 h 1023472"/>
                <a:gd name="connsiteX16" fmla="*/ 584044 w 829552"/>
                <a:gd name="connsiteY16" fmla="*/ 244722 h 1023472"/>
                <a:gd name="connsiteX17" fmla="*/ 579129 w 829552"/>
                <a:gd name="connsiteY17" fmla="*/ 276890 h 1023472"/>
                <a:gd name="connsiteX18" fmla="*/ 576476 w 829552"/>
                <a:gd name="connsiteY18" fmla="*/ 297572 h 1023472"/>
                <a:gd name="connsiteX19" fmla="*/ 575991 w 829552"/>
                <a:gd name="connsiteY19" fmla="*/ 297437 h 1023472"/>
                <a:gd name="connsiteX20" fmla="*/ 465089 w 829552"/>
                <a:gd name="connsiteY20" fmla="*/ 1023472 h 1023472"/>
                <a:gd name="connsiteX21" fmla="*/ 0 w 829552"/>
                <a:gd name="connsiteY21" fmla="*/ 814375 h 1023472"/>
                <a:gd name="connsiteX22" fmla="*/ 60732 w 829552"/>
                <a:gd name="connsiteY22" fmla="*/ 0 h 1023472"/>
                <a:gd name="connsiteX23" fmla="*/ 559149 w 829552"/>
                <a:gd name="connsiteY23" fmla="*/ 118439 h 1023472"/>
                <a:gd name="connsiteX24" fmla="*/ 649815 w 829552"/>
                <a:gd name="connsiteY24" fmla="*/ 216536 h 1023472"/>
                <a:gd name="connsiteX25" fmla="*/ 600028 w 829552"/>
                <a:gd name="connsiteY25" fmla="*/ 223404 h 1023472"/>
                <a:gd name="connsiteX26" fmla="*/ 139313 w 829552"/>
                <a:gd name="connsiteY26" fmla="*/ 101319 h 102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9552" h="1023472">
                  <a:moveTo>
                    <a:pt x="663677" y="863003"/>
                  </a:moveTo>
                  <a:lnTo>
                    <a:pt x="814273" y="913422"/>
                  </a:lnTo>
                  <a:lnTo>
                    <a:pt x="501170" y="1014641"/>
                  </a:lnTo>
                  <a:close/>
                  <a:moveTo>
                    <a:pt x="658190" y="234355"/>
                  </a:moveTo>
                  <a:lnTo>
                    <a:pt x="829552" y="908484"/>
                  </a:lnTo>
                  <a:lnTo>
                    <a:pt x="827983" y="908992"/>
                  </a:lnTo>
                  <a:lnTo>
                    <a:pt x="827750" y="904961"/>
                  </a:lnTo>
                  <a:lnTo>
                    <a:pt x="663129" y="845387"/>
                  </a:lnTo>
                  <a:lnTo>
                    <a:pt x="474450" y="1022678"/>
                  </a:lnTo>
                  <a:lnTo>
                    <a:pt x="600554" y="241911"/>
                  </a:lnTo>
                  <a:cubicBezTo>
                    <a:pt x="646793" y="236415"/>
                    <a:pt x="611951" y="239851"/>
                    <a:pt x="658190" y="234355"/>
                  </a:cubicBezTo>
                  <a:close/>
                  <a:moveTo>
                    <a:pt x="137870" y="116968"/>
                  </a:moveTo>
                  <a:lnTo>
                    <a:pt x="148862" y="128172"/>
                  </a:lnTo>
                  <a:cubicBezTo>
                    <a:pt x="148946" y="127555"/>
                    <a:pt x="166931" y="133041"/>
                    <a:pt x="167017" y="132427"/>
                  </a:cubicBezTo>
                  <a:lnTo>
                    <a:pt x="583318" y="244243"/>
                  </a:lnTo>
                  <a:cubicBezTo>
                    <a:pt x="583292" y="244447"/>
                    <a:pt x="583267" y="244653"/>
                    <a:pt x="583239" y="244857"/>
                  </a:cubicBezTo>
                  <a:lnTo>
                    <a:pt x="584044" y="244722"/>
                  </a:lnTo>
                  <a:lnTo>
                    <a:pt x="579129" y="276890"/>
                  </a:lnTo>
                  <a:lnTo>
                    <a:pt x="576476" y="297572"/>
                  </a:lnTo>
                  <a:lnTo>
                    <a:pt x="575991" y="297437"/>
                  </a:lnTo>
                  <a:lnTo>
                    <a:pt x="465089" y="1023472"/>
                  </a:lnTo>
                  <a:lnTo>
                    <a:pt x="0" y="814375"/>
                  </a:lnTo>
                  <a:close/>
                  <a:moveTo>
                    <a:pt x="60732" y="0"/>
                  </a:moveTo>
                  <a:lnTo>
                    <a:pt x="559149" y="118439"/>
                  </a:lnTo>
                  <a:lnTo>
                    <a:pt x="649815" y="216536"/>
                  </a:lnTo>
                  <a:lnTo>
                    <a:pt x="600028" y="223404"/>
                  </a:lnTo>
                  <a:lnTo>
                    <a:pt x="139313" y="101319"/>
                  </a:lnTo>
                  <a:close/>
                </a:path>
              </a:pathLst>
            </a:cu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165">
                <a:defRPr/>
              </a:pPr>
              <a:endParaRPr lang="en-US" sz="2800" dirty="0">
                <a:solidFill>
                  <a:srgbClr val="000000"/>
                </a:solidFill>
                <a:latin typeface="Arial" panose="020B0604020202020204" pitchFamily="34" charset="0"/>
                <a:cs typeface="Arial" panose="020B0604020202020204" pitchFamily="34" charset="0"/>
                <a:sym typeface="Gill Sans" charset="0"/>
              </a:endParaRPr>
            </a:p>
          </p:txBody>
        </p:sp>
      </p:grpSp>
      <p:grpSp>
        <p:nvGrpSpPr>
          <p:cNvPr id="31" name="Group 98"/>
          <p:cNvGrpSpPr/>
          <p:nvPr/>
        </p:nvGrpSpPr>
        <p:grpSpPr>
          <a:xfrm>
            <a:off x="4037658" y="4342301"/>
            <a:ext cx="954191" cy="953224"/>
            <a:chOff x="3225160" y="4380893"/>
            <a:chExt cx="731520" cy="731520"/>
          </a:xfrm>
        </p:grpSpPr>
        <p:sp>
          <p:nvSpPr>
            <p:cNvPr id="32" name="Flowchart: Connector 91"/>
            <p:cNvSpPr/>
            <p:nvPr>
              <p:custDataLst>
                <p:tags r:id="rId13"/>
              </p:custDataLst>
            </p:nvPr>
          </p:nvSpPr>
          <p:spPr bwMode="auto">
            <a:xfrm>
              <a:off x="3225160" y="4380893"/>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pic>
          <p:nvPicPr>
            <p:cNvPr id="33" name="Graphic 66" descr="Pig"/>
            <p:cNvPicPr>
              <a:picLocks noChangeAspect="1"/>
            </p:cNvPicPr>
            <p:nvPr>
              <p:custDataLst>
                <p:tags r:id="rId14"/>
              </p:custDataLst>
            </p:nvPr>
          </p:nvPicPr>
          <p:blipFill>
            <a:blip r:embed="rId15" cstate="email">
              <a:extLst>
                <a:ext uri="{96DAC541-7B7A-43D3-8B79-37D633B846F1}">
                  <asvg:svgBlip xmlns:asvg="http://schemas.microsoft.com/office/drawing/2016/SVG/main" r:embed="rId16"/>
                </a:ext>
              </a:extLst>
            </a:blip>
            <a:stretch>
              <a:fillRect/>
            </a:stretch>
          </p:blipFill>
          <p:spPr>
            <a:xfrm>
              <a:off x="3270880" y="4426613"/>
              <a:ext cx="640080" cy="640080"/>
            </a:xfrm>
            <a:prstGeom prst="rect">
              <a:avLst/>
            </a:prstGeom>
          </p:spPr>
        </p:pic>
      </p:grpSp>
      <p:grpSp>
        <p:nvGrpSpPr>
          <p:cNvPr id="34" name="Group 102"/>
          <p:cNvGrpSpPr/>
          <p:nvPr/>
        </p:nvGrpSpPr>
        <p:grpSpPr>
          <a:xfrm>
            <a:off x="2304667" y="4341787"/>
            <a:ext cx="954191" cy="953224"/>
            <a:chOff x="8353212" y="4091720"/>
            <a:chExt cx="731520" cy="731520"/>
          </a:xfrm>
        </p:grpSpPr>
        <p:sp>
          <p:nvSpPr>
            <p:cNvPr id="35" name="Flowchart: Connector 95"/>
            <p:cNvSpPr/>
            <p:nvPr>
              <p:custDataLst>
                <p:tags r:id="rId17"/>
              </p:custDataLst>
            </p:nvPr>
          </p:nvSpPr>
          <p:spPr bwMode="auto">
            <a:xfrm>
              <a:off x="8353212" y="4091720"/>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pic>
          <p:nvPicPr>
            <p:cNvPr id="36" name="Graphic 74" descr="Grapes"/>
            <p:cNvPicPr>
              <a:picLocks noChangeAspect="1"/>
            </p:cNvPicPr>
            <p:nvPr>
              <p:custDataLst>
                <p:tags r:id="rId18"/>
              </p:custDataLst>
            </p:nvPr>
          </p:nvPicPr>
          <p:blipFill>
            <a:blip r:embed="rId19" cstate="email">
              <a:extLst>
                <a:ext uri="{96DAC541-7B7A-43D3-8B79-37D633B846F1}">
                  <asvg:svgBlip xmlns:asvg="http://schemas.microsoft.com/office/drawing/2016/SVG/main" r:embed="rId20"/>
                </a:ext>
              </a:extLst>
            </a:blip>
            <a:stretch>
              <a:fillRect/>
            </a:stretch>
          </p:blipFill>
          <p:spPr>
            <a:xfrm>
              <a:off x="8444652" y="4183160"/>
              <a:ext cx="548640" cy="548640"/>
            </a:xfrm>
            <a:prstGeom prst="rect">
              <a:avLst/>
            </a:prstGeom>
          </p:spPr>
        </p:pic>
      </p:grpSp>
      <p:sp>
        <p:nvSpPr>
          <p:cNvPr id="37" name="TextBox 75"/>
          <p:cNvSpPr txBox="1"/>
          <p:nvPr>
            <p:custDataLst>
              <p:tags r:id="rId21"/>
            </p:custDataLst>
          </p:nvPr>
        </p:nvSpPr>
        <p:spPr>
          <a:xfrm>
            <a:off x="648045" y="4583275"/>
            <a:ext cx="1448618" cy="298450"/>
          </a:xfrm>
          <a:prstGeom prst="rect">
            <a:avLst/>
          </a:prstGeom>
        </p:spPr>
        <p:txBody>
          <a:bodyPr vert="horz" wrap="square" lIns="0" tIns="93588" rIns="0" bIns="93588" rtlCol="0">
            <a:noAutofit/>
          </a:bodyPr>
          <a:lstStyle/>
          <a:p>
            <a:pPr algn="ctr" defTabSz="1828165">
              <a:defRPr/>
            </a:pP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Vegetable</a:t>
            </a:r>
            <a:r>
              <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&amp;</a:t>
            </a:r>
            <a:r>
              <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 </a:t>
            </a: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Fruit</a:t>
            </a:r>
            <a:endPar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sp>
        <p:nvSpPr>
          <p:cNvPr id="38" name="TextBox 76"/>
          <p:cNvSpPr txBox="1"/>
          <p:nvPr>
            <p:custDataLst>
              <p:tags r:id="rId22"/>
            </p:custDataLst>
          </p:nvPr>
        </p:nvSpPr>
        <p:spPr>
          <a:xfrm>
            <a:off x="5217030" y="4636440"/>
            <a:ext cx="648970" cy="481850"/>
          </a:xfrm>
          <a:prstGeom prst="rect">
            <a:avLst/>
          </a:prstGeom>
        </p:spPr>
        <p:txBody>
          <a:bodyPr vert="horz" wrap="square" lIns="0" tIns="93588" rIns="0" bIns="93588" rtlCol="0">
            <a:noAutofit/>
          </a:bodyPr>
          <a:lstStyle/>
          <a:p>
            <a:pPr algn="ctr" defTabSz="1828165">
              <a:defRPr/>
            </a:pPr>
            <a:r>
              <a:rPr lang="en-US" altLang="zh-CN"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rPr>
              <a:t>Meat</a:t>
            </a:r>
            <a:endParaRPr lang="zh-CN" altLang="en-US" sz="1600" b="1" i="1" dirty="0">
              <a:solidFill>
                <a:prstClr val="black"/>
              </a:solidFill>
              <a:latin typeface="微软雅黑" panose="020B0503020204020204" charset="-122"/>
              <a:ea typeface="微软雅黑" panose="020B0503020204020204" charset="-122"/>
              <a:cs typeface="Arial" panose="020B0604020202020204" pitchFamily="34" charset="0"/>
              <a:sym typeface="Gill Sans" charset="0"/>
            </a:endParaRPr>
          </a:p>
        </p:txBody>
      </p:sp>
      <p:grpSp>
        <p:nvGrpSpPr>
          <p:cNvPr id="39" name="Group 96"/>
          <p:cNvGrpSpPr/>
          <p:nvPr/>
        </p:nvGrpSpPr>
        <p:grpSpPr>
          <a:xfrm>
            <a:off x="3933127" y="1554609"/>
            <a:ext cx="954191" cy="953224"/>
            <a:chOff x="395727" y="4292245"/>
            <a:chExt cx="731520" cy="731520"/>
          </a:xfrm>
        </p:grpSpPr>
        <p:sp>
          <p:nvSpPr>
            <p:cNvPr id="40" name="Flowchart: Connector 89"/>
            <p:cNvSpPr/>
            <p:nvPr>
              <p:custDataLst>
                <p:tags r:id="rId23"/>
              </p:custDataLst>
            </p:nvPr>
          </p:nvSpPr>
          <p:spPr bwMode="auto">
            <a:xfrm>
              <a:off x="395727" y="4292245"/>
              <a:ext cx="731520" cy="731520"/>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pic>
          <p:nvPicPr>
            <p:cNvPr id="41" name="Graphic 68" descr="Baby bottle"/>
            <p:cNvPicPr>
              <a:picLocks noChangeAspect="1"/>
            </p:cNvPicPr>
            <p:nvPr>
              <p:custDataLst>
                <p:tags r:id="rId24"/>
              </p:custDataLst>
            </p:nvPr>
          </p:nvPicPr>
          <p:blipFill>
            <a:blip r:embed="rId25" cstate="email">
              <a:extLst>
                <a:ext uri="{96DAC541-7B7A-43D3-8B79-37D633B846F1}">
                  <asvg:svgBlip xmlns:asvg="http://schemas.microsoft.com/office/drawing/2016/SVG/main" r:embed="rId26"/>
                </a:ext>
              </a:extLst>
            </a:blip>
            <a:stretch>
              <a:fillRect/>
            </a:stretch>
          </p:blipFill>
          <p:spPr>
            <a:xfrm>
              <a:off x="487167" y="4383685"/>
              <a:ext cx="548640" cy="548640"/>
            </a:xfrm>
            <a:prstGeom prst="rect">
              <a:avLst/>
            </a:prstGeom>
          </p:spPr>
        </p:pic>
      </p:grpSp>
      <p:grpSp>
        <p:nvGrpSpPr>
          <p:cNvPr id="50" name="Group 4"/>
          <p:cNvGrpSpPr/>
          <p:nvPr/>
        </p:nvGrpSpPr>
        <p:grpSpPr>
          <a:xfrm>
            <a:off x="7432379" y="1993079"/>
            <a:ext cx="3804343" cy="676910"/>
            <a:chOff x="8140819" y="2952524"/>
            <a:chExt cx="4034163" cy="725826"/>
          </a:xfrm>
          <a:solidFill>
            <a:srgbClr val="1A5FA8"/>
          </a:solidFill>
        </p:grpSpPr>
        <p:sp>
          <p:nvSpPr>
            <p:cNvPr id="60" name="Rectangle 106"/>
            <p:cNvSpPr/>
            <p:nvPr>
              <p:custDataLst>
                <p:tags r:id="rId27"/>
              </p:custDataLst>
            </p:nvPr>
          </p:nvSpPr>
          <p:spPr bwMode="auto">
            <a:xfrm>
              <a:off x="8140819" y="2952524"/>
              <a:ext cx="4034163" cy="725826"/>
            </a:xfrm>
            <a:prstGeom prst="rect">
              <a:avLst/>
            </a:prstGeom>
            <a:grpFill/>
            <a:ln w="25400" cap="flat" cmpd="sng" algn="ctr">
              <a:noFill/>
              <a:prstDash val="solid"/>
              <a:round/>
              <a:headEnd type="none" w="med" len="med"/>
              <a:tailEnd type="none" w="med" len="med"/>
            </a:ln>
            <a:effectLst/>
          </p:spPr>
          <p:txBody>
            <a:bodyPr vert="horz" wrap="square" lIns="45714" tIns="22857" rIns="45714" bIns="22857" numCol="1" rtlCol="0" anchor="ctr" anchorCtr="0" compatLnSpc="1"/>
            <a:lstStyle/>
            <a:p>
              <a:pPr marL="457200" lvl="2" algn="ctr" defTabSz="457200" fontAlgn="base">
                <a:spcBef>
                  <a:spcPct val="0"/>
                </a:spcBef>
                <a:spcAft>
                  <a:spcPct val="0"/>
                </a:spcAft>
              </a:pPr>
              <a:r>
                <a:rPr lang="en-US" altLang="zh-CN" sz="1400" dirty="0">
                  <a:solidFill>
                    <a:schemeClr val="bg1"/>
                  </a:solidFill>
                  <a:latin typeface="微软雅黑" panose="020B0503020204020204" charset="-122"/>
                  <a:ea typeface="微软雅黑" panose="020B0503020204020204" charset="-122"/>
                  <a:sym typeface="Gill Sans" charset="0"/>
                </a:rPr>
                <a:t>We</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monitors</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the</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safety</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of</a:t>
              </a:r>
              <a:r>
                <a:rPr lang="zh-CN" altLang="en-US" sz="1400" dirty="0">
                  <a:solidFill>
                    <a:schemeClr val="bg1"/>
                  </a:solidFill>
                  <a:latin typeface="微软雅黑" panose="020B0503020204020204" charset="-122"/>
                  <a:ea typeface="微软雅黑" panose="020B0503020204020204" charset="-122"/>
                  <a:sym typeface="Gill Sans" charset="0"/>
                </a:rPr>
                <a:t> </a:t>
              </a:r>
              <a:endParaRPr lang="en-US" altLang="zh-CN" sz="1400" dirty="0">
                <a:solidFill>
                  <a:schemeClr val="bg1"/>
                </a:solidFill>
                <a:latin typeface="微软雅黑" panose="020B0503020204020204" charset="-122"/>
                <a:ea typeface="微软雅黑" panose="020B0503020204020204" charset="-122"/>
                <a:sym typeface="Gill Sans" charset="0"/>
              </a:endParaRPr>
            </a:p>
            <a:p>
              <a:pPr marL="457200" lvl="2" algn="ctr" defTabSz="457200" fontAlgn="base">
                <a:spcBef>
                  <a:spcPct val="0"/>
                </a:spcBef>
                <a:spcAft>
                  <a:spcPct val="0"/>
                </a:spcAft>
              </a:pPr>
              <a:r>
                <a:rPr lang="en-US" altLang="zh-CN" sz="1600" b="1" dirty="0">
                  <a:solidFill>
                    <a:schemeClr val="bg1"/>
                  </a:solidFill>
                  <a:latin typeface="微软雅黑" panose="020B0503020204020204" charset="-122"/>
                  <a:ea typeface="微软雅黑" panose="020B0503020204020204" charset="-122"/>
                  <a:sym typeface="Gill Sans" charset="0"/>
                </a:rPr>
                <a:t>80</a:t>
              </a:r>
              <a:r>
                <a:rPr lang="zh-CN" altLang="en-US" sz="1600" b="1" dirty="0">
                  <a:solidFill>
                    <a:schemeClr val="bg1"/>
                  </a:solidFill>
                  <a:latin typeface="微软雅黑" panose="020B0503020204020204" charset="-122"/>
                  <a:ea typeface="微软雅黑" panose="020B0503020204020204" charset="-122"/>
                  <a:sym typeface="Gill Sans" charset="0"/>
                </a:rPr>
                <a:t> </a:t>
              </a:r>
              <a:r>
                <a:rPr lang="en-US" altLang="zh-CN" sz="1600" b="1" dirty="0">
                  <a:solidFill>
                    <a:schemeClr val="bg1"/>
                  </a:solidFill>
                  <a:latin typeface="微软雅黑" panose="020B0503020204020204" charset="-122"/>
                  <a:ea typeface="微软雅黑" panose="020B0503020204020204" charset="-122"/>
                  <a:sym typeface="Gill Sans" charset="0"/>
                </a:rPr>
                <a:t>million</a:t>
              </a:r>
              <a:r>
                <a:rPr lang="zh-CN" altLang="en-US" sz="1600" b="1"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tons</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of</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grain</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in</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China</a:t>
              </a:r>
              <a:endParaRPr lang="zh-CN" altLang="en-US" sz="1400" dirty="0">
                <a:solidFill>
                  <a:schemeClr val="bg1"/>
                </a:solidFill>
                <a:latin typeface="微软雅黑" panose="020B0503020204020204" charset="-122"/>
                <a:ea typeface="微软雅黑" panose="020B0503020204020204" charset="-122"/>
                <a:sym typeface="Gill Sans" charset="0"/>
              </a:endParaRPr>
            </a:p>
          </p:txBody>
        </p:sp>
        <p:pic>
          <p:nvPicPr>
            <p:cNvPr id="61" name="Picture 117"/>
            <p:cNvPicPr>
              <a:picLocks noChangeAspect="1"/>
            </p:cNvPicPr>
            <p:nvPr>
              <p:custDataLst>
                <p:tags r:id="rId28"/>
              </p:custDataLst>
            </p:nvPr>
          </p:nvPicPr>
          <p:blipFill>
            <a:blip r:embed="rId29" cstate="email">
              <a:lum bright="70000" contrast="-70000"/>
              <a:extLst>
                <a:ext uri="{BEBA8EAE-BF5A-486C-A8C5-ECC9F3942E4B}">
                  <a14:imgProps xmlns:a14="http://schemas.microsoft.com/office/drawing/2010/main">
                    <a14:imgLayer r:embed="rId30">
                      <a14:imgEffect>
                        <a14:artisticPhotocopy trans="30000" detail="2"/>
                      </a14:imgEffect>
                    </a14:imgLayer>
                  </a14:imgProps>
                </a:ext>
              </a:extLst>
            </a:blip>
            <a:stretch>
              <a:fillRect/>
            </a:stretch>
          </p:blipFill>
          <p:spPr>
            <a:xfrm>
              <a:off x="8263888" y="3066435"/>
              <a:ext cx="457200" cy="457200"/>
            </a:xfrm>
            <a:prstGeom prst="rect">
              <a:avLst/>
            </a:prstGeom>
            <a:grpFill/>
            <a:ln>
              <a:noFill/>
            </a:ln>
          </p:spPr>
        </p:pic>
      </p:grpSp>
      <p:sp>
        <p:nvSpPr>
          <p:cNvPr id="62" name="Rectangle 53"/>
          <p:cNvSpPr/>
          <p:nvPr>
            <p:custDataLst>
              <p:tags r:id="rId31"/>
            </p:custDataLst>
          </p:nvPr>
        </p:nvSpPr>
        <p:spPr bwMode="auto">
          <a:xfrm>
            <a:off x="7432379" y="2842709"/>
            <a:ext cx="3804343" cy="715645"/>
          </a:xfrm>
          <a:prstGeom prst="rect">
            <a:avLst/>
          </a:prstGeom>
          <a:solidFill>
            <a:srgbClr val="1F9698"/>
          </a:solidFill>
          <a:ln w="25400" cap="flat" cmpd="sng" algn="ctr">
            <a:noFill/>
            <a:prstDash val="solid"/>
            <a:round/>
            <a:headEnd type="none" w="med" len="med"/>
            <a:tailEnd type="none" w="med" len="med"/>
          </a:ln>
          <a:effectLst/>
        </p:spPr>
        <p:txBody>
          <a:bodyPr vert="horz" wrap="square" lIns="45714" tIns="22857" rIns="45714" bIns="22857" numCol="1" rtlCol="0" anchor="ctr" anchorCtr="0" compatLnSpc="1"/>
          <a:lstStyle/>
          <a:p>
            <a:pPr marL="457200" lvl="2" algn="ctr" defTabSz="457200" fontAlgn="base">
              <a:spcBef>
                <a:spcPct val="0"/>
              </a:spcBef>
              <a:spcAft>
                <a:spcPct val="0"/>
              </a:spcAft>
            </a:pPr>
            <a:r>
              <a:rPr lang="en-US" altLang="zh-CN" sz="1400" dirty="0">
                <a:solidFill>
                  <a:schemeClr val="bg1"/>
                </a:solidFill>
                <a:latin typeface="微软雅黑" panose="020B0503020204020204" charset="-122"/>
                <a:ea typeface="微软雅黑" panose="020B0503020204020204" charset="-122"/>
                <a:sym typeface="Gill Sans" charset="0"/>
              </a:rPr>
              <a:t>We</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monitors</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the</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safety</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and</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quality</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of</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600" b="1" dirty="0">
                <a:solidFill>
                  <a:schemeClr val="bg1"/>
                </a:solidFill>
                <a:latin typeface="微软雅黑" panose="020B0503020204020204" charset="-122"/>
                <a:ea typeface="微软雅黑" panose="020B0503020204020204" charset="-122"/>
                <a:sym typeface="Gill Sans" charset="0"/>
              </a:rPr>
              <a:t>6</a:t>
            </a:r>
            <a:r>
              <a:rPr lang="zh-CN" altLang="en-US" sz="1600" b="1" dirty="0">
                <a:solidFill>
                  <a:schemeClr val="bg1"/>
                </a:solidFill>
                <a:latin typeface="微软雅黑" panose="020B0503020204020204" charset="-122"/>
                <a:ea typeface="微软雅黑" panose="020B0503020204020204" charset="-122"/>
                <a:sym typeface="Gill Sans" charset="0"/>
              </a:rPr>
              <a:t> </a:t>
            </a:r>
            <a:r>
              <a:rPr lang="en-US" altLang="zh-CN" sz="1600" b="1" dirty="0">
                <a:solidFill>
                  <a:schemeClr val="bg1"/>
                </a:solidFill>
                <a:latin typeface="微软雅黑" panose="020B0503020204020204" charset="-122"/>
                <a:ea typeface="微软雅黑" panose="020B0503020204020204" charset="-122"/>
                <a:sym typeface="Gill Sans" charset="0"/>
              </a:rPr>
              <a:t>million</a:t>
            </a:r>
            <a:r>
              <a:rPr lang="zh-CN" altLang="en-US" sz="1600" b="1"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tons</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of</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raw</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milk</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in</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China</a:t>
            </a:r>
            <a:endParaRPr lang="zh-CN" altLang="en-US" sz="1400" dirty="0">
              <a:solidFill>
                <a:schemeClr val="bg1"/>
              </a:solidFill>
              <a:latin typeface="微软雅黑" panose="020B0503020204020204" charset="-122"/>
              <a:ea typeface="微软雅黑" panose="020B0503020204020204" charset="-122"/>
              <a:sym typeface="Gill Sans" charset="0"/>
            </a:endParaRPr>
          </a:p>
        </p:txBody>
      </p:sp>
      <p:pic>
        <p:nvPicPr>
          <p:cNvPr id="63" name="Graphic 54" descr="Baby bottle"/>
          <p:cNvPicPr>
            <a:picLocks noChangeAspect="1"/>
          </p:cNvPicPr>
          <p:nvPr>
            <p:custDataLst>
              <p:tags r:id="rId32"/>
            </p:custDataLst>
          </p:nvPr>
        </p:nvPicPr>
        <p:blipFill>
          <a:blip r:embed="rId33" cstate="email">
            <a:extLst>
              <a:ext uri="{96DAC541-7B7A-43D3-8B79-37D633B846F1}">
                <asvg:svgBlip xmlns:asvg="http://schemas.microsoft.com/office/drawing/2016/SVG/main" r:embed="rId34"/>
              </a:ext>
            </a:extLst>
          </a:blip>
          <a:stretch>
            <a:fillRect/>
          </a:stretch>
        </p:blipFill>
        <p:spPr>
          <a:xfrm>
            <a:off x="7453539" y="2904327"/>
            <a:ext cx="592454" cy="592454"/>
          </a:xfrm>
          <a:prstGeom prst="rect">
            <a:avLst/>
          </a:prstGeom>
        </p:spPr>
      </p:pic>
      <p:sp>
        <p:nvSpPr>
          <p:cNvPr id="64" name="Rectangle 59"/>
          <p:cNvSpPr/>
          <p:nvPr>
            <p:custDataLst>
              <p:tags r:id="rId35"/>
            </p:custDataLst>
          </p:nvPr>
        </p:nvSpPr>
        <p:spPr bwMode="auto">
          <a:xfrm>
            <a:off x="7432379" y="3700593"/>
            <a:ext cx="3804343" cy="935847"/>
          </a:xfrm>
          <a:prstGeom prst="rect">
            <a:avLst/>
          </a:prstGeom>
          <a:solidFill>
            <a:srgbClr val="1A7F8D"/>
          </a:solidFill>
          <a:ln w="25400" cap="flat" cmpd="sng" algn="ctr">
            <a:noFill/>
            <a:prstDash val="solid"/>
            <a:round/>
            <a:headEnd type="none" w="med" len="med"/>
            <a:tailEnd type="none" w="med" len="med"/>
          </a:ln>
          <a:effectLst/>
        </p:spPr>
        <p:txBody>
          <a:bodyPr vert="horz" wrap="square" lIns="45714" tIns="22857" rIns="45714" bIns="22857" numCol="1" rtlCol="0" anchor="ctr" anchorCtr="0" compatLnSpc="1"/>
          <a:lstStyle/>
          <a:p>
            <a:pPr marL="457200" lvl="2" algn="ctr" defTabSz="457200" fontAlgn="base">
              <a:spcBef>
                <a:spcPct val="0"/>
              </a:spcBef>
              <a:spcAft>
                <a:spcPct val="0"/>
              </a:spcAft>
            </a:pPr>
            <a:r>
              <a:rPr lang="en-US" altLang="zh-CN" sz="1400" dirty="0">
                <a:solidFill>
                  <a:schemeClr val="bg1"/>
                </a:solidFill>
                <a:latin typeface="微软雅黑" panose="020B0503020204020204" charset="-122"/>
                <a:ea typeface="微软雅黑" panose="020B0503020204020204" charset="-122"/>
                <a:sym typeface="Gill Sans" charset="0"/>
              </a:rPr>
              <a:t>We</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test</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the</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breeding</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and</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processing</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procedures</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of</a:t>
            </a:r>
            <a:r>
              <a:rPr lang="zh-CN" altLang="en-US" sz="1400" dirty="0">
                <a:solidFill>
                  <a:schemeClr val="bg1"/>
                </a:solidFill>
                <a:latin typeface="微软雅黑" panose="020B0503020204020204" charset="-122"/>
                <a:ea typeface="微软雅黑" panose="020B0503020204020204" charset="-122"/>
                <a:sym typeface="Gill Sans" charset="0"/>
              </a:rPr>
              <a:t> </a:t>
            </a:r>
            <a:endParaRPr lang="en-US" altLang="zh-CN" sz="1400" dirty="0">
              <a:solidFill>
                <a:schemeClr val="bg1"/>
              </a:solidFill>
              <a:latin typeface="微软雅黑" panose="020B0503020204020204" charset="-122"/>
              <a:ea typeface="微软雅黑" panose="020B0503020204020204" charset="-122"/>
              <a:sym typeface="Gill Sans" charset="0"/>
            </a:endParaRPr>
          </a:p>
          <a:p>
            <a:pPr marL="457200" lvl="2" algn="ctr" defTabSz="457200" fontAlgn="base">
              <a:spcBef>
                <a:spcPct val="0"/>
              </a:spcBef>
              <a:spcAft>
                <a:spcPct val="0"/>
              </a:spcAft>
            </a:pPr>
            <a:r>
              <a:rPr lang="en-US" altLang="zh-CN" sz="1600" b="1" dirty="0">
                <a:solidFill>
                  <a:schemeClr val="bg1"/>
                </a:solidFill>
                <a:latin typeface="微软雅黑" panose="020B0503020204020204" charset="-122"/>
                <a:ea typeface="微软雅黑" panose="020B0503020204020204" charset="-122"/>
                <a:sym typeface="Gill Sans" charset="0"/>
              </a:rPr>
              <a:t>16</a:t>
            </a:r>
            <a:r>
              <a:rPr lang="zh-CN" altLang="en-US" sz="1600" b="1" dirty="0">
                <a:solidFill>
                  <a:schemeClr val="bg1"/>
                </a:solidFill>
                <a:latin typeface="微软雅黑" panose="020B0503020204020204" charset="-122"/>
                <a:ea typeface="微软雅黑" panose="020B0503020204020204" charset="-122"/>
                <a:sym typeface="Gill Sans" charset="0"/>
              </a:rPr>
              <a:t> </a:t>
            </a:r>
            <a:r>
              <a:rPr lang="en-US" altLang="zh-CN" sz="1600" b="1" dirty="0">
                <a:solidFill>
                  <a:schemeClr val="bg1"/>
                </a:solidFill>
                <a:latin typeface="微软雅黑" panose="020B0503020204020204" charset="-122"/>
                <a:ea typeface="微软雅黑" panose="020B0503020204020204" charset="-122"/>
                <a:sym typeface="Gill Sans" charset="0"/>
              </a:rPr>
              <a:t>million</a:t>
            </a:r>
            <a:r>
              <a:rPr lang="zh-CN" altLang="en-US" sz="1600" b="1"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tons</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of</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livestock,</a:t>
            </a:r>
            <a:r>
              <a:rPr lang="zh-CN" altLang="en-US" sz="1400" dirty="0">
                <a:solidFill>
                  <a:schemeClr val="bg1"/>
                </a:solidFill>
                <a:latin typeface="微软雅黑" panose="020B0503020204020204" charset="-122"/>
                <a:ea typeface="微软雅黑" panose="020B0503020204020204" charset="-122"/>
                <a:sym typeface="Gill Sans" charset="0"/>
              </a:rPr>
              <a:t> </a:t>
            </a:r>
            <a:endParaRPr lang="en-US" altLang="zh-CN" sz="1400" dirty="0">
              <a:solidFill>
                <a:schemeClr val="bg1"/>
              </a:solidFill>
              <a:latin typeface="微软雅黑" panose="020B0503020204020204" charset="-122"/>
              <a:ea typeface="微软雅黑" panose="020B0503020204020204" charset="-122"/>
              <a:sym typeface="Gill Sans" charset="0"/>
            </a:endParaRPr>
          </a:p>
          <a:p>
            <a:pPr marL="457200" lvl="2" algn="ctr" defTabSz="457200" fontAlgn="base">
              <a:spcBef>
                <a:spcPct val="0"/>
              </a:spcBef>
              <a:spcAft>
                <a:spcPct val="0"/>
              </a:spcAft>
            </a:pPr>
            <a:r>
              <a:rPr lang="en-US" altLang="zh-CN" sz="1400" dirty="0">
                <a:solidFill>
                  <a:schemeClr val="bg1"/>
                </a:solidFill>
                <a:latin typeface="微软雅黑" panose="020B0503020204020204" charset="-122"/>
                <a:ea typeface="微软雅黑" panose="020B0503020204020204" charset="-122"/>
                <a:sym typeface="Gill Sans" charset="0"/>
              </a:rPr>
              <a:t>poultry</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and</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seafood</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in</a:t>
            </a:r>
            <a:r>
              <a:rPr lang="zh-CN" altLang="en-US" sz="1400" dirty="0">
                <a:solidFill>
                  <a:schemeClr val="bg1"/>
                </a:solidFill>
                <a:latin typeface="微软雅黑" panose="020B0503020204020204" charset="-122"/>
                <a:ea typeface="微软雅黑" panose="020B0503020204020204" charset="-122"/>
                <a:sym typeface="Gill Sans" charset="0"/>
              </a:rPr>
              <a:t> </a:t>
            </a:r>
            <a:r>
              <a:rPr lang="en-US" altLang="zh-CN" sz="1400" dirty="0">
                <a:solidFill>
                  <a:schemeClr val="bg1"/>
                </a:solidFill>
                <a:latin typeface="微软雅黑" panose="020B0503020204020204" charset="-122"/>
                <a:ea typeface="微软雅黑" panose="020B0503020204020204" charset="-122"/>
                <a:sym typeface="Gill Sans" charset="0"/>
              </a:rPr>
              <a:t>China</a:t>
            </a:r>
            <a:r>
              <a:rPr lang="zh-CN" altLang="en-US" sz="1400" dirty="0">
                <a:solidFill>
                  <a:schemeClr val="bg1"/>
                </a:solidFill>
                <a:latin typeface="微软雅黑" panose="020B0503020204020204" charset="-122"/>
                <a:ea typeface="微软雅黑" panose="020B0503020204020204" charset="-122"/>
                <a:sym typeface="Gill Sans" charset="0"/>
              </a:rPr>
              <a:t> </a:t>
            </a:r>
            <a:endParaRPr lang="zh-CN" altLang="en-US" sz="1400" dirty="0">
              <a:solidFill>
                <a:schemeClr val="bg1"/>
              </a:solidFill>
              <a:latin typeface="微软雅黑" panose="020B0503020204020204" charset="-122"/>
              <a:ea typeface="微软雅黑" panose="020B0503020204020204" charset="-122"/>
              <a:sym typeface="Gill Sans" charset="0"/>
            </a:endParaRPr>
          </a:p>
        </p:txBody>
      </p:sp>
      <p:pic>
        <p:nvPicPr>
          <p:cNvPr id="65" name="Graphic 67" descr="Pig"/>
          <p:cNvPicPr>
            <a:picLocks noChangeAspect="1"/>
          </p:cNvPicPr>
          <p:nvPr>
            <p:custDataLst>
              <p:tags r:id="rId36"/>
            </p:custDataLst>
          </p:nvPr>
        </p:nvPicPr>
        <p:blipFill>
          <a:blip r:embed="rId37" cstate="email">
            <a:extLst>
              <a:ext uri="{96DAC541-7B7A-43D3-8B79-37D633B846F1}">
                <asvg:svgBlip xmlns:asvg="http://schemas.microsoft.com/office/drawing/2016/SVG/main" r:embed="rId38"/>
              </a:ext>
            </a:extLst>
          </a:blip>
          <a:stretch>
            <a:fillRect/>
          </a:stretch>
        </p:blipFill>
        <p:spPr>
          <a:xfrm>
            <a:off x="7466973" y="3832696"/>
            <a:ext cx="691197" cy="691197"/>
          </a:xfrm>
          <a:prstGeom prst="rect">
            <a:avLst/>
          </a:prstGeom>
        </p:spPr>
      </p:pic>
      <p:sp>
        <p:nvSpPr>
          <p:cNvPr id="92" name="Rectangle 59"/>
          <p:cNvSpPr/>
          <p:nvPr>
            <p:custDataLst>
              <p:tags r:id="rId39"/>
            </p:custDataLst>
          </p:nvPr>
        </p:nvSpPr>
        <p:spPr bwMode="auto">
          <a:xfrm>
            <a:off x="7428273" y="1474698"/>
            <a:ext cx="3804343" cy="370800"/>
          </a:xfrm>
          <a:prstGeom prst="rect">
            <a:avLst/>
          </a:prstGeom>
          <a:solidFill>
            <a:srgbClr val="AFABAB"/>
          </a:solidFill>
          <a:ln w="25400" cap="flat" cmpd="sng" algn="ctr">
            <a:noFill/>
            <a:prstDash val="solid"/>
            <a:round/>
            <a:headEnd type="none" w="med" len="med"/>
            <a:tailEnd type="none" w="med" len="med"/>
          </a:ln>
          <a:effectLst/>
        </p:spPr>
        <p:txBody>
          <a:bodyPr vert="horz" wrap="square" lIns="45714" tIns="22857" rIns="45714" bIns="22857" numCol="1" rtlCol="0" anchor="ctr" anchorCtr="0" compatLnSpc="1"/>
          <a:lstStyle/>
          <a:p>
            <a:pPr indent="-457200" algn="ctr" defTabSz="457200" fontAlgn="base">
              <a:spcBef>
                <a:spcPct val="0"/>
              </a:spcBef>
              <a:spcAft>
                <a:spcPct val="0"/>
              </a:spcAft>
            </a:pPr>
            <a:r>
              <a:rPr lang="en-US" altLang="zh-CN" sz="1600" b="1" dirty="0">
                <a:solidFill>
                  <a:schemeClr val="bg1"/>
                </a:solidFill>
                <a:latin typeface="Microsoft YaHei" panose="020B0503020204020204" pitchFamily="34" charset="-122"/>
                <a:ea typeface="Microsoft YaHei" panose="020B0503020204020204" pitchFamily="34" charset="-122"/>
                <a:sym typeface="Gill Sans" charset="0"/>
              </a:rPr>
              <a:t>EVERY</a:t>
            </a:r>
            <a:r>
              <a:rPr lang="zh-CN" altLang="en-US" sz="1600" b="1" dirty="0">
                <a:solidFill>
                  <a:schemeClr val="bg1"/>
                </a:solidFill>
                <a:latin typeface="Microsoft YaHei" panose="020B0503020204020204" pitchFamily="34" charset="-122"/>
                <a:ea typeface="Microsoft YaHei" panose="020B0503020204020204" pitchFamily="34" charset="-122"/>
                <a:sym typeface="Gill Sans" charset="0"/>
              </a:rPr>
              <a:t> </a:t>
            </a:r>
            <a:r>
              <a:rPr lang="en-US" altLang="zh-CN" sz="1600" b="1" dirty="0">
                <a:solidFill>
                  <a:schemeClr val="bg1"/>
                </a:solidFill>
                <a:latin typeface="Microsoft YaHei" panose="020B0503020204020204" pitchFamily="34" charset="-122"/>
                <a:ea typeface="Microsoft YaHei" panose="020B0503020204020204" pitchFamily="34" charset="-122"/>
                <a:sym typeface="Gill Sans" charset="0"/>
              </a:rPr>
              <a:t>YEAR</a:t>
            </a:r>
            <a:endParaRPr lang="zh-CN" altLang="en-US" sz="1600" b="1" dirty="0">
              <a:solidFill>
                <a:schemeClr val="bg1"/>
              </a:solidFill>
              <a:latin typeface="Microsoft YaHei" panose="020B0503020204020204" pitchFamily="34" charset="-122"/>
              <a:ea typeface="Microsoft YaHei" panose="020B0503020204020204" pitchFamily="34" charset="-122"/>
              <a:sym typeface="Gill Sans" charset="0"/>
            </a:endParaRPr>
          </a:p>
        </p:txBody>
      </p:sp>
      <p:grpSp>
        <p:nvGrpSpPr>
          <p:cNvPr id="7" name="组合 6"/>
          <p:cNvGrpSpPr/>
          <p:nvPr/>
        </p:nvGrpSpPr>
        <p:grpSpPr>
          <a:xfrm>
            <a:off x="2701875" y="2465906"/>
            <a:ext cx="1770785" cy="1785437"/>
            <a:chOff x="8079827" y="3770138"/>
            <a:chExt cx="1463651" cy="1475762"/>
          </a:xfrm>
        </p:grpSpPr>
        <p:sp>
          <p:nvSpPr>
            <p:cNvPr id="104" name="Flowchart: Connector 94"/>
            <p:cNvSpPr/>
            <p:nvPr>
              <p:custDataLst>
                <p:tags r:id="rId40"/>
              </p:custDataLst>
            </p:nvPr>
          </p:nvSpPr>
          <p:spPr bwMode="auto">
            <a:xfrm>
              <a:off x="8079827" y="3770138"/>
              <a:ext cx="1463651" cy="1475762"/>
            </a:xfrm>
            <a:prstGeom prst="flowChartConnector">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28" tIns="45714" rIns="91428" bIns="45714" numCol="1" rtlCol="0" anchor="t" anchorCtr="0" compatLnSpc="1"/>
            <a:lstStyle/>
            <a:p>
              <a:pPr algn="ctr" defTabSz="914400" fontAlgn="base">
                <a:spcBef>
                  <a:spcPct val="0"/>
                </a:spcBef>
                <a:spcAft>
                  <a:spcPct val="0"/>
                </a:spcAft>
              </a:pPr>
              <a:endParaRPr lang="en-US" sz="5400" dirty="0">
                <a:solidFill>
                  <a:srgbClr val="000000"/>
                </a:solidFill>
                <a:latin typeface="Gill Sans" charset="0"/>
                <a:sym typeface="Gill Sans" charset="0"/>
              </a:endParaRPr>
            </a:p>
          </p:txBody>
        </p:sp>
        <p:pic>
          <p:nvPicPr>
            <p:cNvPr id="6" name="图片 5"/>
            <p:cNvPicPr>
              <a:picLocks noChangeAspect="1"/>
            </p:cNvPicPr>
            <p:nvPr/>
          </p:nvPicPr>
          <p:blipFill>
            <a:blip r:embed="rId41"/>
            <a:stretch>
              <a:fillRect/>
            </a:stretch>
          </p:blipFill>
          <p:spPr>
            <a:xfrm>
              <a:off x="8246917" y="4075120"/>
              <a:ext cx="1068486" cy="790506"/>
            </a:xfrm>
            <a:prstGeom prst="rect">
              <a:avLst/>
            </a:prstGeom>
          </p:spPr>
        </p:pic>
      </p:grpSp>
      <p:sp>
        <p:nvSpPr>
          <p:cNvPr id="110" name="Rectangle: Rounded Corners 77"/>
          <p:cNvSpPr/>
          <p:nvPr>
            <p:custDataLst>
              <p:tags r:id="rId42"/>
            </p:custDataLst>
          </p:nvPr>
        </p:nvSpPr>
        <p:spPr>
          <a:xfrm>
            <a:off x="6728998" y="4937559"/>
            <a:ext cx="6078122" cy="968881"/>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微软雅黑" panose="020B0503020204020204" charset="-122"/>
                <a:ea typeface="微软雅黑" panose="020B0503020204020204" charset="-122"/>
              </a:rPr>
              <a:t>No. 1 Market Share </a:t>
            </a:r>
            <a:endParaRPr lang="en-US" sz="2400" b="1" dirty="0">
              <a:latin typeface="微软雅黑" panose="020B0503020204020204" charset="-122"/>
              <a:ea typeface="微软雅黑" panose="020B0503020204020204" charset="-122"/>
            </a:endParaRPr>
          </a:p>
          <a:p>
            <a:pPr algn="ctr"/>
            <a:r>
              <a:rPr lang="en-US" altLang="zh-CN" sz="2400" b="1" dirty="0">
                <a:latin typeface="微软雅黑" panose="020B0503020204020204" charset="-122"/>
                <a:ea typeface="微软雅黑" panose="020B0503020204020204" charset="-122"/>
              </a:rPr>
              <a:t>in</a:t>
            </a:r>
            <a:r>
              <a:rPr lang="en-US" sz="2400" b="1" dirty="0">
                <a:latin typeface="微软雅黑" panose="020B0503020204020204" charset="-122"/>
                <a:ea typeface="微软雅黑" panose="020B0503020204020204" charset="-122"/>
              </a:rPr>
              <a:t> China (Rapid Test)</a:t>
            </a:r>
            <a:endParaRPr lang="en-US" sz="2400" b="1" dirty="0">
              <a:latin typeface="微软雅黑" panose="020B0503020204020204" charset="-122"/>
              <a:ea typeface="微软雅黑" panose="020B0503020204020204" charset="-122"/>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Rounded Corners 77"/>
          <p:cNvSpPr/>
          <p:nvPr>
            <p:custDataLst>
              <p:tags r:id="rId1"/>
            </p:custDataLst>
          </p:nvPr>
        </p:nvSpPr>
        <p:spPr>
          <a:xfrm>
            <a:off x="-481540" y="152699"/>
            <a:ext cx="6078122"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副标题 6"/>
          <p:cNvSpPr txBox="1"/>
          <p:nvPr>
            <p:custDataLst>
              <p:tags r:id="rId2"/>
            </p:custDataLst>
          </p:nvPr>
        </p:nvSpPr>
        <p:spPr>
          <a:xfrm>
            <a:off x="528585" y="203026"/>
            <a:ext cx="4141083" cy="530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000" b="1" dirty="0">
                <a:solidFill>
                  <a:schemeClr val="bg1"/>
                </a:solidFill>
                <a:latin typeface="微软雅黑" panose="020B0503020204020204" charset="-122"/>
                <a:ea typeface="微软雅黑" panose="020B0503020204020204" charset="-122"/>
              </a:rPr>
              <a:t>Global</a:t>
            </a:r>
            <a:r>
              <a:rPr lang="zh-CN" altLang="en-US" sz="3000" b="1" dirty="0">
                <a:solidFill>
                  <a:schemeClr val="bg1"/>
                </a:solidFill>
                <a:latin typeface="微软雅黑" panose="020B0503020204020204" charset="-122"/>
                <a:ea typeface="微软雅黑" panose="020B0503020204020204" charset="-122"/>
              </a:rPr>
              <a:t> </a:t>
            </a:r>
            <a:r>
              <a:rPr lang="en-US" altLang="zh-CN" sz="3000" b="1" dirty="0">
                <a:solidFill>
                  <a:schemeClr val="bg1"/>
                </a:solidFill>
                <a:latin typeface="微软雅黑" panose="020B0503020204020204" charset="-122"/>
                <a:ea typeface="微软雅黑" panose="020B0503020204020204" charset="-122"/>
              </a:rPr>
              <a:t>Footprint</a:t>
            </a:r>
            <a:endParaRPr lang="en-US" sz="3000" b="1" dirty="0">
              <a:solidFill>
                <a:schemeClr val="bg1"/>
              </a:solidFill>
              <a:latin typeface="微软雅黑" panose="020B0503020204020204" charset="-122"/>
              <a:ea typeface="微软雅黑" panose="020B0503020204020204" charset="-122"/>
            </a:endParaRPr>
          </a:p>
        </p:txBody>
      </p:sp>
      <p:sp>
        <p:nvSpPr>
          <p:cNvPr id="88" name="矩形 87"/>
          <p:cNvSpPr/>
          <p:nvPr>
            <p:custDataLst>
              <p:tags r:id="rId3"/>
            </p:custDataLst>
          </p:nvPr>
        </p:nvSpPr>
        <p:spPr>
          <a:xfrm>
            <a:off x="0" y="5734191"/>
            <a:ext cx="12197080" cy="974789"/>
          </a:xfrm>
          <a:prstGeom prst="rect">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4"/>
            </p:custDataLst>
          </p:nvPr>
        </p:nvSpPr>
        <p:spPr>
          <a:xfrm>
            <a:off x="2287084" y="5880616"/>
            <a:ext cx="8241387" cy="830997"/>
          </a:xfrm>
          <a:prstGeom prst="rect">
            <a:avLst/>
          </a:prstGeom>
          <a:noFill/>
        </p:spPr>
        <p:txBody>
          <a:bodyPr wrap="square" rtlCol="0">
            <a:spAutoFit/>
          </a:bodyPr>
          <a:lstStyle/>
          <a:p>
            <a:pPr algn="ctr">
              <a:lnSpc>
                <a:spcPct val="100000"/>
              </a:lnSpc>
            </a:pP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 Multiple R&amp;D</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labs</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in</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Beijing</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Tianjin</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Wuxi</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Rizhao,</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and</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Qingdao</a:t>
            </a:r>
            <a:endPar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a:p>
            <a:pPr algn="ctr">
              <a:lnSpc>
                <a:spcPct val="100000"/>
              </a:lnSpc>
            </a:pP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1</a:t>
            </a:r>
            <a:r>
              <a:rPr lang="zh-CN" altLang="en-US"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third-party</a:t>
            </a:r>
            <a:r>
              <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 </a:t>
            </a:r>
            <a:r>
              <a:rPr lang="en-US" altLang="zh-CN"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testing</a:t>
            </a:r>
            <a:r>
              <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 </a:t>
            </a:r>
            <a:r>
              <a:rPr lang="en-US" altLang="zh-CN"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lab,</a:t>
            </a:r>
            <a:r>
              <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  </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4</a:t>
            </a:r>
            <a:r>
              <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 </a:t>
            </a:r>
            <a:r>
              <a:rPr lang="en-US" altLang="zh-CN"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plants,</a:t>
            </a:r>
            <a:r>
              <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 </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5</a:t>
            </a:r>
            <a:r>
              <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tier</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1</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testing</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labs,</a:t>
            </a:r>
            <a:r>
              <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 </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7</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confirmatory</a:t>
            </a:r>
            <a:r>
              <a:rPr lang="zh-CN" altLang="en-US" sz="1600" dirty="0">
                <a:solidFill>
                  <a:schemeClr val="bg1"/>
                </a:solidFill>
                <a:latin typeface="微软雅黑" panose="020B0503020204020204" charset="-122"/>
                <a:ea typeface="微软雅黑" panose="020B0503020204020204" charset="-122"/>
                <a:cs typeface="Arial" panose="020B0604020202020204" pitchFamily="34" charset="0"/>
                <a:sym typeface="+mn-ea"/>
              </a:rPr>
              <a:t> </a:t>
            </a:r>
            <a:r>
              <a:rPr lang="en-US" altLang="zh-CN" sz="1600" dirty="0">
                <a:solidFill>
                  <a:schemeClr val="bg1"/>
                </a:solidFill>
                <a:latin typeface="微软雅黑" panose="020B0503020204020204" charset="-122"/>
                <a:ea typeface="微软雅黑" panose="020B0503020204020204" charset="-122"/>
                <a:cs typeface="Arial" panose="020B0604020202020204" pitchFamily="34" charset="0"/>
                <a:sym typeface="+mn-ea"/>
              </a:rPr>
              <a:t>labs</a:t>
            </a:r>
            <a:endParaRPr lang="zh-CN" altLang="en-US" sz="160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a:p>
            <a:pPr algn="ctr">
              <a:lnSpc>
                <a:spcPct val="100000"/>
              </a:lnSpc>
            </a:pPr>
            <a:endParaRPr lang="zh-CN" altLang="en-US" sz="1600" b="1"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grpSp>
        <p:nvGrpSpPr>
          <p:cNvPr id="296" name="组合 295"/>
          <p:cNvGrpSpPr>
            <a:grpSpLocks noChangeAspect="1"/>
          </p:cNvGrpSpPr>
          <p:nvPr/>
        </p:nvGrpSpPr>
        <p:grpSpPr>
          <a:xfrm>
            <a:off x="1890711" y="1112320"/>
            <a:ext cx="9590580" cy="4909976"/>
            <a:chOff x="2452662" y="1675522"/>
            <a:chExt cx="6850085" cy="3506957"/>
          </a:xfrm>
          <a:solidFill>
            <a:srgbClr val="A7C6D7"/>
          </a:solidFill>
        </p:grpSpPr>
        <p:sp>
          <p:nvSpPr>
            <p:cNvPr id="297" name="Freeform 250"/>
            <p:cNvSpPr/>
            <p:nvPr/>
          </p:nvSpPr>
          <p:spPr bwMode="auto">
            <a:xfrm>
              <a:off x="8293598" y="3565841"/>
              <a:ext cx="26956" cy="7956"/>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298" name="Freeform 251"/>
            <p:cNvSpPr/>
            <p:nvPr/>
          </p:nvSpPr>
          <p:spPr bwMode="auto">
            <a:xfrm>
              <a:off x="8180722" y="4380525"/>
              <a:ext cx="360531" cy="709665"/>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299" name="Freeform 252"/>
            <p:cNvSpPr/>
            <p:nvPr/>
          </p:nvSpPr>
          <p:spPr bwMode="auto">
            <a:xfrm>
              <a:off x="8268328" y="5101328"/>
              <a:ext cx="62335" cy="58874"/>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0" name="Freeform 253"/>
            <p:cNvSpPr/>
            <p:nvPr/>
          </p:nvSpPr>
          <p:spPr bwMode="auto">
            <a:xfrm>
              <a:off x="8249796" y="4130710"/>
              <a:ext cx="217329" cy="273683"/>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1" name="Freeform 254"/>
            <p:cNvSpPr/>
            <p:nvPr/>
          </p:nvSpPr>
          <p:spPr bwMode="auto">
            <a:xfrm>
              <a:off x="8172299" y="3836342"/>
              <a:ext cx="714323" cy="80195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2" name="Freeform 255"/>
            <p:cNvSpPr/>
            <p:nvPr/>
          </p:nvSpPr>
          <p:spPr bwMode="auto">
            <a:xfrm>
              <a:off x="7892633" y="3565842"/>
              <a:ext cx="13478" cy="52509"/>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3" name="Freeform 256"/>
            <p:cNvSpPr/>
            <p:nvPr/>
          </p:nvSpPr>
          <p:spPr bwMode="auto">
            <a:xfrm>
              <a:off x="6940765" y="2175153"/>
              <a:ext cx="1565108" cy="873557"/>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4" name="Freeform 257"/>
            <p:cNvSpPr/>
            <p:nvPr/>
          </p:nvSpPr>
          <p:spPr bwMode="auto">
            <a:xfrm>
              <a:off x="7174942" y="2829126"/>
              <a:ext cx="90975" cy="57282"/>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5" name="Freeform 258"/>
            <p:cNvSpPr/>
            <p:nvPr/>
          </p:nvSpPr>
          <p:spPr bwMode="auto">
            <a:xfrm>
              <a:off x="7217059" y="2073316"/>
              <a:ext cx="192058" cy="132068"/>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6" name="Freeform 259"/>
            <p:cNvSpPr/>
            <p:nvPr/>
          </p:nvSpPr>
          <p:spPr bwMode="auto">
            <a:xfrm>
              <a:off x="7274341" y="1952387"/>
              <a:ext cx="133093" cy="73194"/>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8" name="Freeform 260"/>
            <p:cNvSpPr/>
            <p:nvPr/>
          </p:nvSpPr>
          <p:spPr bwMode="auto">
            <a:xfrm>
              <a:off x="7345099" y="2121052"/>
              <a:ext cx="328521" cy="1782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09" name="Freeform 261"/>
            <p:cNvSpPr/>
            <p:nvPr/>
          </p:nvSpPr>
          <p:spPr bwMode="auto">
            <a:xfrm>
              <a:off x="7367001" y="1981029"/>
              <a:ext cx="225753" cy="98653"/>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0" name="Freeform 262"/>
            <p:cNvSpPr/>
            <p:nvPr/>
          </p:nvSpPr>
          <p:spPr bwMode="auto">
            <a:xfrm>
              <a:off x="7592753" y="1877603"/>
              <a:ext cx="116246" cy="60465"/>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1" name="Freeform 263"/>
            <p:cNvSpPr/>
            <p:nvPr/>
          </p:nvSpPr>
          <p:spPr bwMode="auto">
            <a:xfrm>
              <a:off x="7644980" y="1993758"/>
              <a:ext cx="94345" cy="62056"/>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2" name="Freeform 264"/>
            <p:cNvSpPr/>
            <p:nvPr/>
          </p:nvSpPr>
          <p:spPr bwMode="auto">
            <a:xfrm>
              <a:off x="7646665" y="2101958"/>
              <a:ext cx="109507" cy="97062"/>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3" name="Freeform 265"/>
            <p:cNvSpPr/>
            <p:nvPr/>
          </p:nvSpPr>
          <p:spPr bwMode="auto">
            <a:xfrm>
              <a:off x="7724161" y="1893514"/>
              <a:ext cx="65704" cy="49327"/>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4" name="Freeform 266"/>
            <p:cNvSpPr/>
            <p:nvPr/>
          </p:nvSpPr>
          <p:spPr bwMode="auto">
            <a:xfrm>
              <a:off x="7747747" y="1969891"/>
              <a:ext cx="316728" cy="10979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5" name="Freeform 267"/>
            <p:cNvSpPr/>
            <p:nvPr/>
          </p:nvSpPr>
          <p:spPr bwMode="auto">
            <a:xfrm>
              <a:off x="7761225" y="1782131"/>
              <a:ext cx="203852" cy="146388"/>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6" name="Freeform 268"/>
            <p:cNvSpPr/>
            <p:nvPr/>
          </p:nvSpPr>
          <p:spPr bwMode="auto">
            <a:xfrm>
              <a:off x="7761226" y="2033537"/>
              <a:ext cx="48857" cy="38188"/>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7" name="Freeform 269"/>
            <p:cNvSpPr/>
            <p:nvPr/>
          </p:nvSpPr>
          <p:spPr bwMode="auto">
            <a:xfrm>
              <a:off x="7762911" y="1942841"/>
              <a:ext cx="53911" cy="12729"/>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8" name="Freeform 270"/>
            <p:cNvSpPr/>
            <p:nvPr/>
          </p:nvSpPr>
          <p:spPr bwMode="auto">
            <a:xfrm>
              <a:off x="7773018" y="2095594"/>
              <a:ext cx="97714" cy="79559"/>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19" name="Freeform 271"/>
            <p:cNvSpPr/>
            <p:nvPr/>
          </p:nvSpPr>
          <p:spPr bwMode="auto">
            <a:xfrm>
              <a:off x="7838722" y="1696208"/>
              <a:ext cx="562698" cy="315053"/>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0" name="Freeform 272"/>
            <p:cNvSpPr/>
            <p:nvPr/>
          </p:nvSpPr>
          <p:spPr bwMode="auto">
            <a:xfrm>
              <a:off x="7874102" y="2103550"/>
              <a:ext cx="525634" cy="408933"/>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1" name="Freeform 273"/>
            <p:cNvSpPr/>
            <p:nvPr/>
          </p:nvSpPr>
          <p:spPr bwMode="auto">
            <a:xfrm>
              <a:off x="7928013" y="2385187"/>
              <a:ext cx="121300" cy="8910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2" name="Freeform 274"/>
            <p:cNvSpPr/>
            <p:nvPr/>
          </p:nvSpPr>
          <p:spPr bwMode="auto">
            <a:xfrm>
              <a:off x="8438484" y="2805258"/>
              <a:ext cx="121300" cy="132068"/>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3" name="Freeform 275"/>
            <p:cNvSpPr/>
            <p:nvPr/>
          </p:nvSpPr>
          <p:spPr bwMode="auto">
            <a:xfrm>
              <a:off x="8141974" y="4291419"/>
              <a:ext cx="151625" cy="838551"/>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4" name="Freeform 276"/>
            <p:cNvSpPr/>
            <p:nvPr/>
          </p:nvSpPr>
          <p:spPr bwMode="auto">
            <a:xfrm>
              <a:off x="8148712" y="4996310"/>
              <a:ext cx="11793" cy="31824"/>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5" name="Freeform 277"/>
            <p:cNvSpPr/>
            <p:nvPr/>
          </p:nvSpPr>
          <p:spPr bwMode="auto">
            <a:xfrm>
              <a:off x="8162189" y="4826054"/>
              <a:ext cx="10108" cy="38188"/>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6" name="Freeform 278"/>
            <p:cNvSpPr/>
            <p:nvPr/>
          </p:nvSpPr>
          <p:spPr bwMode="auto">
            <a:xfrm>
              <a:off x="8173983" y="5120423"/>
              <a:ext cx="25271" cy="17503"/>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7" name="Freeform 279"/>
            <p:cNvSpPr/>
            <p:nvPr/>
          </p:nvSpPr>
          <p:spPr bwMode="auto">
            <a:xfrm>
              <a:off x="8179037" y="5082235"/>
              <a:ext cx="35379" cy="39779"/>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8" name="Freeform 280"/>
            <p:cNvSpPr/>
            <p:nvPr/>
          </p:nvSpPr>
          <p:spPr bwMode="auto">
            <a:xfrm>
              <a:off x="8205992" y="5133151"/>
              <a:ext cx="18532" cy="11138"/>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29" name="Freeform 281"/>
            <p:cNvSpPr/>
            <p:nvPr/>
          </p:nvSpPr>
          <p:spPr bwMode="auto">
            <a:xfrm>
              <a:off x="8219470" y="5101328"/>
              <a:ext cx="50542" cy="58874"/>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0" name="Freeform 282"/>
            <p:cNvSpPr/>
            <p:nvPr/>
          </p:nvSpPr>
          <p:spPr bwMode="auto">
            <a:xfrm>
              <a:off x="8244741" y="5169750"/>
              <a:ext cx="37064" cy="12729"/>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1" name="Freeform 283"/>
            <p:cNvSpPr/>
            <p:nvPr/>
          </p:nvSpPr>
          <p:spPr bwMode="auto">
            <a:xfrm>
              <a:off x="8280120" y="5161793"/>
              <a:ext cx="18532" cy="7956"/>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2" name="Freeform 284"/>
            <p:cNvSpPr/>
            <p:nvPr/>
          </p:nvSpPr>
          <p:spPr bwMode="auto">
            <a:xfrm>
              <a:off x="8081322" y="3691545"/>
              <a:ext cx="219014" cy="330965"/>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3" name="Freeform 285"/>
            <p:cNvSpPr/>
            <p:nvPr/>
          </p:nvSpPr>
          <p:spPr bwMode="auto">
            <a:xfrm>
              <a:off x="7954969" y="3718594"/>
              <a:ext cx="57281" cy="54100"/>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4" name="Freeform 286"/>
            <p:cNvSpPr/>
            <p:nvPr/>
          </p:nvSpPr>
          <p:spPr bwMode="auto">
            <a:xfrm>
              <a:off x="7968447" y="3470372"/>
              <a:ext cx="197113" cy="66829"/>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5" name="Freeform 287"/>
            <p:cNvSpPr/>
            <p:nvPr/>
          </p:nvSpPr>
          <p:spPr bwMode="auto">
            <a:xfrm>
              <a:off x="8211047" y="3537201"/>
              <a:ext cx="58965" cy="36597"/>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6" name="Freeform 288"/>
            <p:cNvSpPr/>
            <p:nvPr/>
          </p:nvSpPr>
          <p:spPr bwMode="auto">
            <a:xfrm>
              <a:off x="8044259" y="3911128"/>
              <a:ext cx="102768" cy="125703"/>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7" name="Freeform 289"/>
            <p:cNvSpPr/>
            <p:nvPr/>
          </p:nvSpPr>
          <p:spPr bwMode="auto">
            <a:xfrm>
              <a:off x="7874103" y="3648584"/>
              <a:ext cx="43803" cy="2068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8" name="Freeform 290"/>
            <p:cNvSpPr/>
            <p:nvPr/>
          </p:nvSpPr>
          <p:spPr bwMode="auto">
            <a:xfrm>
              <a:off x="8409844" y="5064731"/>
              <a:ext cx="28640" cy="19094"/>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39" name="Freeform 291"/>
            <p:cNvSpPr/>
            <p:nvPr/>
          </p:nvSpPr>
          <p:spPr bwMode="auto">
            <a:xfrm>
              <a:off x="8431745" y="5064731"/>
              <a:ext cx="32010" cy="19094"/>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0" name="Freeform 292"/>
            <p:cNvSpPr/>
            <p:nvPr/>
          </p:nvSpPr>
          <p:spPr bwMode="auto">
            <a:xfrm>
              <a:off x="8529459" y="3828386"/>
              <a:ext cx="52226" cy="70012"/>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1" name="Freeform 293"/>
            <p:cNvSpPr/>
            <p:nvPr/>
          </p:nvSpPr>
          <p:spPr bwMode="auto">
            <a:xfrm>
              <a:off x="8189145" y="1675522"/>
              <a:ext cx="1113602" cy="8910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6350">
              <a:solidFill>
                <a:srgbClr val="FFFFFF"/>
              </a:solidFill>
              <a:round/>
            </a:ln>
          </p:spPr>
          <p:txBody>
            <a:bodyPr/>
            <a:lstStyle/>
            <a:p>
              <a:pPr>
                <a:defRPr/>
              </a:pPr>
              <a:endParaRPr lang="en-US" kern="0" dirty="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2" name="Freeform 294"/>
            <p:cNvSpPr/>
            <p:nvPr/>
          </p:nvSpPr>
          <p:spPr bwMode="auto">
            <a:xfrm>
              <a:off x="7833669" y="3576981"/>
              <a:ext cx="72443" cy="8751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3" name="Freeform 295"/>
            <p:cNvSpPr/>
            <p:nvPr/>
          </p:nvSpPr>
          <p:spPr bwMode="auto">
            <a:xfrm>
              <a:off x="8403106" y="3772695"/>
              <a:ext cx="85921" cy="136841"/>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4" name="Freeform 296"/>
            <p:cNvSpPr/>
            <p:nvPr/>
          </p:nvSpPr>
          <p:spPr bwMode="auto">
            <a:xfrm>
              <a:off x="8162190" y="3537201"/>
              <a:ext cx="48857" cy="36597"/>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5" name="Freeform 297"/>
            <p:cNvSpPr/>
            <p:nvPr/>
          </p:nvSpPr>
          <p:spPr bwMode="auto">
            <a:xfrm>
              <a:off x="7887579" y="3618351"/>
              <a:ext cx="111192" cy="60465"/>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6" name="Freeform 298"/>
            <p:cNvSpPr/>
            <p:nvPr/>
          </p:nvSpPr>
          <p:spPr bwMode="auto">
            <a:xfrm>
              <a:off x="9075310" y="2364503"/>
              <a:ext cx="202167" cy="103427"/>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7" name="Freeform 299"/>
            <p:cNvSpPr/>
            <p:nvPr/>
          </p:nvSpPr>
          <p:spPr bwMode="auto">
            <a:xfrm>
              <a:off x="7380479" y="3263519"/>
              <a:ext cx="552589" cy="385065"/>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8" name="Freeform 300"/>
            <p:cNvSpPr/>
            <p:nvPr/>
          </p:nvSpPr>
          <p:spPr bwMode="auto">
            <a:xfrm>
              <a:off x="7924643" y="3637444"/>
              <a:ext cx="74128" cy="84332"/>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49" name="Freeform 301"/>
            <p:cNvSpPr/>
            <p:nvPr/>
          </p:nvSpPr>
          <p:spPr bwMode="auto">
            <a:xfrm>
              <a:off x="8002141" y="3745644"/>
              <a:ext cx="104453" cy="50918"/>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0" name="Freeform 302"/>
            <p:cNvSpPr/>
            <p:nvPr/>
          </p:nvSpPr>
          <p:spPr bwMode="auto">
            <a:xfrm>
              <a:off x="8379519" y="4328015"/>
              <a:ext cx="149940" cy="170256"/>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1" name="Freeform 303"/>
            <p:cNvSpPr/>
            <p:nvPr/>
          </p:nvSpPr>
          <p:spPr bwMode="auto">
            <a:xfrm>
              <a:off x="8035835" y="3941359"/>
              <a:ext cx="227438" cy="364380"/>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2" name="Freeform 304"/>
            <p:cNvSpPr/>
            <p:nvPr/>
          </p:nvSpPr>
          <p:spPr bwMode="auto">
            <a:xfrm>
              <a:off x="8460386" y="3823612"/>
              <a:ext cx="77497" cy="77968"/>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3" name="Freeform 305"/>
            <p:cNvSpPr/>
            <p:nvPr/>
          </p:nvSpPr>
          <p:spPr bwMode="auto">
            <a:xfrm>
              <a:off x="8389627" y="3724960"/>
              <a:ext cx="18532" cy="14321"/>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4" name="Freeform 306"/>
            <p:cNvSpPr/>
            <p:nvPr/>
          </p:nvSpPr>
          <p:spPr bwMode="auto">
            <a:xfrm>
              <a:off x="6445456" y="2195837"/>
              <a:ext cx="545850" cy="521906"/>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rgbClr val="366382"/>
            </a:solid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5" name="Freeform 307"/>
            <p:cNvSpPr/>
            <p:nvPr/>
          </p:nvSpPr>
          <p:spPr bwMode="auto">
            <a:xfrm>
              <a:off x="6667840" y="3534018"/>
              <a:ext cx="21901" cy="2705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6" name="Freeform 308"/>
            <p:cNvSpPr/>
            <p:nvPr/>
          </p:nvSpPr>
          <p:spPr bwMode="auto">
            <a:xfrm>
              <a:off x="6688056" y="2635002"/>
              <a:ext cx="47172" cy="30232"/>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7" name="Freeform 309"/>
            <p:cNvSpPr/>
            <p:nvPr/>
          </p:nvSpPr>
          <p:spPr bwMode="auto">
            <a:xfrm>
              <a:off x="6994677" y="2577720"/>
              <a:ext cx="146571" cy="14320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8" name="Freeform 310"/>
            <p:cNvSpPr/>
            <p:nvPr/>
          </p:nvSpPr>
          <p:spPr bwMode="auto">
            <a:xfrm>
              <a:off x="7026686" y="2623864"/>
              <a:ext cx="23586" cy="22276"/>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59" name="Freeform 311"/>
            <p:cNvSpPr/>
            <p:nvPr/>
          </p:nvSpPr>
          <p:spPr bwMode="auto">
            <a:xfrm>
              <a:off x="7036795" y="2642959"/>
              <a:ext cx="15163" cy="36597"/>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0" name="Freeform 312"/>
            <p:cNvSpPr/>
            <p:nvPr/>
          </p:nvSpPr>
          <p:spPr bwMode="auto">
            <a:xfrm>
              <a:off x="7053641" y="2625456"/>
              <a:ext cx="18532" cy="2068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1" name="Freeform 313"/>
            <p:cNvSpPr/>
            <p:nvPr/>
          </p:nvSpPr>
          <p:spPr bwMode="auto">
            <a:xfrm>
              <a:off x="7068805" y="2655689"/>
              <a:ext cx="16847" cy="17503"/>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2" name="Freeform 314"/>
            <p:cNvSpPr/>
            <p:nvPr/>
          </p:nvSpPr>
          <p:spPr bwMode="auto">
            <a:xfrm>
              <a:off x="7073859" y="2677965"/>
              <a:ext cx="25271" cy="36597"/>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3" name="Freeform 315"/>
            <p:cNvSpPr/>
            <p:nvPr/>
          </p:nvSpPr>
          <p:spPr bwMode="auto">
            <a:xfrm>
              <a:off x="7114292" y="2687511"/>
              <a:ext cx="11793" cy="23868"/>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4" name="Freeform 316"/>
            <p:cNvSpPr/>
            <p:nvPr/>
          </p:nvSpPr>
          <p:spPr bwMode="auto">
            <a:xfrm>
              <a:off x="7240645" y="2864133"/>
              <a:ext cx="1058006" cy="560095"/>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5" name="Freeform 317"/>
            <p:cNvSpPr/>
            <p:nvPr/>
          </p:nvSpPr>
          <p:spPr bwMode="auto">
            <a:xfrm>
              <a:off x="8455332" y="4557145"/>
              <a:ext cx="94345" cy="108200"/>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6" name="Freeform 318"/>
            <p:cNvSpPr/>
            <p:nvPr/>
          </p:nvSpPr>
          <p:spPr bwMode="auto">
            <a:xfrm>
              <a:off x="8184091" y="3693136"/>
              <a:ext cx="245970" cy="229130"/>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7" name="Freeform 320"/>
            <p:cNvSpPr/>
            <p:nvPr/>
          </p:nvSpPr>
          <p:spPr bwMode="auto">
            <a:xfrm>
              <a:off x="3884678" y="3131451"/>
              <a:ext cx="259447" cy="203671"/>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8" name="Freeform 321"/>
            <p:cNvSpPr/>
            <p:nvPr/>
          </p:nvSpPr>
          <p:spPr bwMode="auto">
            <a:xfrm>
              <a:off x="3126551" y="3034389"/>
              <a:ext cx="33694" cy="6842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69" name="Freeform 322"/>
            <p:cNvSpPr/>
            <p:nvPr/>
          </p:nvSpPr>
          <p:spPr bwMode="auto">
            <a:xfrm>
              <a:off x="2614396" y="3166457"/>
              <a:ext cx="374009" cy="388247"/>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0" name="Freeform 323"/>
            <p:cNvSpPr/>
            <p:nvPr/>
          </p:nvSpPr>
          <p:spPr bwMode="auto">
            <a:xfrm>
              <a:off x="4848339" y="4154579"/>
              <a:ext cx="739594" cy="60942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1" name="Freeform 324"/>
            <p:cNvSpPr/>
            <p:nvPr/>
          </p:nvSpPr>
          <p:spPr bwMode="auto">
            <a:xfrm>
              <a:off x="5427883" y="4799006"/>
              <a:ext cx="65704" cy="6842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2" name="Freeform 325"/>
            <p:cNvSpPr/>
            <p:nvPr/>
          </p:nvSpPr>
          <p:spPr bwMode="auto">
            <a:xfrm>
              <a:off x="2946287" y="2880044"/>
              <a:ext cx="141517" cy="57282"/>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3" name="Freeform 326"/>
            <p:cNvSpPr/>
            <p:nvPr/>
          </p:nvSpPr>
          <p:spPr bwMode="auto">
            <a:xfrm>
              <a:off x="4385040" y="3397177"/>
              <a:ext cx="87606" cy="119338"/>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4" name="Freeform 327"/>
            <p:cNvSpPr/>
            <p:nvPr/>
          </p:nvSpPr>
          <p:spPr bwMode="auto">
            <a:xfrm>
              <a:off x="2824986" y="2811623"/>
              <a:ext cx="60650" cy="46144"/>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5" name="Freeform 328"/>
            <p:cNvSpPr/>
            <p:nvPr/>
          </p:nvSpPr>
          <p:spPr bwMode="auto">
            <a:xfrm>
              <a:off x="4401887" y="3358989"/>
              <a:ext cx="60650" cy="35006"/>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6" name="Freeform 329"/>
            <p:cNvSpPr/>
            <p:nvPr/>
          </p:nvSpPr>
          <p:spPr bwMode="auto">
            <a:xfrm>
              <a:off x="4865187" y="3837934"/>
              <a:ext cx="21901" cy="20685"/>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7" name="Freeform 330"/>
            <p:cNvSpPr/>
            <p:nvPr/>
          </p:nvSpPr>
          <p:spPr bwMode="auto">
            <a:xfrm>
              <a:off x="3185517" y="2993019"/>
              <a:ext cx="112876" cy="71603"/>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8" name="Freeform 331"/>
            <p:cNvSpPr/>
            <p:nvPr/>
          </p:nvSpPr>
          <p:spPr bwMode="auto">
            <a:xfrm>
              <a:off x="4464222" y="3363762"/>
              <a:ext cx="166788" cy="372336"/>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79" name="Freeform 332"/>
            <p:cNvSpPr/>
            <p:nvPr/>
          </p:nvSpPr>
          <p:spPr bwMode="auto">
            <a:xfrm>
              <a:off x="4654596" y="3643810"/>
              <a:ext cx="90975" cy="8592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0" name="Freeform 333"/>
            <p:cNvSpPr/>
            <p:nvPr/>
          </p:nvSpPr>
          <p:spPr bwMode="auto">
            <a:xfrm>
              <a:off x="4238469" y="3742464"/>
              <a:ext cx="33694" cy="76377"/>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1" name="Freeform 334"/>
            <p:cNvSpPr/>
            <p:nvPr/>
          </p:nvSpPr>
          <p:spPr bwMode="auto">
            <a:xfrm>
              <a:off x="4123908" y="2755933"/>
              <a:ext cx="1123710" cy="773313"/>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366382"/>
            </a:solidFill>
            <a:ln w="6350">
              <a:solidFill>
                <a:srgbClr val="FFFFFF"/>
              </a:solidFill>
              <a:round/>
            </a:ln>
          </p:spPr>
          <p:txBody>
            <a:bodyPr/>
            <a:lstStyle/>
            <a:p>
              <a:pPr>
                <a:defRPr/>
              </a:pPr>
              <a:endParaRPr lang="en-US" kern="0">
                <a:solidFill>
                  <a:srgbClr val="C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2" name="Freeform 335"/>
            <p:cNvSpPr/>
            <p:nvPr/>
          </p:nvSpPr>
          <p:spPr bwMode="auto">
            <a:xfrm>
              <a:off x="4769158" y="3535609"/>
              <a:ext cx="40433" cy="35006"/>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3" name="Freeform 336"/>
            <p:cNvSpPr/>
            <p:nvPr/>
          </p:nvSpPr>
          <p:spPr bwMode="auto">
            <a:xfrm>
              <a:off x="4976378" y="3429000"/>
              <a:ext cx="32010" cy="65238"/>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4" name="Freeform 337"/>
            <p:cNvSpPr/>
            <p:nvPr/>
          </p:nvSpPr>
          <p:spPr bwMode="auto">
            <a:xfrm>
              <a:off x="2990089" y="2819579"/>
              <a:ext cx="195428" cy="8592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5" name="Freeform 338"/>
            <p:cNvSpPr/>
            <p:nvPr/>
          </p:nvSpPr>
          <p:spPr bwMode="auto">
            <a:xfrm>
              <a:off x="2922701" y="2638186"/>
              <a:ext cx="48857" cy="79559"/>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6" name="Freeform 339"/>
            <p:cNvSpPr/>
            <p:nvPr/>
          </p:nvSpPr>
          <p:spPr bwMode="auto">
            <a:xfrm>
              <a:off x="2954711" y="2698651"/>
              <a:ext cx="16847" cy="9547"/>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7" name="Freeform 340"/>
            <p:cNvSpPr/>
            <p:nvPr/>
          </p:nvSpPr>
          <p:spPr bwMode="auto">
            <a:xfrm>
              <a:off x="2978296" y="2681148"/>
              <a:ext cx="28640" cy="33415"/>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8" name="Freeform 341"/>
            <p:cNvSpPr/>
            <p:nvPr/>
          </p:nvSpPr>
          <p:spPr bwMode="auto">
            <a:xfrm>
              <a:off x="3150137" y="2245164"/>
              <a:ext cx="200482" cy="329374"/>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89" name="Freeform 342"/>
            <p:cNvSpPr/>
            <p:nvPr/>
          </p:nvSpPr>
          <p:spPr bwMode="auto">
            <a:xfrm>
              <a:off x="2691894" y="2819580"/>
              <a:ext cx="230807" cy="219583"/>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0" name="Freeform 343"/>
            <p:cNvSpPr/>
            <p:nvPr/>
          </p:nvSpPr>
          <p:spPr bwMode="auto">
            <a:xfrm>
              <a:off x="2931124" y="3023251"/>
              <a:ext cx="15163" cy="39779"/>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1" name="Freeform 344"/>
            <p:cNvSpPr/>
            <p:nvPr/>
          </p:nvSpPr>
          <p:spPr bwMode="auto">
            <a:xfrm>
              <a:off x="2882267" y="2717744"/>
              <a:ext cx="161733" cy="194124"/>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2" name="Freeform 345"/>
            <p:cNvSpPr/>
            <p:nvPr/>
          </p:nvSpPr>
          <p:spPr bwMode="auto">
            <a:xfrm>
              <a:off x="3143400" y="3053483"/>
              <a:ext cx="114561" cy="125703"/>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3" name="Freeform 346"/>
            <p:cNvSpPr/>
            <p:nvPr/>
          </p:nvSpPr>
          <p:spPr bwMode="auto">
            <a:xfrm>
              <a:off x="3205733" y="3199871"/>
              <a:ext cx="52226" cy="7956"/>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4" name="Freeform 347"/>
            <p:cNvSpPr/>
            <p:nvPr/>
          </p:nvSpPr>
          <p:spPr bwMode="auto">
            <a:xfrm>
              <a:off x="3069271" y="2886409"/>
              <a:ext cx="121300" cy="70012"/>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5" name="Freeform 348"/>
            <p:cNvSpPr/>
            <p:nvPr/>
          </p:nvSpPr>
          <p:spPr bwMode="auto">
            <a:xfrm>
              <a:off x="4022824" y="3190325"/>
              <a:ext cx="535742" cy="5871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6" name="Freeform 349"/>
            <p:cNvSpPr/>
            <p:nvPr/>
          </p:nvSpPr>
          <p:spPr bwMode="auto">
            <a:xfrm>
              <a:off x="4519818" y="3826795"/>
              <a:ext cx="200482" cy="227538"/>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7" name="Freeform 350"/>
            <p:cNvSpPr/>
            <p:nvPr/>
          </p:nvSpPr>
          <p:spPr bwMode="auto">
            <a:xfrm>
              <a:off x="4708508" y="4059107"/>
              <a:ext cx="165103" cy="57282"/>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8" name="Freeform 351"/>
            <p:cNvSpPr/>
            <p:nvPr/>
          </p:nvSpPr>
          <p:spPr bwMode="auto">
            <a:xfrm>
              <a:off x="4774212" y="3853846"/>
              <a:ext cx="180265" cy="168665"/>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399" name="Freeform 352"/>
            <p:cNvSpPr/>
            <p:nvPr/>
          </p:nvSpPr>
          <p:spPr bwMode="auto">
            <a:xfrm>
              <a:off x="4917412" y="4108435"/>
              <a:ext cx="42118" cy="12729"/>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0" name="Freeform 353"/>
            <p:cNvSpPr/>
            <p:nvPr/>
          </p:nvSpPr>
          <p:spPr bwMode="auto">
            <a:xfrm>
              <a:off x="4954477" y="3903173"/>
              <a:ext cx="114561" cy="149571"/>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1" name="Freeform 354"/>
            <p:cNvSpPr/>
            <p:nvPr/>
          </p:nvSpPr>
          <p:spPr bwMode="auto">
            <a:xfrm>
              <a:off x="5043768" y="4108434"/>
              <a:ext cx="64019" cy="38188"/>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2" name="Freeform 355"/>
            <p:cNvSpPr/>
            <p:nvPr/>
          </p:nvSpPr>
          <p:spPr bwMode="auto">
            <a:xfrm>
              <a:off x="5109471" y="3896807"/>
              <a:ext cx="23586" cy="58874"/>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3" name="Freeform 356"/>
            <p:cNvSpPr/>
            <p:nvPr/>
          </p:nvSpPr>
          <p:spPr bwMode="auto">
            <a:xfrm>
              <a:off x="5119579" y="3993869"/>
              <a:ext cx="52226" cy="19094"/>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4" name="Freeform 357"/>
            <p:cNvSpPr/>
            <p:nvPr/>
          </p:nvSpPr>
          <p:spPr bwMode="auto">
            <a:xfrm>
              <a:off x="5173490" y="3947725"/>
              <a:ext cx="192058" cy="173438"/>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5" name="Freeform 358"/>
            <p:cNvSpPr/>
            <p:nvPr/>
          </p:nvSpPr>
          <p:spPr bwMode="auto">
            <a:xfrm>
              <a:off x="5178544" y="4081383"/>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6" name="Freeform 359"/>
            <p:cNvSpPr/>
            <p:nvPr/>
          </p:nvSpPr>
          <p:spPr bwMode="auto">
            <a:xfrm>
              <a:off x="3583111" y="3098035"/>
              <a:ext cx="350422" cy="329374"/>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7" name="Freeform 360"/>
            <p:cNvSpPr/>
            <p:nvPr/>
          </p:nvSpPr>
          <p:spPr bwMode="auto">
            <a:xfrm>
              <a:off x="3482029" y="3160091"/>
              <a:ext cx="183635" cy="18139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8" name="Freeform 361"/>
            <p:cNvSpPr/>
            <p:nvPr/>
          </p:nvSpPr>
          <p:spPr bwMode="auto">
            <a:xfrm>
              <a:off x="2897429" y="2923007"/>
              <a:ext cx="213960" cy="219583"/>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09" name="Freeform 362"/>
            <p:cNvSpPr/>
            <p:nvPr/>
          </p:nvSpPr>
          <p:spPr bwMode="auto">
            <a:xfrm>
              <a:off x="2924386" y="3064621"/>
              <a:ext cx="25271" cy="54100"/>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0" name="Freeform 363"/>
            <p:cNvSpPr/>
            <p:nvPr/>
          </p:nvSpPr>
          <p:spPr bwMode="auto">
            <a:xfrm>
              <a:off x="3003567" y="3136224"/>
              <a:ext cx="55596" cy="35006"/>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1" name="Freeform 364"/>
            <p:cNvSpPr/>
            <p:nvPr/>
          </p:nvSpPr>
          <p:spPr bwMode="auto">
            <a:xfrm>
              <a:off x="5151590" y="3238060"/>
              <a:ext cx="43803" cy="55691"/>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2" name="Freeform 365"/>
            <p:cNvSpPr/>
            <p:nvPr/>
          </p:nvSpPr>
          <p:spPr bwMode="auto">
            <a:xfrm>
              <a:off x="5173491" y="3063031"/>
              <a:ext cx="207221" cy="18298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3" name="Freeform 366"/>
            <p:cNvSpPr/>
            <p:nvPr/>
          </p:nvSpPr>
          <p:spPr bwMode="auto">
            <a:xfrm>
              <a:off x="5197077" y="3230104"/>
              <a:ext cx="43803" cy="33415"/>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4" name="Freeform 367"/>
            <p:cNvSpPr/>
            <p:nvPr/>
          </p:nvSpPr>
          <p:spPr bwMode="auto">
            <a:xfrm>
              <a:off x="5338593" y="2965968"/>
              <a:ext cx="107822" cy="97062"/>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5" name="Freeform 368"/>
            <p:cNvSpPr/>
            <p:nvPr/>
          </p:nvSpPr>
          <p:spPr bwMode="auto">
            <a:xfrm>
              <a:off x="5055561" y="3029615"/>
              <a:ext cx="114561" cy="120930"/>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6" name="Freeform 369"/>
            <p:cNvSpPr/>
            <p:nvPr/>
          </p:nvSpPr>
          <p:spPr bwMode="auto">
            <a:xfrm>
              <a:off x="5089254" y="3129859"/>
              <a:ext cx="60650" cy="97062"/>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7" name="Freeform 370"/>
            <p:cNvSpPr/>
            <p:nvPr/>
          </p:nvSpPr>
          <p:spPr bwMode="auto">
            <a:xfrm>
              <a:off x="4612477" y="3483101"/>
              <a:ext cx="131408" cy="167074"/>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8" name="Freeform 371"/>
            <p:cNvSpPr/>
            <p:nvPr/>
          </p:nvSpPr>
          <p:spPr bwMode="auto">
            <a:xfrm>
              <a:off x="2880582" y="2843448"/>
              <a:ext cx="8424" cy="17503"/>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19" name="Freeform 372"/>
            <p:cNvSpPr/>
            <p:nvPr/>
          </p:nvSpPr>
          <p:spPr bwMode="auto">
            <a:xfrm>
              <a:off x="4612477" y="3809292"/>
              <a:ext cx="69074" cy="100244"/>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0" name="Freeform 373"/>
            <p:cNvSpPr/>
            <p:nvPr/>
          </p:nvSpPr>
          <p:spPr bwMode="auto">
            <a:xfrm>
              <a:off x="4786005" y="3799745"/>
              <a:ext cx="173527" cy="120930"/>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1" name="Freeform 374"/>
            <p:cNvSpPr/>
            <p:nvPr/>
          </p:nvSpPr>
          <p:spPr bwMode="auto">
            <a:xfrm>
              <a:off x="4383355" y="2792530"/>
              <a:ext cx="581230" cy="26572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2" name="Freeform 375"/>
            <p:cNvSpPr/>
            <p:nvPr/>
          </p:nvSpPr>
          <p:spPr bwMode="auto">
            <a:xfrm>
              <a:off x="3727999" y="3432183"/>
              <a:ext cx="141517" cy="173438"/>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3" name="Freeform 376"/>
            <p:cNvSpPr/>
            <p:nvPr/>
          </p:nvSpPr>
          <p:spPr bwMode="auto">
            <a:xfrm>
              <a:off x="4243523" y="3316028"/>
              <a:ext cx="144886" cy="82741"/>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4" name="Freeform 377"/>
            <p:cNvSpPr/>
            <p:nvPr/>
          </p:nvSpPr>
          <p:spPr bwMode="auto">
            <a:xfrm>
              <a:off x="2838464" y="2762298"/>
              <a:ext cx="65704" cy="68421"/>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5" name="Freeform 378"/>
            <p:cNvSpPr/>
            <p:nvPr/>
          </p:nvSpPr>
          <p:spPr bwMode="auto">
            <a:xfrm>
              <a:off x="5825479" y="4799006"/>
              <a:ext cx="143201" cy="144797"/>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6" name="Freeform 379"/>
            <p:cNvSpPr/>
            <p:nvPr/>
          </p:nvSpPr>
          <p:spPr bwMode="auto">
            <a:xfrm>
              <a:off x="5938355" y="4655800"/>
              <a:ext cx="106138" cy="160709"/>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7" name="Freeform 380"/>
            <p:cNvSpPr/>
            <p:nvPr/>
          </p:nvSpPr>
          <p:spPr bwMode="auto">
            <a:xfrm>
              <a:off x="2867105" y="2206976"/>
              <a:ext cx="473407" cy="418480"/>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8" name="Freeform 381"/>
            <p:cNvSpPr/>
            <p:nvPr/>
          </p:nvSpPr>
          <p:spPr bwMode="auto">
            <a:xfrm>
              <a:off x="3891417" y="3163275"/>
              <a:ext cx="304935" cy="292777"/>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29" name="Freeform 382"/>
            <p:cNvSpPr/>
            <p:nvPr/>
          </p:nvSpPr>
          <p:spPr bwMode="auto">
            <a:xfrm>
              <a:off x="5362180" y="3992278"/>
              <a:ext cx="183635" cy="154344"/>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0" name="Freeform 383"/>
            <p:cNvSpPr/>
            <p:nvPr/>
          </p:nvSpPr>
          <p:spPr bwMode="auto">
            <a:xfrm>
              <a:off x="5495273" y="4024102"/>
              <a:ext cx="75813" cy="39779"/>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1" name="Freeform 384"/>
            <p:cNvSpPr/>
            <p:nvPr/>
          </p:nvSpPr>
          <p:spPr bwMode="auto">
            <a:xfrm>
              <a:off x="5540761" y="3993870"/>
              <a:ext cx="38749" cy="39779"/>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2" name="Freeform 385"/>
            <p:cNvSpPr/>
            <p:nvPr/>
          </p:nvSpPr>
          <p:spPr bwMode="auto">
            <a:xfrm>
              <a:off x="4922467" y="3712230"/>
              <a:ext cx="43803" cy="57282"/>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3" name="Freeform 386"/>
            <p:cNvSpPr/>
            <p:nvPr/>
          </p:nvSpPr>
          <p:spPr bwMode="auto">
            <a:xfrm>
              <a:off x="4973009" y="3564252"/>
              <a:ext cx="75813" cy="122521"/>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4" name="Freeform 387"/>
            <p:cNvSpPr/>
            <p:nvPr/>
          </p:nvSpPr>
          <p:spPr bwMode="auto">
            <a:xfrm>
              <a:off x="4979748" y="3667678"/>
              <a:ext cx="20217" cy="25459"/>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5" name="Freeform 388"/>
            <p:cNvSpPr/>
            <p:nvPr/>
          </p:nvSpPr>
          <p:spPr bwMode="auto">
            <a:xfrm>
              <a:off x="5008388" y="3699501"/>
              <a:ext cx="20217" cy="31824"/>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6" name="Freeform 389"/>
            <p:cNvSpPr/>
            <p:nvPr/>
          </p:nvSpPr>
          <p:spPr bwMode="auto">
            <a:xfrm>
              <a:off x="5011757" y="3742463"/>
              <a:ext cx="79182" cy="84332"/>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7" name="Freeform 390"/>
            <p:cNvSpPr/>
            <p:nvPr/>
          </p:nvSpPr>
          <p:spPr bwMode="auto">
            <a:xfrm>
              <a:off x="5020180" y="3723369"/>
              <a:ext cx="18532" cy="33415"/>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8" name="Freeform 391"/>
            <p:cNvSpPr/>
            <p:nvPr/>
          </p:nvSpPr>
          <p:spPr bwMode="auto">
            <a:xfrm>
              <a:off x="3030522" y="2720926"/>
              <a:ext cx="185320" cy="151162"/>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39" name="Freeform 392"/>
            <p:cNvSpPr/>
            <p:nvPr/>
          </p:nvSpPr>
          <p:spPr bwMode="auto">
            <a:xfrm>
              <a:off x="2605972" y="3053483"/>
              <a:ext cx="55596" cy="10979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0" name="Freeform 393"/>
            <p:cNvSpPr/>
            <p:nvPr/>
          </p:nvSpPr>
          <p:spPr bwMode="auto">
            <a:xfrm>
              <a:off x="3143400" y="2892773"/>
              <a:ext cx="175211" cy="111382"/>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1" name="Freeform 394"/>
            <p:cNvSpPr/>
            <p:nvPr/>
          </p:nvSpPr>
          <p:spPr bwMode="auto">
            <a:xfrm>
              <a:off x="3407900" y="3274656"/>
              <a:ext cx="387486" cy="351650"/>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2" name="Freeform 395"/>
            <p:cNvSpPr/>
            <p:nvPr/>
          </p:nvSpPr>
          <p:spPr bwMode="auto">
            <a:xfrm>
              <a:off x="3133290" y="1946023"/>
              <a:ext cx="3130216" cy="1102686"/>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6350">
              <a:solidFill>
                <a:srgbClr val="FFFFFF"/>
              </a:solidFill>
              <a:round/>
            </a:ln>
          </p:spPr>
          <p:txBody>
            <a:bodyPr/>
            <a:lstStyle/>
            <a:p>
              <a:pPr>
                <a:defRPr/>
              </a:pPr>
              <a:endParaRPr lang="en-US" kern="0" dirty="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3" name="Freeform 396"/>
            <p:cNvSpPr/>
            <p:nvPr/>
          </p:nvSpPr>
          <p:spPr bwMode="auto">
            <a:xfrm>
              <a:off x="3628600" y="1802817"/>
              <a:ext cx="90975" cy="44553"/>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4" name="Freeform 397"/>
            <p:cNvSpPr/>
            <p:nvPr/>
          </p:nvSpPr>
          <p:spPr bwMode="auto">
            <a:xfrm>
              <a:off x="3655554" y="2265849"/>
              <a:ext cx="37064" cy="22276"/>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5" name="Freeform 398"/>
            <p:cNvSpPr/>
            <p:nvPr/>
          </p:nvSpPr>
          <p:spPr bwMode="auto">
            <a:xfrm>
              <a:off x="3719574" y="2127417"/>
              <a:ext cx="111192" cy="9228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6" name="Freeform 399"/>
            <p:cNvSpPr/>
            <p:nvPr/>
          </p:nvSpPr>
          <p:spPr bwMode="auto">
            <a:xfrm>
              <a:off x="3756638" y="1977847"/>
              <a:ext cx="283034" cy="149571"/>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7" name="Freeform 400"/>
            <p:cNvSpPr/>
            <p:nvPr/>
          </p:nvSpPr>
          <p:spPr bwMode="auto">
            <a:xfrm>
              <a:off x="3920057" y="1780540"/>
              <a:ext cx="53911" cy="30232"/>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8" name="Freeform 401"/>
            <p:cNvSpPr/>
            <p:nvPr/>
          </p:nvSpPr>
          <p:spPr bwMode="auto">
            <a:xfrm>
              <a:off x="4442321" y="1841005"/>
              <a:ext cx="48857" cy="19094"/>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49" name="Freeform 402"/>
            <p:cNvSpPr/>
            <p:nvPr/>
          </p:nvSpPr>
          <p:spPr bwMode="auto">
            <a:xfrm>
              <a:off x="4452429" y="1786906"/>
              <a:ext cx="116246" cy="55691"/>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0" name="Freeform 403"/>
            <p:cNvSpPr/>
            <p:nvPr/>
          </p:nvSpPr>
          <p:spPr bwMode="auto">
            <a:xfrm>
              <a:off x="4476015" y="1836232"/>
              <a:ext cx="131408" cy="63647"/>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1" name="Freeform 404"/>
            <p:cNvSpPr/>
            <p:nvPr/>
          </p:nvSpPr>
          <p:spPr bwMode="auto">
            <a:xfrm>
              <a:off x="4599001" y="1868056"/>
              <a:ext cx="109507" cy="66829"/>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2" name="Freeform 405"/>
            <p:cNvSpPr/>
            <p:nvPr/>
          </p:nvSpPr>
          <p:spPr bwMode="auto">
            <a:xfrm>
              <a:off x="5277943" y="2008079"/>
              <a:ext cx="124670" cy="63647"/>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3" name="Freeform 406"/>
            <p:cNvSpPr/>
            <p:nvPr/>
          </p:nvSpPr>
          <p:spPr bwMode="auto">
            <a:xfrm>
              <a:off x="5365550" y="2011261"/>
              <a:ext cx="75813" cy="42962"/>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4" name="Freeform 407"/>
            <p:cNvSpPr/>
            <p:nvPr/>
          </p:nvSpPr>
          <p:spPr bwMode="auto">
            <a:xfrm>
              <a:off x="5373973" y="2732065"/>
              <a:ext cx="53911" cy="219583"/>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5" name="Freeform 408"/>
            <p:cNvSpPr/>
            <p:nvPr/>
          </p:nvSpPr>
          <p:spPr bwMode="auto">
            <a:xfrm>
              <a:off x="5456524" y="2035128"/>
              <a:ext cx="84236" cy="31824"/>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6" name="Freeform 409"/>
            <p:cNvSpPr/>
            <p:nvPr/>
          </p:nvSpPr>
          <p:spPr bwMode="auto">
            <a:xfrm>
              <a:off x="2609341" y="3008929"/>
              <a:ext cx="224068" cy="1782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7" name="Freeform 410"/>
            <p:cNvSpPr/>
            <p:nvPr/>
          </p:nvSpPr>
          <p:spPr bwMode="auto">
            <a:xfrm>
              <a:off x="2971558" y="1841005"/>
              <a:ext cx="193743" cy="151162"/>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8" name="Freeform 411"/>
            <p:cNvSpPr/>
            <p:nvPr/>
          </p:nvSpPr>
          <p:spPr bwMode="auto">
            <a:xfrm>
              <a:off x="3096227" y="1820320"/>
              <a:ext cx="175211" cy="63647"/>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59" name="Freeform 412"/>
            <p:cNvSpPr/>
            <p:nvPr/>
          </p:nvSpPr>
          <p:spPr bwMode="auto">
            <a:xfrm>
              <a:off x="3156876" y="1923747"/>
              <a:ext cx="74128" cy="41371"/>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0" name="Freeform 413"/>
            <p:cNvSpPr/>
            <p:nvPr/>
          </p:nvSpPr>
          <p:spPr bwMode="auto">
            <a:xfrm>
              <a:off x="2979981" y="2280171"/>
              <a:ext cx="235861" cy="42325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1" name="Freeform 414"/>
            <p:cNvSpPr/>
            <p:nvPr/>
          </p:nvSpPr>
          <p:spPr bwMode="auto">
            <a:xfrm>
              <a:off x="2883952" y="2908686"/>
              <a:ext cx="80867" cy="44553"/>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2" name="Freeform 415"/>
            <p:cNvSpPr/>
            <p:nvPr/>
          </p:nvSpPr>
          <p:spPr bwMode="auto">
            <a:xfrm>
              <a:off x="3424747" y="3161684"/>
              <a:ext cx="131408" cy="10979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3" name="Freeform 416"/>
            <p:cNvSpPr/>
            <p:nvPr/>
          </p:nvSpPr>
          <p:spPr bwMode="auto">
            <a:xfrm>
              <a:off x="4561937" y="3519699"/>
              <a:ext cx="146571" cy="307097"/>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4" name="Freeform 417"/>
            <p:cNvSpPr/>
            <p:nvPr/>
          </p:nvSpPr>
          <p:spPr bwMode="auto">
            <a:xfrm>
              <a:off x="3709467" y="3405133"/>
              <a:ext cx="96029" cy="73194"/>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5" name="Freeform 418"/>
            <p:cNvSpPr/>
            <p:nvPr/>
          </p:nvSpPr>
          <p:spPr bwMode="auto">
            <a:xfrm>
              <a:off x="2909222" y="3163275"/>
              <a:ext cx="70758" cy="152753"/>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6" name="Freeform 419"/>
            <p:cNvSpPr/>
            <p:nvPr/>
          </p:nvSpPr>
          <p:spPr bwMode="auto">
            <a:xfrm>
              <a:off x="3251221" y="3050300"/>
              <a:ext cx="52226" cy="42962"/>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7" name="Freeform 420"/>
            <p:cNvSpPr/>
            <p:nvPr/>
          </p:nvSpPr>
          <p:spPr bwMode="auto">
            <a:xfrm>
              <a:off x="3257961" y="3047118"/>
              <a:ext cx="338629" cy="14320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8" name="Freeform 421"/>
            <p:cNvSpPr/>
            <p:nvPr/>
          </p:nvSpPr>
          <p:spPr bwMode="auto">
            <a:xfrm>
              <a:off x="2589126" y="2711379"/>
              <a:ext cx="72443" cy="93880"/>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69" name="Freeform 422"/>
            <p:cNvSpPr/>
            <p:nvPr/>
          </p:nvSpPr>
          <p:spPr bwMode="auto">
            <a:xfrm>
              <a:off x="2627873" y="2705015"/>
              <a:ext cx="45488" cy="36597"/>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0" name="Freeform 423"/>
            <p:cNvSpPr/>
            <p:nvPr/>
          </p:nvSpPr>
          <p:spPr bwMode="auto">
            <a:xfrm>
              <a:off x="2648090" y="2622274"/>
              <a:ext cx="13478" cy="14321"/>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1" name="Freeform 424"/>
            <p:cNvSpPr/>
            <p:nvPr/>
          </p:nvSpPr>
          <p:spPr bwMode="auto">
            <a:xfrm>
              <a:off x="2653144" y="2638185"/>
              <a:ext cx="10108" cy="11138"/>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2" name="Freeform 425"/>
            <p:cNvSpPr/>
            <p:nvPr/>
          </p:nvSpPr>
          <p:spPr bwMode="auto">
            <a:xfrm>
              <a:off x="2663253" y="2612726"/>
              <a:ext cx="143201" cy="237086"/>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3" name="Freeform 426"/>
            <p:cNvSpPr/>
            <p:nvPr/>
          </p:nvSpPr>
          <p:spPr bwMode="auto">
            <a:xfrm>
              <a:off x="6221388" y="2458382"/>
              <a:ext cx="55596" cy="19094"/>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4" name="Freeform 427"/>
            <p:cNvSpPr/>
            <p:nvPr/>
          </p:nvSpPr>
          <p:spPr bwMode="auto">
            <a:xfrm>
              <a:off x="4647857" y="3468781"/>
              <a:ext cx="129724" cy="299141"/>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5" name="Freeform 428"/>
            <p:cNvSpPr/>
            <p:nvPr/>
          </p:nvSpPr>
          <p:spPr bwMode="auto">
            <a:xfrm>
              <a:off x="3569634" y="3554704"/>
              <a:ext cx="176896" cy="132068"/>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6" name="Freeform 429"/>
            <p:cNvSpPr/>
            <p:nvPr/>
          </p:nvSpPr>
          <p:spPr bwMode="auto">
            <a:xfrm>
              <a:off x="3556156" y="3589709"/>
              <a:ext cx="65704" cy="97062"/>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7" name="Freeform 430"/>
            <p:cNvSpPr/>
            <p:nvPr/>
          </p:nvSpPr>
          <p:spPr bwMode="auto">
            <a:xfrm>
              <a:off x="3025468" y="2927779"/>
              <a:ext cx="171842" cy="146388"/>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8" name="Freeform 431"/>
            <p:cNvSpPr/>
            <p:nvPr/>
          </p:nvSpPr>
          <p:spPr bwMode="auto">
            <a:xfrm>
              <a:off x="2985036" y="4054334"/>
              <a:ext cx="234177" cy="249815"/>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79" name="Freeform 432"/>
            <p:cNvSpPr/>
            <p:nvPr/>
          </p:nvSpPr>
          <p:spPr bwMode="auto">
            <a:xfrm>
              <a:off x="2991773" y="4033649"/>
              <a:ext cx="18532" cy="20685"/>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0" name="Freeform 433"/>
            <p:cNvSpPr/>
            <p:nvPr/>
          </p:nvSpPr>
          <p:spPr bwMode="auto">
            <a:xfrm>
              <a:off x="3138344" y="4297784"/>
              <a:ext cx="171842" cy="186168"/>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1" name="Freeform 434"/>
            <p:cNvSpPr/>
            <p:nvPr/>
          </p:nvSpPr>
          <p:spPr bwMode="auto">
            <a:xfrm>
              <a:off x="3306817" y="3985913"/>
              <a:ext cx="32010" cy="38188"/>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2" name="Freeform 435"/>
            <p:cNvSpPr/>
            <p:nvPr/>
          </p:nvSpPr>
          <p:spPr bwMode="auto">
            <a:xfrm>
              <a:off x="2929439" y="3683590"/>
              <a:ext cx="139832" cy="225947"/>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3" name="Freeform 436"/>
            <p:cNvSpPr/>
            <p:nvPr/>
          </p:nvSpPr>
          <p:spPr bwMode="auto">
            <a:xfrm>
              <a:off x="3040631" y="3718595"/>
              <a:ext cx="239231" cy="162300"/>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4" name="Freeform 437"/>
            <p:cNvSpPr/>
            <p:nvPr/>
          </p:nvSpPr>
          <p:spPr bwMode="auto">
            <a:xfrm>
              <a:off x="3020414" y="3462416"/>
              <a:ext cx="195428" cy="32778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5" name="Freeform 438"/>
            <p:cNvSpPr/>
            <p:nvPr/>
          </p:nvSpPr>
          <p:spPr bwMode="auto">
            <a:xfrm>
              <a:off x="2978297" y="3864983"/>
              <a:ext cx="138147" cy="17503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6" name="Freeform 439"/>
            <p:cNvSpPr/>
            <p:nvPr/>
          </p:nvSpPr>
          <p:spPr bwMode="auto">
            <a:xfrm>
              <a:off x="3000198" y="3836342"/>
              <a:ext cx="347053" cy="367562"/>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7" name="Freeform 440"/>
            <p:cNvSpPr/>
            <p:nvPr/>
          </p:nvSpPr>
          <p:spPr bwMode="auto">
            <a:xfrm>
              <a:off x="3367467" y="3196688"/>
              <a:ext cx="42118" cy="23868"/>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8" name="Freeform 441"/>
            <p:cNvSpPr/>
            <p:nvPr/>
          </p:nvSpPr>
          <p:spPr bwMode="auto">
            <a:xfrm>
              <a:off x="2791292" y="3689954"/>
              <a:ext cx="48857" cy="124112"/>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89" name="Freeform 442"/>
            <p:cNvSpPr/>
            <p:nvPr/>
          </p:nvSpPr>
          <p:spPr bwMode="auto">
            <a:xfrm>
              <a:off x="2946286" y="3895217"/>
              <a:ext cx="33694" cy="25459"/>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0" name="Freeform 443"/>
            <p:cNvSpPr/>
            <p:nvPr/>
          </p:nvSpPr>
          <p:spPr bwMode="auto">
            <a:xfrm>
              <a:off x="3379261" y="3573799"/>
              <a:ext cx="276295" cy="295959"/>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1" name="Freeform 444"/>
            <p:cNvSpPr/>
            <p:nvPr/>
          </p:nvSpPr>
          <p:spPr bwMode="auto">
            <a:xfrm>
              <a:off x="3540993" y="3683589"/>
              <a:ext cx="28640" cy="38188"/>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2" name="Freeform 445"/>
            <p:cNvSpPr/>
            <p:nvPr/>
          </p:nvSpPr>
          <p:spPr bwMode="auto">
            <a:xfrm>
              <a:off x="2932808" y="3895216"/>
              <a:ext cx="102768" cy="120930"/>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3" name="Freeform 446"/>
            <p:cNvSpPr/>
            <p:nvPr/>
          </p:nvSpPr>
          <p:spPr bwMode="auto">
            <a:xfrm>
              <a:off x="2466140" y="3666086"/>
              <a:ext cx="55596" cy="11138"/>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4" name="Freeform 447"/>
            <p:cNvSpPr/>
            <p:nvPr/>
          </p:nvSpPr>
          <p:spPr bwMode="auto">
            <a:xfrm>
              <a:off x="2718849" y="3715414"/>
              <a:ext cx="77497" cy="128885"/>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5" name="Freeform 448"/>
            <p:cNvSpPr/>
            <p:nvPr/>
          </p:nvSpPr>
          <p:spPr bwMode="auto">
            <a:xfrm>
              <a:off x="2498150" y="3683589"/>
              <a:ext cx="134778" cy="108200"/>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6" name="Freeform 449"/>
            <p:cNvSpPr/>
            <p:nvPr/>
          </p:nvSpPr>
          <p:spPr bwMode="auto">
            <a:xfrm>
              <a:off x="3596590" y="3339896"/>
              <a:ext cx="30325" cy="9547"/>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7" name="Freeform 450"/>
            <p:cNvSpPr/>
            <p:nvPr/>
          </p:nvSpPr>
          <p:spPr bwMode="auto">
            <a:xfrm>
              <a:off x="3397792" y="3250789"/>
              <a:ext cx="28640" cy="8592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8" name="Freeform 451"/>
            <p:cNvSpPr/>
            <p:nvPr/>
          </p:nvSpPr>
          <p:spPr bwMode="auto">
            <a:xfrm>
              <a:off x="2617766" y="3724961"/>
              <a:ext cx="109507" cy="125703"/>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499" name="Freeform 452"/>
            <p:cNvSpPr/>
            <p:nvPr/>
          </p:nvSpPr>
          <p:spPr bwMode="auto">
            <a:xfrm>
              <a:off x="3411270" y="3247606"/>
              <a:ext cx="79182" cy="93880"/>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0" name="Freeform 453"/>
            <p:cNvSpPr/>
            <p:nvPr/>
          </p:nvSpPr>
          <p:spPr bwMode="auto">
            <a:xfrm>
              <a:off x="3397792" y="3847481"/>
              <a:ext cx="14488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1" name="Freeform 454"/>
            <p:cNvSpPr/>
            <p:nvPr/>
          </p:nvSpPr>
          <p:spPr bwMode="auto">
            <a:xfrm>
              <a:off x="3626914" y="3322392"/>
              <a:ext cx="33694" cy="30232"/>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2" name="Freeform 455"/>
            <p:cNvSpPr/>
            <p:nvPr/>
          </p:nvSpPr>
          <p:spPr bwMode="auto">
            <a:xfrm>
              <a:off x="3416324" y="3217374"/>
              <a:ext cx="28640" cy="35006"/>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3" name="Freeform 456"/>
            <p:cNvSpPr/>
            <p:nvPr/>
          </p:nvSpPr>
          <p:spPr bwMode="auto">
            <a:xfrm>
              <a:off x="2563855" y="3771105"/>
              <a:ext cx="72443" cy="79559"/>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4" name="Freeform 457"/>
            <p:cNvSpPr/>
            <p:nvPr/>
          </p:nvSpPr>
          <p:spPr bwMode="auto">
            <a:xfrm>
              <a:off x="2944602" y="3252380"/>
              <a:ext cx="286403" cy="294368"/>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5" name="Freeform 458"/>
            <p:cNvSpPr/>
            <p:nvPr/>
          </p:nvSpPr>
          <p:spPr bwMode="auto">
            <a:xfrm>
              <a:off x="3562895" y="4183219"/>
              <a:ext cx="129724" cy="278456"/>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6" name="Freeform 459"/>
            <p:cNvSpPr/>
            <p:nvPr/>
          </p:nvSpPr>
          <p:spPr bwMode="auto">
            <a:xfrm>
              <a:off x="3374206" y="4127529"/>
              <a:ext cx="60650" cy="157527"/>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7" name="Freeform 460"/>
            <p:cNvSpPr/>
            <p:nvPr/>
          </p:nvSpPr>
          <p:spPr bwMode="auto">
            <a:xfrm>
              <a:off x="2552061" y="3430593"/>
              <a:ext cx="298196" cy="303915"/>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8" name="Freeform 461"/>
            <p:cNvSpPr/>
            <p:nvPr/>
          </p:nvSpPr>
          <p:spPr bwMode="auto">
            <a:xfrm>
              <a:off x="2462770" y="3381266"/>
              <a:ext cx="224068" cy="260953"/>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09" name="Freeform 462"/>
            <p:cNvSpPr/>
            <p:nvPr/>
          </p:nvSpPr>
          <p:spPr bwMode="auto">
            <a:xfrm>
              <a:off x="2536898" y="3196689"/>
              <a:ext cx="213960" cy="17662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0" name="Freeform 463"/>
            <p:cNvSpPr/>
            <p:nvPr/>
          </p:nvSpPr>
          <p:spPr bwMode="auto">
            <a:xfrm>
              <a:off x="3325349" y="4148214"/>
              <a:ext cx="192058" cy="335739"/>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1" name="Freeform 464"/>
            <p:cNvSpPr/>
            <p:nvPr/>
          </p:nvSpPr>
          <p:spPr bwMode="auto">
            <a:xfrm>
              <a:off x="2777815" y="3462416"/>
              <a:ext cx="291457" cy="241859"/>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2" name="Freeform 465"/>
            <p:cNvSpPr/>
            <p:nvPr/>
          </p:nvSpPr>
          <p:spPr bwMode="auto">
            <a:xfrm>
              <a:off x="2824986" y="3659722"/>
              <a:ext cx="213960" cy="195715"/>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3" name="Freeform 466"/>
            <p:cNvSpPr/>
            <p:nvPr/>
          </p:nvSpPr>
          <p:spPr bwMode="auto">
            <a:xfrm>
              <a:off x="2466140" y="3683590"/>
              <a:ext cx="55596" cy="36597"/>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4" name="Freeform 467"/>
            <p:cNvSpPr/>
            <p:nvPr/>
          </p:nvSpPr>
          <p:spPr bwMode="auto">
            <a:xfrm>
              <a:off x="3706096" y="3405133"/>
              <a:ext cx="10108" cy="3500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5" name="Freeform 468"/>
            <p:cNvSpPr/>
            <p:nvPr/>
          </p:nvSpPr>
          <p:spPr bwMode="auto">
            <a:xfrm>
              <a:off x="3306817" y="3958864"/>
              <a:ext cx="32010" cy="33415"/>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6" name="Freeform 469"/>
            <p:cNvSpPr/>
            <p:nvPr/>
          </p:nvSpPr>
          <p:spPr bwMode="auto">
            <a:xfrm>
              <a:off x="2452662" y="3604031"/>
              <a:ext cx="112876" cy="8274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7" name="Freeform 470"/>
            <p:cNvSpPr/>
            <p:nvPr/>
          </p:nvSpPr>
          <p:spPr bwMode="auto">
            <a:xfrm>
              <a:off x="2531845" y="3740871"/>
              <a:ext cx="57281" cy="58874"/>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8" name="Freeform 471"/>
            <p:cNvSpPr/>
            <p:nvPr/>
          </p:nvSpPr>
          <p:spPr bwMode="auto">
            <a:xfrm>
              <a:off x="3527515" y="3699502"/>
              <a:ext cx="187004" cy="273683"/>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19" name="Freeform 472"/>
            <p:cNvSpPr/>
            <p:nvPr/>
          </p:nvSpPr>
          <p:spPr bwMode="auto">
            <a:xfrm>
              <a:off x="3234374" y="4253232"/>
              <a:ext cx="144886" cy="144797"/>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0" name="Freeform 473"/>
            <p:cNvSpPr/>
            <p:nvPr/>
          </p:nvSpPr>
          <p:spPr bwMode="auto">
            <a:xfrm>
              <a:off x="2985036" y="4278690"/>
              <a:ext cx="249339" cy="256180"/>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1" name="Freeform 474"/>
            <p:cNvSpPr/>
            <p:nvPr/>
          </p:nvSpPr>
          <p:spPr bwMode="auto">
            <a:xfrm>
              <a:off x="2462771" y="3371718"/>
              <a:ext cx="154995" cy="140024"/>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2" name="Freeform 475"/>
            <p:cNvSpPr/>
            <p:nvPr/>
          </p:nvSpPr>
          <p:spPr bwMode="auto">
            <a:xfrm>
              <a:off x="3177093" y="3470372"/>
              <a:ext cx="303250" cy="396203"/>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3" name="Freeform 476"/>
            <p:cNvSpPr/>
            <p:nvPr/>
          </p:nvSpPr>
          <p:spPr bwMode="auto">
            <a:xfrm>
              <a:off x="3338826" y="4463266"/>
              <a:ext cx="23586" cy="31824"/>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4" name="Freeform 477"/>
            <p:cNvSpPr/>
            <p:nvPr/>
          </p:nvSpPr>
          <p:spPr bwMode="auto">
            <a:xfrm>
              <a:off x="3318611" y="3957272"/>
              <a:ext cx="198797" cy="216400"/>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5" name="Freeform 478"/>
            <p:cNvSpPr/>
            <p:nvPr/>
          </p:nvSpPr>
          <p:spPr bwMode="auto">
            <a:xfrm>
              <a:off x="2771076" y="3715414"/>
              <a:ext cx="40433" cy="103427"/>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6" name="Freeform 479"/>
            <p:cNvSpPr/>
            <p:nvPr/>
          </p:nvSpPr>
          <p:spPr bwMode="auto">
            <a:xfrm>
              <a:off x="3320296" y="3858620"/>
              <a:ext cx="96029" cy="106609"/>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7" name="Freeform 480"/>
            <p:cNvSpPr/>
            <p:nvPr/>
          </p:nvSpPr>
          <p:spPr bwMode="auto">
            <a:xfrm>
              <a:off x="3224265" y="3285795"/>
              <a:ext cx="205536" cy="21162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8" name="Freeform 481"/>
            <p:cNvSpPr/>
            <p:nvPr/>
          </p:nvSpPr>
          <p:spPr bwMode="auto">
            <a:xfrm>
              <a:off x="2678416" y="3637446"/>
              <a:ext cx="136463" cy="10979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29" name="Freeform 482"/>
            <p:cNvSpPr/>
            <p:nvPr/>
          </p:nvSpPr>
          <p:spPr bwMode="auto">
            <a:xfrm>
              <a:off x="3177094" y="4102070"/>
              <a:ext cx="215645" cy="195715"/>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0" name="Freeform 483"/>
            <p:cNvSpPr/>
            <p:nvPr/>
          </p:nvSpPr>
          <p:spPr bwMode="auto">
            <a:xfrm>
              <a:off x="3076011" y="4388481"/>
              <a:ext cx="299881" cy="26413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1" name="Freeform 484"/>
            <p:cNvSpPr/>
            <p:nvPr/>
          </p:nvSpPr>
          <p:spPr bwMode="auto">
            <a:xfrm>
              <a:off x="3268068" y="4530097"/>
              <a:ext cx="42118" cy="4773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2" name="Freeform 485"/>
            <p:cNvSpPr/>
            <p:nvPr/>
          </p:nvSpPr>
          <p:spPr bwMode="auto">
            <a:xfrm>
              <a:off x="3200679" y="2698651"/>
              <a:ext cx="144886" cy="122521"/>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3" name="Freeform 486"/>
            <p:cNvSpPr/>
            <p:nvPr/>
          </p:nvSpPr>
          <p:spPr bwMode="auto">
            <a:xfrm>
              <a:off x="3178779" y="2786166"/>
              <a:ext cx="323467" cy="203671"/>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4" name="Freeform 487"/>
            <p:cNvSpPr/>
            <p:nvPr/>
          </p:nvSpPr>
          <p:spPr bwMode="auto">
            <a:xfrm>
              <a:off x="3261330" y="2889592"/>
              <a:ext cx="62335" cy="74785"/>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5" name="Freeform 488"/>
            <p:cNvSpPr/>
            <p:nvPr/>
          </p:nvSpPr>
          <p:spPr bwMode="auto">
            <a:xfrm>
              <a:off x="3482028" y="2989836"/>
              <a:ext cx="134778" cy="66829"/>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6" name="Freeform 489"/>
            <p:cNvSpPr/>
            <p:nvPr/>
          </p:nvSpPr>
          <p:spPr bwMode="auto">
            <a:xfrm>
              <a:off x="3583111" y="3029615"/>
              <a:ext cx="112876" cy="100244"/>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7" name="Freeform 490"/>
            <p:cNvSpPr/>
            <p:nvPr/>
          </p:nvSpPr>
          <p:spPr bwMode="auto">
            <a:xfrm>
              <a:off x="3559526" y="3048709"/>
              <a:ext cx="75813" cy="62056"/>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8" name="Freeform 491"/>
            <p:cNvSpPr/>
            <p:nvPr/>
          </p:nvSpPr>
          <p:spPr bwMode="auto">
            <a:xfrm>
              <a:off x="3601644" y="2705015"/>
              <a:ext cx="766549" cy="36119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39" name="Freeform 492"/>
            <p:cNvSpPr/>
            <p:nvPr/>
          </p:nvSpPr>
          <p:spPr bwMode="auto">
            <a:xfrm>
              <a:off x="3785279" y="2937326"/>
              <a:ext cx="336945" cy="224356"/>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0" name="Freeform 493"/>
            <p:cNvSpPr/>
            <p:nvPr/>
          </p:nvSpPr>
          <p:spPr bwMode="auto">
            <a:xfrm>
              <a:off x="3743160" y="3010522"/>
              <a:ext cx="256078" cy="195715"/>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1" name="Freeform 494"/>
            <p:cNvSpPr/>
            <p:nvPr/>
          </p:nvSpPr>
          <p:spPr bwMode="auto">
            <a:xfrm>
              <a:off x="4029563" y="3008930"/>
              <a:ext cx="213960" cy="98653"/>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2" name="Freeform 495"/>
            <p:cNvSpPr/>
            <p:nvPr/>
          </p:nvSpPr>
          <p:spPr bwMode="auto">
            <a:xfrm>
              <a:off x="4007663" y="3067804"/>
              <a:ext cx="136463" cy="103427"/>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3" name="Freeform 496"/>
            <p:cNvSpPr/>
            <p:nvPr/>
          </p:nvSpPr>
          <p:spPr bwMode="auto">
            <a:xfrm>
              <a:off x="4882033" y="3476736"/>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4" name="Freeform 316"/>
            <p:cNvSpPr/>
            <p:nvPr/>
          </p:nvSpPr>
          <p:spPr bwMode="auto">
            <a:xfrm>
              <a:off x="7249070" y="2878453"/>
              <a:ext cx="1058006" cy="560095"/>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366382"/>
            </a:solid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5" name="Freeform 256"/>
            <p:cNvSpPr/>
            <p:nvPr/>
          </p:nvSpPr>
          <p:spPr bwMode="auto">
            <a:xfrm>
              <a:off x="6945126" y="2190269"/>
              <a:ext cx="1565108" cy="873557"/>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6" name="Freeform 254"/>
            <p:cNvSpPr/>
            <p:nvPr/>
          </p:nvSpPr>
          <p:spPr bwMode="auto">
            <a:xfrm>
              <a:off x="8176472" y="3830909"/>
              <a:ext cx="714323" cy="80195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7" name="Freeform 251"/>
            <p:cNvSpPr/>
            <p:nvPr/>
          </p:nvSpPr>
          <p:spPr bwMode="auto">
            <a:xfrm>
              <a:off x="8184934" y="4384503"/>
              <a:ext cx="360531" cy="709665"/>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8" name="Freeform 344"/>
            <p:cNvSpPr/>
            <p:nvPr/>
          </p:nvSpPr>
          <p:spPr bwMode="auto">
            <a:xfrm>
              <a:off x="2883952" y="2713766"/>
              <a:ext cx="161733" cy="194124"/>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6350">
              <a:solidFill>
                <a:srgbClr val="FFFFFF"/>
              </a:solidFill>
              <a:round/>
            </a:ln>
          </p:spPr>
          <p:txBody>
            <a:bodyPr/>
            <a:lstStyle/>
            <a:p>
              <a:pPr>
                <a:defRPr/>
              </a:pPr>
              <a:endParaRPr lang="en-US" kern="0" dirty="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49" name="Freeform 378"/>
            <p:cNvSpPr/>
            <p:nvPr/>
          </p:nvSpPr>
          <p:spPr bwMode="auto">
            <a:xfrm>
              <a:off x="5825595" y="4799006"/>
              <a:ext cx="143201" cy="144797"/>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0" name="Freeform 379"/>
            <p:cNvSpPr/>
            <p:nvPr/>
          </p:nvSpPr>
          <p:spPr bwMode="auto">
            <a:xfrm>
              <a:off x="5943407" y="4655002"/>
              <a:ext cx="106138" cy="160709"/>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1" name="Freeform 377"/>
            <p:cNvSpPr/>
            <p:nvPr/>
          </p:nvSpPr>
          <p:spPr bwMode="auto">
            <a:xfrm>
              <a:off x="2841915" y="2762298"/>
              <a:ext cx="65704" cy="68421"/>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2" name="Freeform 361"/>
            <p:cNvSpPr/>
            <p:nvPr/>
          </p:nvSpPr>
          <p:spPr bwMode="auto">
            <a:xfrm>
              <a:off x="2900798" y="2919884"/>
              <a:ext cx="213960" cy="219583"/>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3" name="Freeform 425"/>
            <p:cNvSpPr/>
            <p:nvPr/>
          </p:nvSpPr>
          <p:spPr bwMode="auto">
            <a:xfrm>
              <a:off x="2658199" y="2615112"/>
              <a:ext cx="143201" cy="237086"/>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366382"/>
            </a:solid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4" name="Freeform 421"/>
            <p:cNvSpPr/>
            <p:nvPr/>
          </p:nvSpPr>
          <p:spPr bwMode="auto">
            <a:xfrm>
              <a:off x="2588283" y="2708992"/>
              <a:ext cx="72443" cy="93880"/>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5" name="Freeform 422"/>
            <p:cNvSpPr/>
            <p:nvPr/>
          </p:nvSpPr>
          <p:spPr bwMode="auto">
            <a:xfrm>
              <a:off x="2624504" y="2700524"/>
              <a:ext cx="45488" cy="36597"/>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6" name="Freeform 323"/>
            <p:cNvSpPr/>
            <p:nvPr/>
          </p:nvSpPr>
          <p:spPr bwMode="auto">
            <a:xfrm>
              <a:off x="4848339" y="4154579"/>
              <a:ext cx="739594" cy="60942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7" name="Freeform 365"/>
            <p:cNvSpPr/>
            <p:nvPr/>
          </p:nvSpPr>
          <p:spPr bwMode="auto">
            <a:xfrm>
              <a:off x="5173491" y="3062236"/>
              <a:ext cx="207221" cy="18298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6350">
              <a:solidFill>
                <a:srgbClr val="FFFFFF"/>
              </a:solidFill>
              <a:round/>
            </a:ln>
          </p:spPr>
          <p:txBody>
            <a:bodyPr/>
            <a:lstStyle/>
            <a:p>
              <a:pPr>
                <a:defRPr/>
              </a:pPr>
              <a:endParaRPr lang="en-US" kern="0" dirty="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8" name="Freeform 367"/>
            <p:cNvSpPr/>
            <p:nvPr/>
          </p:nvSpPr>
          <p:spPr bwMode="auto">
            <a:xfrm>
              <a:off x="5338593" y="2961990"/>
              <a:ext cx="107822" cy="97062"/>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59" name="Freeform 366"/>
            <p:cNvSpPr/>
            <p:nvPr/>
          </p:nvSpPr>
          <p:spPr bwMode="auto">
            <a:xfrm>
              <a:off x="5200446" y="3230104"/>
              <a:ext cx="43803" cy="33415"/>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60" name="Freeform 364"/>
            <p:cNvSpPr/>
            <p:nvPr/>
          </p:nvSpPr>
          <p:spPr bwMode="auto">
            <a:xfrm>
              <a:off x="5148220" y="3242038"/>
              <a:ext cx="43803" cy="55691"/>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61" name="Freeform 359"/>
            <p:cNvSpPr/>
            <p:nvPr/>
          </p:nvSpPr>
          <p:spPr bwMode="auto">
            <a:xfrm>
              <a:off x="3583472" y="3102632"/>
              <a:ext cx="350422" cy="329374"/>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62" name="Freeform 324"/>
            <p:cNvSpPr/>
            <p:nvPr/>
          </p:nvSpPr>
          <p:spPr bwMode="auto">
            <a:xfrm>
              <a:off x="5424959" y="4802983"/>
              <a:ext cx="65704" cy="6842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63" name="Freeform 450"/>
            <p:cNvSpPr/>
            <p:nvPr/>
          </p:nvSpPr>
          <p:spPr bwMode="auto">
            <a:xfrm>
              <a:off x="3394423" y="3238457"/>
              <a:ext cx="28640" cy="8592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64" name="Freeform 427"/>
            <p:cNvSpPr/>
            <p:nvPr/>
          </p:nvSpPr>
          <p:spPr bwMode="auto">
            <a:xfrm>
              <a:off x="4641117" y="3467749"/>
              <a:ext cx="129724" cy="299141"/>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65" name="Freeform 381"/>
            <p:cNvSpPr/>
            <p:nvPr/>
          </p:nvSpPr>
          <p:spPr bwMode="auto">
            <a:xfrm>
              <a:off x="3890677" y="3160976"/>
              <a:ext cx="304935" cy="292777"/>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sp>
          <p:nvSpPr>
            <p:cNvPr id="566" name="Freeform 453"/>
            <p:cNvSpPr/>
            <p:nvPr/>
          </p:nvSpPr>
          <p:spPr bwMode="auto">
            <a:xfrm>
              <a:off x="3402004" y="3848276"/>
              <a:ext cx="14488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grpSp>
      <p:sp>
        <p:nvSpPr>
          <p:cNvPr id="91" name="椭圆 90"/>
          <p:cNvSpPr>
            <a:spLocks noChangeAspect="1"/>
          </p:cNvSpPr>
          <p:nvPr/>
        </p:nvSpPr>
        <p:spPr>
          <a:xfrm>
            <a:off x="3407608" y="943455"/>
            <a:ext cx="4537086" cy="4537086"/>
          </a:xfrm>
          <a:prstGeom prst="ellipse">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567" name="组合 566"/>
          <p:cNvGrpSpPr>
            <a:grpSpLocks noChangeAspect="1"/>
          </p:cNvGrpSpPr>
          <p:nvPr/>
        </p:nvGrpSpPr>
        <p:grpSpPr>
          <a:xfrm>
            <a:off x="3504957" y="1696499"/>
            <a:ext cx="4405616" cy="3240000"/>
            <a:chOff x="4168523" y="732491"/>
            <a:chExt cx="6242718" cy="4591050"/>
          </a:xfrm>
        </p:grpSpPr>
        <p:grpSp>
          <p:nvGrpSpPr>
            <p:cNvPr id="568" name="组合 567"/>
            <p:cNvGrpSpPr/>
            <p:nvPr/>
          </p:nvGrpSpPr>
          <p:grpSpPr>
            <a:xfrm>
              <a:off x="4168523" y="732491"/>
              <a:ext cx="6242718" cy="4591050"/>
              <a:chOff x="3731" y="1844"/>
              <a:chExt cx="10847" cy="7977"/>
            </a:xfrm>
          </p:grpSpPr>
          <p:sp>
            <p:nvSpPr>
              <p:cNvPr id="767" name="Freeform 5"/>
              <p:cNvSpPr/>
              <p:nvPr>
                <p:custDataLst>
                  <p:tags r:id="rId5"/>
                </p:custDataLst>
              </p:nvPr>
            </p:nvSpPr>
            <p:spPr bwMode="auto">
              <a:xfrm>
                <a:off x="7788" y="1946"/>
                <a:ext cx="4225" cy="3603"/>
              </a:xfrm>
              <a:custGeom>
                <a:avLst/>
                <a:gdLst>
                  <a:gd name="T0" fmla="*/ 673 w 714"/>
                  <a:gd name="T1" fmla="*/ 51 h 609"/>
                  <a:gd name="T2" fmla="*/ 632 w 714"/>
                  <a:gd name="T3" fmla="*/ 59 h 609"/>
                  <a:gd name="T4" fmla="*/ 609 w 714"/>
                  <a:gd name="T5" fmla="*/ 28 h 609"/>
                  <a:gd name="T6" fmla="*/ 584 w 714"/>
                  <a:gd name="T7" fmla="*/ 30 h 609"/>
                  <a:gd name="T8" fmla="*/ 564 w 714"/>
                  <a:gd name="T9" fmla="*/ 11 h 609"/>
                  <a:gd name="T10" fmla="*/ 570 w 714"/>
                  <a:gd name="T11" fmla="*/ 22 h 609"/>
                  <a:gd name="T12" fmla="*/ 575 w 714"/>
                  <a:gd name="T13" fmla="*/ 42 h 609"/>
                  <a:gd name="T14" fmla="*/ 553 w 714"/>
                  <a:gd name="T15" fmla="*/ 122 h 609"/>
                  <a:gd name="T16" fmla="*/ 491 w 714"/>
                  <a:gd name="T17" fmla="*/ 157 h 609"/>
                  <a:gd name="T18" fmla="*/ 522 w 714"/>
                  <a:gd name="T19" fmla="*/ 214 h 609"/>
                  <a:gd name="T20" fmla="*/ 568 w 714"/>
                  <a:gd name="T21" fmla="*/ 214 h 609"/>
                  <a:gd name="T22" fmla="*/ 509 w 714"/>
                  <a:gd name="T23" fmla="*/ 270 h 609"/>
                  <a:gd name="T24" fmla="*/ 455 w 714"/>
                  <a:gd name="T25" fmla="*/ 332 h 609"/>
                  <a:gd name="T26" fmla="*/ 393 w 714"/>
                  <a:gd name="T27" fmla="*/ 364 h 609"/>
                  <a:gd name="T28" fmla="*/ 353 w 714"/>
                  <a:gd name="T29" fmla="*/ 422 h 609"/>
                  <a:gd name="T30" fmla="*/ 215 w 714"/>
                  <a:gd name="T31" fmla="*/ 465 h 609"/>
                  <a:gd name="T32" fmla="*/ 101 w 714"/>
                  <a:gd name="T33" fmla="*/ 427 h 609"/>
                  <a:gd name="T34" fmla="*/ 1 w 714"/>
                  <a:gd name="T35" fmla="*/ 422 h 609"/>
                  <a:gd name="T36" fmla="*/ 12 w 714"/>
                  <a:gd name="T37" fmla="*/ 454 h 609"/>
                  <a:gd name="T38" fmla="*/ 23 w 714"/>
                  <a:gd name="T39" fmla="*/ 494 h 609"/>
                  <a:gd name="T40" fmla="*/ 69 w 714"/>
                  <a:gd name="T41" fmla="*/ 483 h 609"/>
                  <a:gd name="T42" fmla="*/ 69 w 714"/>
                  <a:gd name="T43" fmla="*/ 522 h 609"/>
                  <a:gd name="T44" fmla="*/ 95 w 714"/>
                  <a:gd name="T45" fmla="*/ 541 h 609"/>
                  <a:gd name="T46" fmla="*/ 109 w 714"/>
                  <a:gd name="T47" fmla="*/ 559 h 609"/>
                  <a:gd name="T48" fmla="*/ 121 w 714"/>
                  <a:gd name="T49" fmla="*/ 556 h 609"/>
                  <a:gd name="T50" fmla="*/ 180 w 714"/>
                  <a:gd name="T51" fmla="*/ 535 h 609"/>
                  <a:gd name="T52" fmla="*/ 191 w 714"/>
                  <a:gd name="T53" fmla="*/ 562 h 609"/>
                  <a:gd name="T54" fmla="*/ 167 w 714"/>
                  <a:gd name="T55" fmla="*/ 581 h 609"/>
                  <a:gd name="T56" fmla="*/ 209 w 714"/>
                  <a:gd name="T57" fmla="*/ 605 h 609"/>
                  <a:gd name="T58" fmla="*/ 237 w 714"/>
                  <a:gd name="T59" fmla="*/ 553 h 609"/>
                  <a:gd name="T60" fmla="*/ 261 w 714"/>
                  <a:gd name="T61" fmla="*/ 546 h 609"/>
                  <a:gd name="T62" fmla="*/ 270 w 714"/>
                  <a:gd name="T63" fmla="*/ 590 h 609"/>
                  <a:gd name="T64" fmla="*/ 307 w 714"/>
                  <a:gd name="T65" fmla="*/ 608 h 609"/>
                  <a:gd name="T66" fmla="*/ 333 w 714"/>
                  <a:gd name="T67" fmla="*/ 564 h 609"/>
                  <a:gd name="T68" fmla="*/ 367 w 714"/>
                  <a:gd name="T69" fmla="*/ 538 h 609"/>
                  <a:gd name="T70" fmla="*/ 377 w 714"/>
                  <a:gd name="T71" fmla="*/ 533 h 609"/>
                  <a:gd name="T72" fmla="*/ 403 w 714"/>
                  <a:gd name="T73" fmla="*/ 526 h 609"/>
                  <a:gd name="T74" fmla="*/ 425 w 714"/>
                  <a:gd name="T75" fmla="*/ 503 h 609"/>
                  <a:gd name="T76" fmla="*/ 457 w 714"/>
                  <a:gd name="T77" fmla="*/ 492 h 609"/>
                  <a:gd name="T78" fmla="*/ 456 w 714"/>
                  <a:gd name="T79" fmla="*/ 462 h 609"/>
                  <a:gd name="T80" fmla="*/ 479 w 714"/>
                  <a:gd name="T81" fmla="*/ 420 h 609"/>
                  <a:gd name="T82" fmla="*/ 494 w 714"/>
                  <a:gd name="T83" fmla="*/ 448 h 609"/>
                  <a:gd name="T84" fmla="*/ 506 w 714"/>
                  <a:gd name="T85" fmla="*/ 432 h 609"/>
                  <a:gd name="T86" fmla="*/ 537 w 714"/>
                  <a:gd name="T87" fmla="*/ 403 h 609"/>
                  <a:gd name="T88" fmla="*/ 562 w 714"/>
                  <a:gd name="T89" fmla="*/ 398 h 609"/>
                  <a:gd name="T90" fmla="*/ 572 w 714"/>
                  <a:gd name="T91" fmla="*/ 417 h 609"/>
                  <a:gd name="T92" fmla="*/ 601 w 714"/>
                  <a:gd name="T93" fmla="*/ 444 h 609"/>
                  <a:gd name="T94" fmla="*/ 613 w 714"/>
                  <a:gd name="T95" fmla="*/ 436 h 609"/>
                  <a:gd name="T96" fmla="*/ 633 w 714"/>
                  <a:gd name="T97" fmla="*/ 416 h 609"/>
                  <a:gd name="T98" fmla="*/ 677 w 714"/>
                  <a:gd name="T99" fmla="*/ 385 h 609"/>
                  <a:gd name="T100" fmla="*/ 712 w 714"/>
                  <a:gd name="T101" fmla="*/ 354 h 609"/>
                  <a:gd name="T102" fmla="*/ 699 w 714"/>
                  <a:gd name="T103" fmla="*/ 324 h 609"/>
                  <a:gd name="T104" fmla="*/ 674 w 714"/>
                  <a:gd name="T105" fmla="*/ 322 h 609"/>
                  <a:gd name="T106" fmla="*/ 657 w 714"/>
                  <a:gd name="T107" fmla="*/ 295 h 609"/>
                  <a:gd name="T108" fmla="*/ 637 w 714"/>
                  <a:gd name="T109" fmla="*/ 263 h 609"/>
                  <a:gd name="T110" fmla="*/ 652 w 714"/>
                  <a:gd name="T111" fmla="*/ 254 h 609"/>
                  <a:gd name="T112" fmla="*/ 662 w 714"/>
                  <a:gd name="T113" fmla="*/ 226 h 609"/>
                  <a:gd name="T114" fmla="*/ 657 w 714"/>
                  <a:gd name="T115" fmla="*/ 190 h 609"/>
                  <a:gd name="T116" fmla="*/ 672 w 714"/>
                  <a:gd name="T117" fmla="*/ 168 h 609"/>
                  <a:gd name="T118" fmla="*/ 691 w 714"/>
                  <a:gd name="T119" fmla="*/ 163 h 609"/>
                  <a:gd name="T120" fmla="*/ 699 w 714"/>
                  <a:gd name="T121" fmla="*/ 125 h 609"/>
                  <a:gd name="T122" fmla="*/ 701 w 714"/>
                  <a:gd name="T123" fmla="*/ 8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4" h="609">
                    <a:moveTo>
                      <a:pt x="699" y="64"/>
                    </a:moveTo>
                    <a:cubicBezTo>
                      <a:pt x="697" y="56"/>
                      <a:pt x="697" y="56"/>
                      <a:pt x="697" y="56"/>
                    </a:cubicBezTo>
                    <a:cubicBezTo>
                      <a:pt x="689" y="43"/>
                      <a:pt x="689" y="43"/>
                      <a:pt x="689" y="43"/>
                    </a:cubicBezTo>
                    <a:cubicBezTo>
                      <a:pt x="683" y="40"/>
                      <a:pt x="683" y="40"/>
                      <a:pt x="683" y="40"/>
                    </a:cubicBezTo>
                    <a:cubicBezTo>
                      <a:pt x="677" y="43"/>
                      <a:pt x="677" y="43"/>
                      <a:pt x="677" y="43"/>
                    </a:cubicBezTo>
                    <a:cubicBezTo>
                      <a:pt x="674" y="50"/>
                      <a:pt x="674" y="50"/>
                      <a:pt x="674" y="50"/>
                    </a:cubicBezTo>
                    <a:cubicBezTo>
                      <a:pt x="673" y="51"/>
                      <a:pt x="673" y="51"/>
                      <a:pt x="673" y="51"/>
                    </a:cubicBezTo>
                    <a:cubicBezTo>
                      <a:pt x="673" y="51"/>
                      <a:pt x="673" y="51"/>
                      <a:pt x="673" y="51"/>
                    </a:cubicBezTo>
                    <a:cubicBezTo>
                      <a:pt x="672" y="51"/>
                      <a:pt x="672" y="51"/>
                      <a:pt x="672" y="51"/>
                    </a:cubicBezTo>
                    <a:cubicBezTo>
                      <a:pt x="661" y="53"/>
                      <a:pt x="661" y="53"/>
                      <a:pt x="661" y="53"/>
                    </a:cubicBezTo>
                    <a:cubicBezTo>
                      <a:pt x="660" y="54"/>
                      <a:pt x="659" y="54"/>
                      <a:pt x="658" y="56"/>
                    </a:cubicBezTo>
                    <a:cubicBezTo>
                      <a:pt x="655" y="58"/>
                      <a:pt x="655" y="58"/>
                      <a:pt x="655" y="58"/>
                    </a:cubicBezTo>
                    <a:cubicBezTo>
                      <a:pt x="649" y="63"/>
                      <a:pt x="649" y="63"/>
                      <a:pt x="649" y="63"/>
                    </a:cubicBezTo>
                    <a:cubicBezTo>
                      <a:pt x="648" y="64"/>
                      <a:pt x="648" y="64"/>
                      <a:pt x="648" y="64"/>
                    </a:cubicBezTo>
                    <a:cubicBezTo>
                      <a:pt x="643" y="65"/>
                      <a:pt x="643" y="65"/>
                      <a:pt x="643" y="65"/>
                    </a:cubicBezTo>
                    <a:cubicBezTo>
                      <a:pt x="640" y="64"/>
                      <a:pt x="637" y="62"/>
                      <a:pt x="632" y="59"/>
                    </a:cubicBezTo>
                    <a:cubicBezTo>
                      <a:pt x="631" y="58"/>
                      <a:pt x="631" y="58"/>
                      <a:pt x="631" y="58"/>
                    </a:cubicBezTo>
                    <a:cubicBezTo>
                      <a:pt x="623" y="50"/>
                      <a:pt x="619" y="45"/>
                      <a:pt x="619" y="42"/>
                    </a:cubicBezTo>
                    <a:cubicBezTo>
                      <a:pt x="619" y="31"/>
                      <a:pt x="619" y="31"/>
                      <a:pt x="619" y="31"/>
                    </a:cubicBezTo>
                    <a:cubicBezTo>
                      <a:pt x="619" y="31"/>
                      <a:pt x="619" y="31"/>
                      <a:pt x="619" y="31"/>
                    </a:cubicBezTo>
                    <a:cubicBezTo>
                      <a:pt x="619" y="30"/>
                      <a:pt x="619" y="30"/>
                      <a:pt x="619" y="30"/>
                    </a:cubicBezTo>
                    <a:cubicBezTo>
                      <a:pt x="621" y="28"/>
                      <a:pt x="621" y="28"/>
                      <a:pt x="621" y="28"/>
                    </a:cubicBezTo>
                    <a:cubicBezTo>
                      <a:pt x="609" y="24"/>
                      <a:pt x="609" y="24"/>
                      <a:pt x="609" y="24"/>
                    </a:cubicBezTo>
                    <a:cubicBezTo>
                      <a:pt x="609" y="28"/>
                      <a:pt x="609" y="28"/>
                      <a:pt x="609" y="28"/>
                    </a:cubicBezTo>
                    <a:cubicBezTo>
                      <a:pt x="609" y="30"/>
                      <a:pt x="607" y="31"/>
                      <a:pt x="605" y="32"/>
                    </a:cubicBezTo>
                    <a:cubicBezTo>
                      <a:pt x="601" y="34"/>
                      <a:pt x="601" y="34"/>
                      <a:pt x="601" y="34"/>
                    </a:cubicBezTo>
                    <a:cubicBezTo>
                      <a:pt x="600" y="34"/>
                      <a:pt x="600" y="34"/>
                      <a:pt x="600" y="34"/>
                    </a:cubicBezTo>
                    <a:cubicBezTo>
                      <a:pt x="600" y="33"/>
                      <a:pt x="600" y="33"/>
                      <a:pt x="600" y="33"/>
                    </a:cubicBezTo>
                    <a:cubicBezTo>
                      <a:pt x="594" y="32"/>
                      <a:pt x="594" y="32"/>
                      <a:pt x="594" y="32"/>
                    </a:cubicBezTo>
                    <a:cubicBezTo>
                      <a:pt x="595" y="36"/>
                      <a:pt x="595" y="36"/>
                      <a:pt x="595" y="36"/>
                    </a:cubicBezTo>
                    <a:cubicBezTo>
                      <a:pt x="585" y="30"/>
                      <a:pt x="585" y="30"/>
                      <a:pt x="585" y="30"/>
                    </a:cubicBezTo>
                    <a:cubicBezTo>
                      <a:pt x="584" y="30"/>
                      <a:pt x="584" y="30"/>
                      <a:pt x="584" y="30"/>
                    </a:cubicBezTo>
                    <a:cubicBezTo>
                      <a:pt x="584" y="29"/>
                      <a:pt x="584" y="29"/>
                      <a:pt x="584" y="29"/>
                    </a:cubicBezTo>
                    <a:cubicBezTo>
                      <a:pt x="584" y="29"/>
                      <a:pt x="584" y="29"/>
                      <a:pt x="584" y="29"/>
                    </a:cubicBezTo>
                    <a:cubicBezTo>
                      <a:pt x="582" y="25"/>
                      <a:pt x="581" y="20"/>
                      <a:pt x="581" y="16"/>
                    </a:cubicBezTo>
                    <a:cubicBezTo>
                      <a:pt x="581" y="12"/>
                      <a:pt x="582" y="9"/>
                      <a:pt x="583" y="8"/>
                    </a:cubicBezTo>
                    <a:cubicBezTo>
                      <a:pt x="586" y="3"/>
                      <a:pt x="586" y="3"/>
                      <a:pt x="586" y="3"/>
                    </a:cubicBezTo>
                    <a:cubicBezTo>
                      <a:pt x="585" y="0"/>
                      <a:pt x="585" y="0"/>
                      <a:pt x="585" y="0"/>
                    </a:cubicBezTo>
                    <a:cubicBezTo>
                      <a:pt x="575" y="1"/>
                      <a:pt x="575" y="1"/>
                      <a:pt x="575" y="1"/>
                    </a:cubicBezTo>
                    <a:cubicBezTo>
                      <a:pt x="569" y="2"/>
                      <a:pt x="566" y="5"/>
                      <a:pt x="564" y="11"/>
                    </a:cubicBezTo>
                    <a:cubicBezTo>
                      <a:pt x="564" y="11"/>
                      <a:pt x="564" y="11"/>
                      <a:pt x="564" y="11"/>
                    </a:cubicBezTo>
                    <a:cubicBezTo>
                      <a:pt x="564" y="11"/>
                      <a:pt x="564" y="11"/>
                      <a:pt x="564" y="11"/>
                    </a:cubicBezTo>
                    <a:cubicBezTo>
                      <a:pt x="558" y="20"/>
                      <a:pt x="558" y="20"/>
                      <a:pt x="558" y="20"/>
                    </a:cubicBezTo>
                    <a:cubicBezTo>
                      <a:pt x="564" y="20"/>
                      <a:pt x="564" y="20"/>
                      <a:pt x="564" y="20"/>
                    </a:cubicBezTo>
                    <a:cubicBezTo>
                      <a:pt x="564" y="20"/>
                      <a:pt x="564" y="20"/>
                      <a:pt x="564" y="20"/>
                    </a:cubicBezTo>
                    <a:cubicBezTo>
                      <a:pt x="565" y="20"/>
                      <a:pt x="565" y="20"/>
                      <a:pt x="565" y="20"/>
                    </a:cubicBezTo>
                    <a:cubicBezTo>
                      <a:pt x="565" y="20"/>
                      <a:pt x="565" y="20"/>
                      <a:pt x="565" y="20"/>
                    </a:cubicBezTo>
                    <a:cubicBezTo>
                      <a:pt x="570" y="22"/>
                      <a:pt x="570" y="22"/>
                      <a:pt x="570" y="22"/>
                    </a:cubicBezTo>
                    <a:cubicBezTo>
                      <a:pt x="571" y="22"/>
                      <a:pt x="571" y="22"/>
                      <a:pt x="571" y="22"/>
                    </a:cubicBezTo>
                    <a:cubicBezTo>
                      <a:pt x="571" y="23"/>
                      <a:pt x="571" y="23"/>
                      <a:pt x="571" y="23"/>
                    </a:cubicBezTo>
                    <a:cubicBezTo>
                      <a:pt x="571" y="24"/>
                      <a:pt x="571" y="24"/>
                      <a:pt x="571" y="24"/>
                    </a:cubicBezTo>
                    <a:cubicBezTo>
                      <a:pt x="572" y="32"/>
                      <a:pt x="572" y="32"/>
                      <a:pt x="572" y="32"/>
                    </a:cubicBezTo>
                    <a:cubicBezTo>
                      <a:pt x="575" y="40"/>
                      <a:pt x="575" y="40"/>
                      <a:pt x="575" y="40"/>
                    </a:cubicBezTo>
                    <a:cubicBezTo>
                      <a:pt x="575" y="41"/>
                      <a:pt x="575" y="41"/>
                      <a:pt x="575" y="41"/>
                    </a:cubicBezTo>
                    <a:cubicBezTo>
                      <a:pt x="575" y="41"/>
                      <a:pt x="575" y="41"/>
                      <a:pt x="575" y="41"/>
                    </a:cubicBezTo>
                    <a:cubicBezTo>
                      <a:pt x="575" y="42"/>
                      <a:pt x="575" y="42"/>
                      <a:pt x="575" y="42"/>
                    </a:cubicBezTo>
                    <a:cubicBezTo>
                      <a:pt x="561" y="68"/>
                      <a:pt x="561" y="68"/>
                      <a:pt x="561" y="68"/>
                    </a:cubicBezTo>
                    <a:cubicBezTo>
                      <a:pt x="559" y="71"/>
                      <a:pt x="558" y="81"/>
                      <a:pt x="557" y="95"/>
                    </a:cubicBezTo>
                    <a:cubicBezTo>
                      <a:pt x="557" y="96"/>
                      <a:pt x="557" y="96"/>
                      <a:pt x="557" y="96"/>
                    </a:cubicBezTo>
                    <a:cubicBezTo>
                      <a:pt x="552" y="106"/>
                      <a:pt x="552" y="106"/>
                      <a:pt x="552" y="106"/>
                    </a:cubicBezTo>
                    <a:cubicBezTo>
                      <a:pt x="555" y="110"/>
                      <a:pt x="555" y="110"/>
                      <a:pt x="555" y="110"/>
                    </a:cubicBezTo>
                    <a:cubicBezTo>
                      <a:pt x="555" y="111"/>
                      <a:pt x="555" y="111"/>
                      <a:pt x="555" y="111"/>
                    </a:cubicBezTo>
                    <a:cubicBezTo>
                      <a:pt x="556" y="117"/>
                      <a:pt x="555" y="121"/>
                      <a:pt x="554" y="122"/>
                    </a:cubicBezTo>
                    <a:cubicBezTo>
                      <a:pt x="553" y="122"/>
                      <a:pt x="553" y="122"/>
                      <a:pt x="553" y="122"/>
                    </a:cubicBezTo>
                    <a:cubicBezTo>
                      <a:pt x="550" y="124"/>
                      <a:pt x="541" y="133"/>
                      <a:pt x="526" y="151"/>
                    </a:cubicBezTo>
                    <a:cubicBezTo>
                      <a:pt x="525" y="152"/>
                      <a:pt x="525" y="152"/>
                      <a:pt x="525" y="152"/>
                    </a:cubicBezTo>
                    <a:cubicBezTo>
                      <a:pt x="524" y="152"/>
                      <a:pt x="524" y="152"/>
                      <a:pt x="524" y="152"/>
                    </a:cubicBezTo>
                    <a:cubicBezTo>
                      <a:pt x="523" y="151"/>
                      <a:pt x="523" y="151"/>
                      <a:pt x="523" y="151"/>
                    </a:cubicBezTo>
                    <a:cubicBezTo>
                      <a:pt x="517" y="148"/>
                      <a:pt x="513" y="144"/>
                      <a:pt x="510" y="141"/>
                    </a:cubicBezTo>
                    <a:cubicBezTo>
                      <a:pt x="507" y="140"/>
                      <a:pt x="501" y="138"/>
                      <a:pt x="491" y="138"/>
                    </a:cubicBezTo>
                    <a:cubicBezTo>
                      <a:pt x="491" y="157"/>
                      <a:pt x="491" y="157"/>
                      <a:pt x="491" y="157"/>
                    </a:cubicBezTo>
                    <a:cubicBezTo>
                      <a:pt x="491" y="157"/>
                      <a:pt x="491" y="157"/>
                      <a:pt x="491" y="157"/>
                    </a:cubicBezTo>
                    <a:cubicBezTo>
                      <a:pt x="483" y="192"/>
                      <a:pt x="483" y="192"/>
                      <a:pt x="483" y="192"/>
                    </a:cubicBezTo>
                    <a:cubicBezTo>
                      <a:pt x="482" y="196"/>
                      <a:pt x="481" y="204"/>
                      <a:pt x="481" y="216"/>
                    </a:cubicBezTo>
                    <a:cubicBezTo>
                      <a:pt x="484" y="220"/>
                      <a:pt x="484" y="220"/>
                      <a:pt x="484" y="220"/>
                    </a:cubicBezTo>
                    <a:cubicBezTo>
                      <a:pt x="487" y="215"/>
                      <a:pt x="487" y="215"/>
                      <a:pt x="487" y="215"/>
                    </a:cubicBezTo>
                    <a:cubicBezTo>
                      <a:pt x="487" y="215"/>
                      <a:pt x="487" y="215"/>
                      <a:pt x="487" y="215"/>
                    </a:cubicBezTo>
                    <a:cubicBezTo>
                      <a:pt x="487" y="214"/>
                      <a:pt x="487" y="214"/>
                      <a:pt x="487" y="214"/>
                    </a:cubicBezTo>
                    <a:cubicBezTo>
                      <a:pt x="497" y="210"/>
                      <a:pt x="497" y="210"/>
                      <a:pt x="497" y="210"/>
                    </a:cubicBezTo>
                    <a:cubicBezTo>
                      <a:pt x="522" y="214"/>
                      <a:pt x="522" y="214"/>
                      <a:pt x="522" y="214"/>
                    </a:cubicBezTo>
                    <a:cubicBezTo>
                      <a:pt x="525" y="210"/>
                      <a:pt x="525" y="210"/>
                      <a:pt x="525" y="210"/>
                    </a:cubicBezTo>
                    <a:cubicBezTo>
                      <a:pt x="529" y="204"/>
                      <a:pt x="529" y="204"/>
                      <a:pt x="529" y="204"/>
                    </a:cubicBezTo>
                    <a:cubicBezTo>
                      <a:pt x="529" y="204"/>
                      <a:pt x="529" y="204"/>
                      <a:pt x="529" y="204"/>
                    </a:cubicBezTo>
                    <a:cubicBezTo>
                      <a:pt x="529" y="204"/>
                      <a:pt x="529" y="204"/>
                      <a:pt x="529" y="204"/>
                    </a:cubicBezTo>
                    <a:cubicBezTo>
                      <a:pt x="530" y="203"/>
                      <a:pt x="530" y="203"/>
                      <a:pt x="530" y="203"/>
                    </a:cubicBezTo>
                    <a:cubicBezTo>
                      <a:pt x="540" y="201"/>
                      <a:pt x="540" y="201"/>
                      <a:pt x="540" y="201"/>
                    </a:cubicBezTo>
                    <a:cubicBezTo>
                      <a:pt x="553" y="200"/>
                      <a:pt x="553" y="200"/>
                      <a:pt x="553" y="200"/>
                    </a:cubicBezTo>
                    <a:cubicBezTo>
                      <a:pt x="557" y="201"/>
                      <a:pt x="562" y="206"/>
                      <a:pt x="568" y="214"/>
                    </a:cubicBezTo>
                    <a:cubicBezTo>
                      <a:pt x="584" y="222"/>
                      <a:pt x="593" y="230"/>
                      <a:pt x="595" y="236"/>
                    </a:cubicBezTo>
                    <a:cubicBezTo>
                      <a:pt x="596" y="239"/>
                      <a:pt x="596" y="242"/>
                      <a:pt x="595" y="244"/>
                    </a:cubicBezTo>
                    <a:cubicBezTo>
                      <a:pt x="593" y="247"/>
                      <a:pt x="591" y="249"/>
                      <a:pt x="587" y="249"/>
                    </a:cubicBezTo>
                    <a:cubicBezTo>
                      <a:pt x="586" y="249"/>
                      <a:pt x="586" y="249"/>
                      <a:pt x="586" y="249"/>
                    </a:cubicBezTo>
                    <a:cubicBezTo>
                      <a:pt x="567" y="248"/>
                      <a:pt x="555" y="248"/>
                      <a:pt x="551" y="250"/>
                    </a:cubicBezTo>
                    <a:cubicBezTo>
                      <a:pt x="542" y="256"/>
                      <a:pt x="542" y="256"/>
                      <a:pt x="542" y="256"/>
                    </a:cubicBezTo>
                    <a:cubicBezTo>
                      <a:pt x="530" y="265"/>
                      <a:pt x="522" y="269"/>
                      <a:pt x="517" y="269"/>
                    </a:cubicBezTo>
                    <a:cubicBezTo>
                      <a:pt x="509" y="270"/>
                      <a:pt x="509" y="270"/>
                      <a:pt x="509" y="270"/>
                    </a:cubicBezTo>
                    <a:cubicBezTo>
                      <a:pt x="505" y="290"/>
                      <a:pt x="505" y="290"/>
                      <a:pt x="505" y="290"/>
                    </a:cubicBezTo>
                    <a:cubicBezTo>
                      <a:pt x="503" y="296"/>
                      <a:pt x="501" y="300"/>
                      <a:pt x="498" y="303"/>
                    </a:cubicBezTo>
                    <a:cubicBezTo>
                      <a:pt x="495" y="306"/>
                      <a:pt x="490" y="308"/>
                      <a:pt x="483" y="310"/>
                    </a:cubicBezTo>
                    <a:cubicBezTo>
                      <a:pt x="476" y="311"/>
                      <a:pt x="469" y="314"/>
                      <a:pt x="463" y="317"/>
                    </a:cubicBezTo>
                    <a:cubicBezTo>
                      <a:pt x="457" y="332"/>
                      <a:pt x="457" y="332"/>
                      <a:pt x="457" y="332"/>
                    </a:cubicBezTo>
                    <a:cubicBezTo>
                      <a:pt x="456" y="332"/>
                      <a:pt x="456" y="332"/>
                      <a:pt x="456" y="332"/>
                    </a:cubicBezTo>
                    <a:cubicBezTo>
                      <a:pt x="456" y="332"/>
                      <a:pt x="456" y="332"/>
                      <a:pt x="456" y="332"/>
                    </a:cubicBezTo>
                    <a:cubicBezTo>
                      <a:pt x="455" y="332"/>
                      <a:pt x="455" y="332"/>
                      <a:pt x="455" y="332"/>
                    </a:cubicBezTo>
                    <a:cubicBezTo>
                      <a:pt x="437" y="340"/>
                      <a:pt x="437" y="340"/>
                      <a:pt x="437" y="340"/>
                    </a:cubicBezTo>
                    <a:cubicBezTo>
                      <a:pt x="436" y="340"/>
                      <a:pt x="436" y="340"/>
                      <a:pt x="436" y="340"/>
                    </a:cubicBezTo>
                    <a:cubicBezTo>
                      <a:pt x="427" y="338"/>
                      <a:pt x="427" y="338"/>
                      <a:pt x="427" y="338"/>
                    </a:cubicBezTo>
                    <a:cubicBezTo>
                      <a:pt x="419" y="336"/>
                      <a:pt x="414" y="334"/>
                      <a:pt x="410" y="332"/>
                    </a:cubicBezTo>
                    <a:cubicBezTo>
                      <a:pt x="405" y="330"/>
                      <a:pt x="400" y="329"/>
                      <a:pt x="395" y="331"/>
                    </a:cubicBezTo>
                    <a:cubicBezTo>
                      <a:pt x="390" y="338"/>
                      <a:pt x="387" y="346"/>
                      <a:pt x="388" y="355"/>
                    </a:cubicBezTo>
                    <a:cubicBezTo>
                      <a:pt x="388" y="360"/>
                      <a:pt x="389" y="363"/>
                      <a:pt x="391" y="364"/>
                    </a:cubicBezTo>
                    <a:cubicBezTo>
                      <a:pt x="393" y="364"/>
                      <a:pt x="393" y="364"/>
                      <a:pt x="393" y="364"/>
                    </a:cubicBezTo>
                    <a:cubicBezTo>
                      <a:pt x="397" y="362"/>
                      <a:pt x="397" y="362"/>
                      <a:pt x="397" y="362"/>
                    </a:cubicBezTo>
                    <a:cubicBezTo>
                      <a:pt x="397" y="374"/>
                      <a:pt x="397" y="374"/>
                      <a:pt x="397" y="374"/>
                    </a:cubicBezTo>
                    <a:cubicBezTo>
                      <a:pt x="397" y="379"/>
                      <a:pt x="396" y="382"/>
                      <a:pt x="393" y="384"/>
                    </a:cubicBezTo>
                    <a:cubicBezTo>
                      <a:pt x="391" y="386"/>
                      <a:pt x="387" y="388"/>
                      <a:pt x="382" y="389"/>
                    </a:cubicBezTo>
                    <a:cubicBezTo>
                      <a:pt x="379" y="390"/>
                      <a:pt x="379" y="390"/>
                      <a:pt x="379" y="390"/>
                    </a:cubicBezTo>
                    <a:cubicBezTo>
                      <a:pt x="375" y="392"/>
                      <a:pt x="366" y="402"/>
                      <a:pt x="354" y="422"/>
                    </a:cubicBezTo>
                    <a:cubicBezTo>
                      <a:pt x="354" y="422"/>
                      <a:pt x="354" y="422"/>
                      <a:pt x="354" y="422"/>
                    </a:cubicBezTo>
                    <a:cubicBezTo>
                      <a:pt x="353" y="422"/>
                      <a:pt x="353" y="422"/>
                      <a:pt x="353" y="422"/>
                    </a:cubicBezTo>
                    <a:cubicBezTo>
                      <a:pt x="341" y="430"/>
                      <a:pt x="341" y="430"/>
                      <a:pt x="341" y="430"/>
                    </a:cubicBezTo>
                    <a:cubicBezTo>
                      <a:pt x="343" y="430"/>
                      <a:pt x="345" y="430"/>
                      <a:pt x="344" y="432"/>
                    </a:cubicBezTo>
                    <a:cubicBezTo>
                      <a:pt x="344" y="434"/>
                      <a:pt x="343" y="434"/>
                      <a:pt x="339" y="434"/>
                    </a:cubicBezTo>
                    <a:cubicBezTo>
                      <a:pt x="305" y="434"/>
                      <a:pt x="305" y="434"/>
                      <a:pt x="305" y="434"/>
                    </a:cubicBezTo>
                    <a:cubicBezTo>
                      <a:pt x="267" y="432"/>
                      <a:pt x="238" y="443"/>
                      <a:pt x="217" y="464"/>
                    </a:cubicBezTo>
                    <a:cubicBezTo>
                      <a:pt x="216" y="465"/>
                      <a:pt x="216" y="465"/>
                      <a:pt x="216" y="465"/>
                    </a:cubicBezTo>
                    <a:cubicBezTo>
                      <a:pt x="215" y="465"/>
                      <a:pt x="215" y="465"/>
                      <a:pt x="215" y="465"/>
                    </a:cubicBezTo>
                    <a:cubicBezTo>
                      <a:pt x="215" y="465"/>
                      <a:pt x="215" y="465"/>
                      <a:pt x="215" y="465"/>
                    </a:cubicBezTo>
                    <a:cubicBezTo>
                      <a:pt x="201" y="467"/>
                      <a:pt x="201" y="467"/>
                      <a:pt x="201" y="467"/>
                    </a:cubicBezTo>
                    <a:cubicBezTo>
                      <a:pt x="200" y="467"/>
                      <a:pt x="200" y="467"/>
                      <a:pt x="200" y="467"/>
                    </a:cubicBezTo>
                    <a:cubicBezTo>
                      <a:pt x="199" y="467"/>
                      <a:pt x="199" y="467"/>
                      <a:pt x="199" y="467"/>
                    </a:cubicBezTo>
                    <a:cubicBezTo>
                      <a:pt x="195" y="458"/>
                      <a:pt x="195" y="458"/>
                      <a:pt x="195" y="458"/>
                    </a:cubicBezTo>
                    <a:cubicBezTo>
                      <a:pt x="181" y="461"/>
                      <a:pt x="181" y="461"/>
                      <a:pt x="181" y="461"/>
                    </a:cubicBezTo>
                    <a:cubicBezTo>
                      <a:pt x="173" y="462"/>
                      <a:pt x="163" y="460"/>
                      <a:pt x="152" y="454"/>
                    </a:cubicBezTo>
                    <a:cubicBezTo>
                      <a:pt x="142" y="450"/>
                      <a:pt x="133" y="444"/>
                      <a:pt x="123" y="436"/>
                    </a:cubicBezTo>
                    <a:cubicBezTo>
                      <a:pt x="117" y="432"/>
                      <a:pt x="110" y="428"/>
                      <a:pt x="101" y="427"/>
                    </a:cubicBezTo>
                    <a:cubicBezTo>
                      <a:pt x="88" y="426"/>
                      <a:pt x="88" y="426"/>
                      <a:pt x="88" y="426"/>
                    </a:cubicBezTo>
                    <a:cubicBezTo>
                      <a:pt x="74" y="428"/>
                      <a:pt x="74" y="428"/>
                      <a:pt x="74" y="428"/>
                    </a:cubicBezTo>
                    <a:cubicBezTo>
                      <a:pt x="63" y="429"/>
                      <a:pt x="53" y="429"/>
                      <a:pt x="43" y="428"/>
                    </a:cubicBezTo>
                    <a:cubicBezTo>
                      <a:pt x="32" y="428"/>
                      <a:pt x="18" y="424"/>
                      <a:pt x="1" y="419"/>
                    </a:cubicBezTo>
                    <a:cubicBezTo>
                      <a:pt x="0" y="422"/>
                      <a:pt x="0" y="422"/>
                      <a:pt x="0" y="422"/>
                    </a:cubicBezTo>
                    <a:cubicBezTo>
                      <a:pt x="0" y="422"/>
                      <a:pt x="0" y="422"/>
                      <a:pt x="0" y="422"/>
                    </a:cubicBezTo>
                    <a:cubicBezTo>
                      <a:pt x="1" y="422"/>
                      <a:pt x="1" y="422"/>
                      <a:pt x="1" y="422"/>
                    </a:cubicBezTo>
                    <a:cubicBezTo>
                      <a:pt x="1" y="422"/>
                      <a:pt x="1" y="422"/>
                      <a:pt x="1" y="422"/>
                    </a:cubicBezTo>
                    <a:cubicBezTo>
                      <a:pt x="1" y="422"/>
                      <a:pt x="1" y="422"/>
                      <a:pt x="1" y="422"/>
                    </a:cubicBezTo>
                    <a:cubicBezTo>
                      <a:pt x="1" y="426"/>
                      <a:pt x="1" y="426"/>
                      <a:pt x="1" y="426"/>
                    </a:cubicBezTo>
                    <a:cubicBezTo>
                      <a:pt x="5" y="434"/>
                      <a:pt x="5" y="434"/>
                      <a:pt x="5" y="434"/>
                    </a:cubicBezTo>
                    <a:cubicBezTo>
                      <a:pt x="13" y="444"/>
                      <a:pt x="13" y="444"/>
                      <a:pt x="13" y="444"/>
                    </a:cubicBezTo>
                    <a:cubicBezTo>
                      <a:pt x="14" y="446"/>
                      <a:pt x="14" y="446"/>
                      <a:pt x="14" y="446"/>
                    </a:cubicBezTo>
                    <a:cubicBezTo>
                      <a:pt x="12" y="453"/>
                      <a:pt x="12" y="453"/>
                      <a:pt x="12" y="453"/>
                    </a:cubicBezTo>
                    <a:cubicBezTo>
                      <a:pt x="12" y="454"/>
                      <a:pt x="12" y="454"/>
                      <a:pt x="12" y="454"/>
                    </a:cubicBezTo>
                    <a:cubicBezTo>
                      <a:pt x="12" y="454"/>
                      <a:pt x="12" y="454"/>
                      <a:pt x="12" y="454"/>
                    </a:cubicBezTo>
                    <a:cubicBezTo>
                      <a:pt x="7" y="460"/>
                      <a:pt x="7" y="460"/>
                      <a:pt x="7" y="460"/>
                    </a:cubicBezTo>
                    <a:cubicBezTo>
                      <a:pt x="12" y="465"/>
                      <a:pt x="12" y="465"/>
                      <a:pt x="12" y="465"/>
                    </a:cubicBezTo>
                    <a:cubicBezTo>
                      <a:pt x="14" y="467"/>
                      <a:pt x="15" y="469"/>
                      <a:pt x="15" y="470"/>
                    </a:cubicBezTo>
                    <a:cubicBezTo>
                      <a:pt x="17" y="478"/>
                      <a:pt x="17" y="478"/>
                      <a:pt x="17" y="478"/>
                    </a:cubicBezTo>
                    <a:cubicBezTo>
                      <a:pt x="23" y="484"/>
                      <a:pt x="23" y="484"/>
                      <a:pt x="23" y="484"/>
                    </a:cubicBezTo>
                    <a:cubicBezTo>
                      <a:pt x="23" y="485"/>
                      <a:pt x="23" y="485"/>
                      <a:pt x="23" y="485"/>
                    </a:cubicBezTo>
                    <a:cubicBezTo>
                      <a:pt x="23" y="490"/>
                      <a:pt x="23" y="490"/>
                      <a:pt x="23" y="490"/>
                    </a:cubicBezTo>
                    <a:cubicBezTo>
                      <a:pt x="23" y="494"/>
                      <a:pt x="23" y="494"/>
                      <a:pt x="23" y="494"/>
                    </a:cubicBezTo>
                    <a:cubicBezTo>
                      <a:pt x="27" y="497"/>
                      <a:pt x="27" y="497"/>
                      <a:pt x="27" y="497"/>
                    </a:cubicBezTo>
                    <a:cubicBezTo>
                      <a:pt x="29" y="496"/>
                      <a:pt x="29" y="496"/>
                      <a:pt x="29" y="496"/>
                    </a:cubicBezTo>
                    <a:cubicBezTo>
                      <a:pt x="30" y="495"/>
                      <a:pt x="30" y="495"/>
                      <a:pt x="30" y="495"/>
                    </a:cubicBezTo>
                    <a:cubicBezTo>
                      <a:pt x="31" y="492"/>
                      <a:pt x="33" y="490"/>
                      <a:pt x="36" y="490"/>
                    </a:cubicBezTo>
                    <a:cubicBezTo>
                      <a:pt x="39" y="488"/>
                      <a:pt x="39" y="488"/>
                      <a:pt x="39" y="488"/>
                    </a:cubicBezTo>
                    <a:cubicBezTo>
                      <a:pt x="60" y="486"/>
                      <a:pt x="60" y="486"/>
                      <a:pt x="60" y="486"/>
                    </a:cubicBezTo>
                    <a:cubicBezTo>
                      <a:pt x="69" y="483"/>
                      <a:pt x="69" y="483"/>
                      <a:pt x="69" y="483"/>
                    </a:cubicBezTo>
                    <a:cubicBezTo>
                      <a:pt x="69" y="483"/>
                      <a:pt x="69" y="483"/>
                      <a:pt x="69" y="483"/>
                    </a:cubicBezTo>
                    <a:cubicBezTo>
                      <a:pt x="71" y="482"/>
                      <a:pt x="71" y="482"/>
                      <a:pt x="71" y="482"/>
                    </a:cubicBezTo>
                    <a:cubicBezTo>
                      <a:pt x="75" y="492"/>
                      <a:pt x="75" y="492"/>
                      <a:pt x="75" y="492"/>
                    </a:cubicBezTo>
                    <a:cubicBezTo>
                      <a:pt x="75" y="492"/>
                      <a:pt x="75" y="492"/>
                      <a:pt x="75" y="492"/>
                    </a:cubicBezTo>
                    <a:cubicBezTo>
                      <a:pt x="75" y="492"/>
                      <a:pt x="75" y="492"/>
                      <a:pt x="75" y="492"/>
                    </a:cubicBezTo>
                    <a:cubicBezTo>
                      <a:pt x="76" y="494"/>
                      <a:pt x="75" y="496"/>
                      <a:pt x="74" y="498"/>
                    </a:cubicBezTo>
                    <a:cubicBezTo>
                      <a:pt x="63" y="514"/>
                      <a:pt x="63" y="514"/>
                      <a:pt x="63" y="514"/>
                    </a:cubicBezTo>
                    <a:cubicBezTo>
                      <a:pt x="63" y="517"/>
                      <a:pt x="63" y="517"/>
                      <a:pt x="63" y="517"/>
                    </a:cubicBezTo>
                    <a:cubicBezTo>
                      <a:pt x="69" y="522"/>
                      <a:pt x="69" y="522"/>
                      <a:pt x="69" y="522"/>
                    </a:cubicBezTo>
                    <a:cubicBezTo>
                      <a:pt x="74" y="526"/>
                      <a:pt x="74" y="526"/>
                      <a:pt x="74" y="526"/>
                    </a:cubicBezTo>
                    <a:cubicBezTo>
                      <a:pt x="74" y="526"/>
                      <a:pt x="74" y="526"/>
                      <a:pt x="74" y="526"/>
                    </a:cubicBezTo>
                    <a:cubicBezTo>
                      <a:pt x="77" y="529"/>
                      <a:pt x="79" y="531"/>
                      <a:pt x="81" y="532"/>
                    </a:cubicBezTo>
                    <a:cubicBezTo>
                      <a:pt x="84" y="532"/>
                      <a:pt x="87" y="535"/>
                      <a:pt x="89" y="538"/>
                    </a:cubicBezTo>
                    <a:cubicBezTo>
                      <a:pt x="89" y="539"/>
                      <a:pt x="89" y="539"/>
                      <a:pt x="89" y="539"/>
                    </a:cubicBezTo>
                    <a:cubicBezTo>
                      <a:pt x="93" y="541"/>
                      <a:pt x="93" y="541"/>
                      <a:pt x="93" y="541"/>
                    </a:cubicBezTo>
                    <a:cubicBezTo>
                      <a:pt x="95" y="541"/>
                      <a:pt x="95" y="541"/>
                      <a:pt x="95" y="541"/>
                    </a:cubicBezTo>
                    <a:cubicBezTo>
                      <a:pt x="95" y="541"/>
                      <a:pt x="95" y="541"/>
                      <a:pt x="95" y="541"/>
                    </a:cubicBezTo>
                    <a:cubicBezTo>
                      <a:pt x="96" y="546"/>
                      <a:pt x="96" y="546"/>
                      <a:pt x="96" y="546"/>
                    </a:cubicBezTo>
                    <a:cubicBezTo>
                      <a:pt x="96" y="546"/>
                      <a:pt x="96" y="546"/>
                      <a:pt x="96" y="546"/>
                    </a:cubicBezTo>
                    <a:cubicBezTo>
                      <a:pt x="97" y="550"/>
                      <a:pt x="97" y="550"/>
                      <a:pt x="97" y="550"/>
                    </a:cubicBezTo>
                    <a:cubicBezTo>
                      <a:pt x="98" y="556"/>
                      <a:pt x="98" y="556"/>
                      <a:pt x="98" y="556"/>
                    </a:cubicBezTo>
                    <a:cubicBezTo>
                      <a:pt x="108" y="558"/>
                      <a:pt x="108" y="558"/>
                      <a:pt x="108" y="558"/>
                    </a:cubicBezTo>
                    <a:cubicBezTo>
                      <a:pt x="109" y="558"/>
                      <a:pt x="109" y="558"/>
                      <a:pt x="109" y="558"/>
                    </a:cubicBezTo>
                    <a:cubicBezTo>
                      <a:pt x="109" y="558"/>
                      <a:pt x="109" y="558"/>
                      <a:pt x="109" y="558"/>
                    </a:cubicBezTo>
                    <a:cubicBezTo>
                      <a:pt x="109" y="559"/>
                      <a:pt x="109" y="559"/>
                      <a:pt x="109" y="559"/>
                    </a:cubicBezTo>
                    <a:cubicBezTo>
                      <a:pt x="110" y="560"/>
                      <a:pt x="110" y="560"/>
                      <a:pt x="110" y="560"/>
                    </a:cubicBezTo>
                    <a:cubicBezTo>
                      <a:pt x="113" y="565"/>
                      <a:pt x="113" y="565"/>
                      <a:pt x="113" y="565"/>
                    </a:cubicBezTo>
                    <a:cubicBezTo>
                      <a:pt x="121" y="568"/>
                      <a:pt x="121" y="568"/>
                      <a:pt x="121" y="568"/>
                    </a:cubicBezTo>
                    <a:cubicBezTo>
                      <a:pt x="126" y="565"/>
                      <a:pt x="126" y="565"/>
                      <a:pt x="126" y="565"/>
                    </a:cubicBezTo>
                    <a:cubicBezTo>
                      <a:pt x="125" y="562"/>
                      <a:pt x="125" y="562"/>
                      <a:pt x="125" y="562"/>
                    </a:cubicBezTo>
                    <a:cubicBezTo>
                      <a:pt x="120" y="557"/>
                      <a:pt x="120" y="557"/>
                      <a:pt x="120" y="557"/>
                    </a:cubicBezTo>
                    <a:cubicBezTo>
                      <a:pt x="121" y="556"/>
                      <a:pt x="121" y="556"/>
                      <a:pt x="121" y="556"/>
                    </a:cubicBezTo>
                    <a:cubicBezTo>
                      <a:pt x="121" y="556"/>
                      <a:pt x="121" y="556"/>
                      <a:pt x="121" y="556"/>
                    </a:cubicBezTo>
                    <a:cubicBezTo>
                      <a:pt x="125" y="547"/>
                      <a:pt x="125" y="547"/>
                      <a:pt x="125" y="547"/>
                    </a:cubicBezTo>
                    <a:cubicBezTo>
                      <a:pt x="135" y="547"/>
                      <a:pt x="135" y="547"/>
                      <a:pt x="135" y="547"/>
                    </a:cubicBezTo>
                    <a:cubicBezTo>
                      <a:pt x="135" y="548"/>
                      <a:pt x="135" y="548"/>
                      <a:pt x="135" y="548"/>
                    </a:cubicBezTo>
                    <a:cubicBezTo>
                      <a:pt x="149" y="552"/>
                      <a:pt x="149" y="552"/>
                      <a:pt x="149" y="552"/>
                    </a:cubicBezTo>
                    <a:cubicBezTo>
                      <a:pt x="157" y="551"/>
                      <a:pt x="157" y="551"/>
                      <a:pt x="157" y="551"/>
                    </a:cubicBezTo>
                    <a:cubicBezTo>
                      <a:pt x="163" y="546"/>
                      <a:pt x="163" y="546"/>
                      <a:pt x="163" y="546"/>
                    </a:cubicBezTo>
                    <a:cubicBezTo>
                      <a:pt x="169" y="537"/>
                      <a:pt x="174" y="534"/>
                      <a:pt x="177" y="536"/>
                    </a:cubicBezTo>
                    <a:cubicBezTo>
                      <a:pt x="180" y="535"/>
                      <a:pt x="180" y="535"/>
                      <a:pt x="180" y="535"/>
                    </a:cubicBezTo>
                    <a:cubicBezTo>
                      <a:pt x="183" y="535"/>
                      <a:pt x="185" y="536"/>
                      <a:pt x="187" y="536"/>
                    </a:cubicBezTo>
                    <a:cubicBezTo>
                      <a:pt x="187" y="537"/>
                      <a:pt x="187" y="538"/>
                      <a:pt x="187" y="538"/>
                    </a:cubicBezTo>
                    <a:cubicBezTo>
                      <a:pt x="187" y="540"/>
                      <a:pt x="189" y="543"/>
                      <a:pt x="191" y="548"/>
                    </a:cubicBezTo>
                    <a:cubicBezTo>
                      <a:pt x="191" y="548"/>
                      <a:pt x="191" y="548"/>
                      <a:pt x="191" y="548"/>
                    </a:cubicBezTo>
                    <a:cubicBezTo>
                      <a:pt x="191" y="548"/>
                      <a:pt x="191" y="548"/>
                      <a:pt x="191" y="548"/>
                    </a:cubicBezTo>
                    <a:cubicBezTo>
                      <a:pt x="193" y="554"/>
                      <a:pt x="193" y="554"/>
                      <a:pt x="193" y="554"/>
                    </a:cubicBezTo>
                    <a:cubicBezTo>
                      <a:pt x="193" y="555"/>
                      <a:pt x="193" y="555"/>
                      <a:pt x="193" y="555"/>
                    </a:cubicBezTo>
                    <a:cubicBezTo>
                      <a:pt x="191" y="562"/>
                      <a:pt x="191" y="562"/>
                      <a:pt x="191" y="562"/>
                    </a:cubicBezTo>
                    <a:cubicBezTo>
                      <a:pt x="191" y="562"/>
                      <a:pt x="191" y="562"/>
                      <a:pt x="191" y="562"/>
                    </a:cubicBezTo>
                    <a:cubicBezTo>
                      <a:pt x="191" y="562"/>
                      <a:pt x="191" y="562"/>
                      <a:pt x="191" y="562"/>
                    </a:cubicBezTo>
                    <a:cubicBezTo>
                      <a:pt x="191" y="562"/>
                      <a:pt x="191" y="562"/>
                      <a:pt x="191" y="562"/>
                    </a:cubicBezTo>
                    <a:cubicBezTo>
                      <a:pt x="184" y="570"/>
                      <a:pt x="184" y="570"/>
                      <a:pt x="184" y="570"/>
                    </a:cubicBezTo>
                    <a:cubicBezTo>
                      <a:pt x="183" y="571"/>
                      <a:pt x="183" y="571"/>
                      <a:pt x="183" y="571"/>
                    </a:cubicBezTo>
                    <a:cubicBezTo>
                      <a:pt x="183" y="571"/>
                      <a:pt x="183" y="571"/>
                      <a:pt x="183" y="571"/>
                    </a:cubicBezTo>
                    <a:cubicBezTo>
                      <a:pt x="169" y="577"/>
                      <a:pt x="169" y="577"/>
                      <a:pt x="169" y="577"/>
                    </a:cubicBezTo>
                    <a:cubicBezTo>
                      <a:pt x="167" y="581"/>
                      <a:pt x="167" y="581"/>
                      <a:pt x="167" y="581"/>
                    </a:cubicBezTo>
                    <a:cubicBezTo>
                      <a:pt x="165" y="593"/>
                      <a:pt x="165" y="593"/>
                      <a:pt x="165" y="593"/>
                    </a:cubicBezTo>
                    <a:cubicBezTo>
                      <a:pt x="166" y="598"/>
                      <a:pt x="166" y="598"/>
                      <a:pt x="166" y="598"/>
                    </a:cubicBezTo>
                    <a:cubicBezTo>
                      <a:pt x="170" y="604"/>
                      <a:pt x="170" y="604"/>
                      <a:pt x="170" y="604"/>
                    </a:cubicBezTo>
                    <a:cubicBezTo>
                      <a:pt x="171" y="606"/>
                      <a:pt x="171" y="606"/>
                      <a:pt x="171" y="606"/>
                    </a:cubicBezTo>
                    <a:cubicBezTo>
                      <a:pt x="176" y="609"/>
                      <a:pt x="176" y="609"/>
                      <a:pt x="176" y="609"/>
                    </a:cubicBezTo>
                    <a:cubicBezTo>
                      <a:pt x="193" y="609"/>
                      <a:pt x="193" y="609"/>
                      <a:pt x="193" y="609"/>
                    </a:cubicBezTo>
                    <a:cubicBezTo>
                      <a:pt x="207" y="607"/>
                      <a:pt x="207" y="607"/>
                      <a:pt x="207" y="607"/>
                    </a:cubicBezTo>
                    <a:cubicBezTo>
                      <a:pt x="209" y="605"/>
                      <a:pt x="209" y="605"/>
                      <a:pt x="209" y="605"/>
                    </a:cubicBezTo>
                    <a:cubicBezTo>
                      <a:pt x="211" y="602"/>
                      <a:pt x="213" y="602"/>
                      <a:pt x="214" y="602"/>
                    </a:cubicBezTo>
                    <a:cubicBezTo>
                      <a:pt x="224" y="603"/>
                      <a:pt x="224" y="603"/>
                      <a:pt x="224" y="603"/>
                    </a:cubicBezTo>
                    <a:cubicBezTo>
                      <a:pt x="225" y="602"/>
                      <a:pt x="225" y="602"/>
                      <a:pt x="225" y="602"/>
                    </a:cubicBezTo>
                    <a:cubicBezTo>
                      <a:pt x="224" y="599"/>
                      <a:pt x="224" y="596"/>
                      <a:pt x="225" y="594"/>
                    </a:cubicBezTo>
                    <a:cubicBezTo>
                      <a:pt x="229" y="587"/>
                      <a:pt x="229" y="587"/>
                      <a:pt x="229" y="587"/>
                    </a:cubicBezTo>
                    <a:cubicBezTo>
                      <a:pt x="229" y="574"/>
                      <a:pt x="229" y="574"/>
                      <a:pt x="229" y="574"/>
                    </a:cubicBezTo>
                    <a:cubicBezTo>
                      <a:pt x="229" y="574"/>
                      <a:pt x="229" y="574"/>
                      <a:pt x="229" y="574"/>
                    </a:cubicBezTo>
                    <a:cubicBezTo>
                      <a:pt x="237" y="553"/>
                      <a:pt x="237" y="553"/>
                      <a:pt x="237" y="553"/>
                    </a:cubicBezTo>
                    <a:cubicBezTo>
                      <a:pt x="237" y="553"/>
                      <a:pt x="237" y="553"/>
                      <a:pt x="237" y="553"/>
                    </a:cubicBezTo>
                    <a:cubicBezTo>
                      <a:pt x="237" y="552"/>
                      <a:pt x="237" y="552"/>
                      <a:pt x="237" y="552"/>
                    </a:cubicBezTo>
                    <a:cubicBezTo>
                      <a:pt x="237" y="552"/>
                      <a:pt x="237" y="552"/>
                      <a:pt x="237" y="552"/>
                    </a:cubicBezTo>
                    <a:cubicBezTo>
                      <a:pt x="237" y="552"/>
                      <a:pt x="237" y="552"/>
                      <a:pt x="237" y="552"/>
                    </a:cubicBezTo>
                    <a:cubicBezTo>
                      <a:pt x="250" y="542"/>
                      <a:pt x="250" y="542"/>
                      <a:pt x="250" y="542"/>
                    </a:cubicBezTo>
                    <a:cubicBezTo>
                      <a:pt x="251" y="541"/>
                      <a:pt x="251" y="541"/>
                      <a:pt x="251" y="541"/>
                    </a:cubicBezTo>
                    <a:cubicBezTo>
                      <a:pt x="261" y="546"/>
                      <a:pt x="261" y="546"/>
                      <a:pt x="261" y="546"/>
                    </a:cubicBezTo>
                    <a:cubicBezTo>
                      <a:pt x="261" y="546"/>
                      <a:pt x="261" y="546"/>
                      <a:pt x="261" y="546"/>
                    </a:cubicBezTo>
                    <a:cubicBezTo>
                      <a:pt x="267" y="550"/>
                      <a:pt x="270" y="553"/>
                      <a:pt x="270" y="555"/>
                    </a:cubicBezTo>
                    <a:cubicBezTo>
                      <a:pt x="269" y="564"/>
                      <a:pt x="269" y="564"/>
                      <a:pt x="269" y="564"/>
                    </a:cubicBezTo>
                    <a:cubicBezTo>
                      <a:pt x="265" y="570"/>
                      <a:pt x="265" y="570"/>
                      <a:pt x="265" y="570"/>
                    </a:cubicBezTo>
                    <a:cubicBezTo>
                      <a:pt x="263" y="578"/>
                      <a:pt x="263" y="578"/>
                      <a:pt x="263" y="578"/>
                    </a:cubicBezTo>
                    <a:cubicBezTo>
                      <a:pt x="263" y="586"/>
                      <a:pt x="263" y="586"/>
                      <a:pt x="263" y="586"/>
                    </a:cubicBezTo>
                    <a:cubicBezTo>
                      <a:pt x="265" y="590"/>
                      <a:pt x="265" y="590"/>
                      <a:pt x="265" y="590"/>
                    </a:cubicBezTo>
                    <a:cubicBezTo>
                      <a:pt x="269" y="590"/>
                      <a:pt x="269" y="590"/>
                      <a:pt x="269" y="590"/>
                    </a:cubicBezTo>
                    <a:cubicBezTo>
                      <a:pt x="270" y="590"/>
                      <a:pt x="270" y="590"/>
                      <a:pt x="270" y="590"/>
                    </a:cubicBezTo>
                    <a:cubicBezTo>
                      <a:pt x="276" y="590"/>
                      <a:pt x="276" y="590"/>
                      <a:pt x="276" y="590"/>
                    </a:cubicBezTo>
                    <a:cubicBezTo>
                      <a:pt x="279" y="592"/>
                      <a:pt x="281" y="594"/>
                      <a:pt x="283" y="598"/>
                    </a:cubicBezTo>
                    <a:cubicBezTo>
                      <a:pt x="286" y="600"/>
                      <a:pt x="286" y="600"/>
                      <a:pt x="286" y="600"/>
                    </a:cubicBezTo>
                    <a:cubicBezTo>
                      <a:pt x="287" y="600"/>
                      <a:pt x="287" y="600"/>
                      <a:pt x="287" y="600"/>
                    </a:cubicBezTo>
                    <a:cubicBezTo>
                      <a:pt x="287" y="600"/>
                      <a:pt x="287" y="600"/>
                      <a:pt x="287" y="600"/>
                    </a:cubicBezTo>
                    <a:cubicBezTo>
                      <a:pt x="287" y="600"/>
                      <a:pt x="287" y="600"/>
                      <a:pt x="287" y="600"/>
                    </a:cubicBezTo>
                    <a:cubicBezTo>
                      <a:pt x="301" y="606"/>
                      <a:pt x="301" y="606"/>
                      <a:pt x="301" y="606"/>
                    </a:cubicBezTo>
                    <a:cubicBezTo>
                      <a:pt x="307" y="608"/>
                      <a:pt x="307" y="608"/>
                      <a:pt x="307" y="608"/>
                    </a:cubicBezTo>
                    <a:cubicBezTo>
                      <a:pt x="315" y="607"/>
                      <a:pt x="315" y="607"/>
                      <a:pt x="315" y="607"/>
                    </a:cubicBezTo>
                    <a:cubicBezTo>
                      <a:pt x="319" y="602"/>
                      <a:pt x="319" y="602"/>
                      <a:pt x="319" y="602"/>
                    </a:cubicBezTo>
                    <a:cubicBezTo>
                      <a:pt x="323" y="582"/>
                      <a:pt x="323" y="582"/>
                      <a:pt x="323" y="582"/>
                    </a:cubicBezTo>
                    <a:cubicBezTo>
                      <a:pt x="324" y="572"/>
                      <a:pt x="324" y="572"/>
                      <a:pt x="324" y="572"/>
                    </a:cubicBezTo>
                    <a:cubicBezTo>
                      <a:pt x="324" y="571"/>
                      <a:pt x="324" y="571"/>
                      <a:pt x="324" y="571"/>
                    </a:cubicBezTo>
                    <a:cubicBezTo>
                      <a:pt x="325" y="570"/>
                      <a:pt x="325" y="570"/>
                      <a:pt x="325" y="570"/>
                    </a:cubicBezTo>
                    <a:cubicBezTo>
                      <a:pt x="325" y="570"/>
                      <a:pt x="325" y="570"/>
                      <a:pt x="325" y="570"/>
                    </a:cubicBezTo>
                    <a:cubicBezTo>
                      <a:pt x="333" y="564"/>
                      <a:pt x="333" y="564"/>
                      <a:pt x="333" y="564"/>
                    </a:cubicBezTo>
                    <a:cubicBezTo>
                      <a:pt x="337" y="558"/>
                      <a:pt x="337" y="558"/>
                      <a:pt x="337" y="558"/>
                    </a:cubicBezTo>
                    <a:cubicBezTo>
                      <a:pt x="337" y="558"/>
                      <a:pt x="337" y="558"/>
                      <a:pt x="337" y="558"/>
                    </a:cubicBezTo>
                    <a:cubicBezTo>
                      <a:pt x="345" y="554"/>
                      <a:pt x="345" y="554"/>
                      <a:pt x="345" y="554"/>
                    </a:cubicBezTo>
                    <a:cubicBezTo>
                      <a:pt x="350" y="551"/>
                      <a:pt x="350" y="551"/>
                      <a:pt x="350" y="551"/>
                    </a:cubicBezTo>
                    <a:cubicBezTo>
                      <a:pt x="356" y="549"/>
                      <a:pt x="356" y="549"/>
                      <a:pt x="356" y="549"/>
                    </a:cubicBezTo>
                    <a:cubicBezTo>
                      <a:pt x="353" y="537"/>
                      <a:pt x="353" y="537"/>
                      <a:pt x="353" y="537"/>
                    </a:cubicBezTo>
                    <a:cubicBezTo>
                      <a:pt x="367" y="538"/>
                      <a:pt x="367" y="538"/>
                      <a:pt x="367" y="538"/>
                    </a:cubicBezTo>
                    <a:cubicBezTo>
                      <a:pt x="367" y="538"/>
                      <a:pt x="367" y="538"/>
                      <a:pt x="367" y="538"/>
                    </a:cubicBezTo>
                    <a:cubicBezTo>
                      <a:pt x="367" y="539"/>
                      <a:pt x="367" y="539"/>
                      <a:pt x="367" y="539"/>
                    </a:cubicBezTo>
                    <a:cubicBezTo>
                      <a:pt x="367" y="539"/>
                      <a:pt x="367" y="539"/>
                      <a:pt x="367" y="539"/>
                    </a:cubicBezTo>
                    <a:cubicBezTo>
                      <a:pt x="374" y="542"/>
                      <a:pt x="374" y="542"/>
                      <a:pt x="374" y="542"/>
                    </a:cubicBezTo>
                    <a:cubicBezTo>
                      <a:pt x="374" y="542"/>
                      <a:pt x="374" y="542"/>
                      <a:pt x="374" y="542"/>
                    </a:cubicBezTo>
                    <a:cubicBezTo>
                      <a:pt x="374" y="541"/>
                      <a:pt x="374" y="541"/>
                      <a:pt x="374" y="541"/>
                    </a:cubicBezTo>
                    <a:cubicBezTo>
                      <a:pt x="376" y="534"/>
                      <a:pt x="376" y="534"/>
                      <a:pt x="376" y="534"/>
                    </a:cubicBezTo>
                    <a:cubicBezTo>
                      <a:pt x="376" y="532"/>
                      <a:pt x="376" y="532"/>
                      <a:pt x="376" y="532"/>
                    </a:cubicBezTo>
                    <a:cubicBezTo>
                      <a:pt x="377" y="533"/>
                      <a:pt x="377" y="533"/>
                      <a:pt x="377" y="533"/>
                    </a:cubicBezTo>
                    <a:cubicBezTo>
                      <a:pt x="378" y="533"/>
                      <a:pt x="378" y="533"/>
                      <a:pt x="378" y="533"/>
                    </a:cubicBezTo>
                    <a:cubicBezTo>
                      <a:pt x="384" y="534"/>
                      <a:pt x="384" y="534"/>
                      <a:pt x="384" y="534"/>
                    </a:cubicBezTo>
                    <a:cubicBezTo>
                      <a:pt x="387" y="534"/>
                      <a:pt x="387" y="534"/>
                      <a:pt x="387" y="534"/>
                    </a:cubicBezTo>
                    <a:cubicBezTo>
                      <a:pt x="393" y="528"/>
                      <a:pt x="393" y="528"/>
                      <a:pt x="393" y="528"/>
                    </a:cubicBezTo>
                    <a:cubicBezTo>
                      <a:pt x="394" y="528"/>
                      <a:pt x="394" y="528"/>
                      <a:pt x="394" y="528"/>
                    </a:cubicBezTo>
                    <a:cubicBezTo>
                      <a:pt x="394" y="527"/>
                      <a:pt x="394" y="527"/>
                      <a:pt x="394" y="527"/>
                    </a:cubicBezTo>
                    <a:cubicBezTo>
                      <a:pt x="395" y="527"/>
                      <a:pt x="395" y="527"/>
                      <a:pt x="395" y="527"/>
                    </a:cubicBezTo>
                    <a:cubicBezTo>
                      <a:pt x="403" y="526"/>
                      <a:pt x="403" y="526"/>
                      <a:pt x="403" y="526"/>
                    </a:cubicBezTo>
                    <a:cubicBezTo>
                      <a:pt x="409" y="519"/>
                      <a:pt x="409" y="519"/>
                      <a:pt x="409" y="519"/>
                    </a:cubicBezTo>
                    <a:cubicBezTo>
                      <a:pt x="413" y="514"/>
                      <a:pt x="413" y="514"/>
                      <a:pt x="413" y="514"/>
                    </a:cubicBezTo>
                    <a:cubicBezTo>
                      <a:pt x="413" y="508"/>
                      <a:pt x="413" y="508"/>
                      <a:pt x="413" y="508"/>
                    </a:cubicBezTo>
                    <a:cubicBezTo>
                      <a:pt x="413" y="505"/>
                      <a:pt x="414" y="504"/>
                      <a:pt x="417" y="502"/>
                    </a:cubicBezTo>
                    <a:cubicBezTo>
                      <a:pt x="417" y="502"/>
                      <a:pt x="417" y="502"/>
                      <a:pt x="417" y="502"/>
                    </a:cubicBezTo>
                    <a:cubicBezTo>
                      <a:pt x="417" y="502"/>
                      <a:pt x="417" y="502"/>
                      <a:pt x="417" y="502"/>
                    </a:cubicBezTo>
                    <a:cubicBezTo>
                      <a:pt x="418" y="502"/>
                      <a:pt x="418" y="502"/>
                      <a:pt x="418" y="502"/>
                    </a:cubicBezTo>
                    <a:cubicBezTo>
                      <a:pt x="425" y="503"/>
                      <a:pt x="425" y="503"/>
                      <a:pt x="425" y="503"/>
                    </a:cubicBezTo>
                    <a:cubicBezTo>
                      <a:pt x="429" y="501"/>
                      <a:pt x="429" y="501"/>
                      <a:pt x="429" y="501"/>
                    </a:cubicBezTo>
                    <a:cubicBezTo>
                      <a:pt x="430" y="496"/>
                      <a:pt x="430" y="496"/>
                      <a:pt x="430" y="496"/>
                    </a:cubicBezTo>
                    <a:cubicBezTo>
                      <a:pt x="438" y="493"/>
                      <a:pt x="438" y="493"/>
                      <a:pt x="438" y="493"/>
                    </a:cubicBezTo>
                    <a:cubicBezTo>
                      <a:pt x="438" y="493"/>
                      <a:pt x="438" y="493"/>
                      <a:pt x="438" y="493"/>
                    </a:cubicBezTo>
                    <a:cubicBezTo>
                      <a:pt x="439" y="493"/>
                      <a:pt x="439" y="493"/>
                      <a:pt x="439" y="493"/>
                    </a:cubicBezTo>
                    <a:cubicBezTo>
                      <a:pt x="439" y="493"/>
                      <a:pt x="439" y="493"/>
                      <a:pt x="439" y="493"/>
                    </a:cubicBezTo>
                    <a:cubicBezTo>
                      <a:pt x="449" y="494"/>
                      <a:pt x="449" y="494"/>
                      <a:pt x="449" y="494"/>
                    </a:cubicBezTo>
                    <a:cubicBezTo>
                      <a:pt x="457" y="492"/>
                      <a:pt x="457" y="492"/>
                      <a:pt x="457" y="492"/>
                    </a:cubicBezTo>
                    <a:cubicBezTo>
                      <a:pt x="461" y="488"/>
                      <a:pt x="461" y="488"/>
                      <a:pt x="461" y="488"/>
                    </a:cubicBezTo>
                    <a:cubicBezTo>
                      <a:pt x="465" y="481"/>
                      <a:pt x="465" y="481"/>
                      <a:pt x="465" y="481"/>
                    </a:cubicBezTo>
                    <a:cubicBezTo>
                      <a:pt x="459" y="475"/>
                      <a:pt x="459" y="475"/>
                      <a:pt x="459" y="475"/>
                    </a:cubicBezTo>
                    <a:cubicBezTo>
                      <a:pt x="459" y="474"/>
                      <a:pt x="459" y="474"/>
                      <a:pt x="459" y="474"/>
                    </a:cubicBezTo>
                    <a:cubicBezTo>
                      <a:pt x="459" y="474"/>
                      <a:pt x="459" y="474"/>
                      <a:pt x="459" y="474"/>
                    </a:cubicBezTo>
                    <a:cubicBezTo>
                      <a:pt x="457" y="470"/>
                      <a:pt x="457" y="470"/>
                      <a:pt x="457" y="470"/>
                    </a:cubicBezTo>
                    <a:cubicBezTo>
                      <a:pt x="457" y="470"/>
                      <a:pt x="457" y="470"/>
                      <a:pt x="457" y="470"/>
                    </a:cubicBezTo>
                    <a:cubicBezTo>
                      <a:pt x="456" y="462"/>
                      <a:pt x="456" y="462"/>
                      <a:pt x="456" y="462"/>
                    </a:cubicBezTo>
                    <a:cubicBezTo>
                      <a:pt x="456" y="462"/>
                      <a:pt x="456" y="462"/>
                      <a:pt x="456" y="462"/>
                    </a:cubicBezTo>
                    <a:cubicBezTo>
                      <a:pt x="459" y="456"/>
                      <a:pt x="459" y="456"/>
                      <a:pt x="459" y="456"/>
                    </a:cubicBezTo>
                    <a:cubicBezTo>
                      <a:pt x="459" y="454"/>
                      <a:pt x="461" y="451"/>
                      <a:pt x="464" y="448"/>
                    </a:cubicBezTo>
                    <a:cubicBezTo>
                      <a:pt x="468" y="439"/>
                      <a:pt x="468" y="439"/>
                      <a:pt x="468" y="439"/>
                    </a:cubicBezTo>
                    <a:cubicBezTo>
                      <a:pt x="468" y="438"/>
                      <a:pt x="468" y="438"/>
                      <a:pt x="468" y="438"/>
                    </a:cubicBezTo>
                    <a:cubicBezTo>
                      <a:pt x="469" y="438"/>
                      <a:pt x="469" y="438"/>
                      <a:pt x="469" y="438"/>
                    </a:cubicBezTo>
                    <a:cubicBezTo>
                      <a:pt x="473" y="432"/>
                      <a:pt x="473" y="432"/>
                      <a:pt x="473" y="432"/>
                    </a:cubicBezTo>
                    <a:cubicBezTo>
                      <a:pt x="479" y="420"/>
                      <a:pt x="479" y="420"/>
                      <a:pt x="479" y="420"/>
                    </a:cubicBezTo>
                    <a:cubicBezTo>
                      <a:pt x="484" y="428"/>
                      <a:pt x="484" y="428"/>
                      <a:pt x="484" y="428"/>
                    </a:cubicBezTo>
                    <a:cubicBezTo>
                      <a:pt x="485" y="428"/>
                      <a:pt x="485" y="428"/>
                      <a:pt x="485" y="428"/>
                    </a:cubicBezTo>
                    <a:cubicBezTo>
                      <a:pt x="485" y="429"/>
                      <a:pt x="485" y="429"/>
                      <a:pt x="485" y="429"/>
                    </a:cubicBezTo>
                    <a:cubicBezTo>
                      <a:pt x="487" y="437"/>
                      <a:pt x="487" y="437"/>
                      <a:pt x="487" y="437"/>
                    </a:cubicBezTo>
                    <a:cubicBezTo>
                      <a:pt x="487" y="437"/>
                      <a:pt x="487" y="437"/>
                      <a:pt x="487" y="437"/>
                    </a:cubicBezTo>
                    <a:cubicBezTo>
                      <a:pt x="488" y="445"/>
                      <a:pt x="488" y="445"/>
                      <a:pt x="488" y="445"/>
                    </a:cubicBezTo>
                    <a:cubicBezTo>
                      <a:pt x="493" y="448"/>
                      <a:pt x="493" y="448"/>
                      <a:pt x="493" y="448"/>
                    </a:cubicBezTo>
                    <a:cubicBezTo>
                      <a:pt x="494" y="448"/>
                      <a:pt x="494" y="448"/>
                      <a:pt x="494" y="448"/>
                    </a:cubicBezTo>
                    <a:cubicBezTo>
                      <a:pt x="494" y="448"/>
                      <a:pt x="494" y="448"/>
                      <a:pt x="494" y="448"/>
                    </a:cubicBezTo>
                    <a:cubicBezTo>
                      <a:pt x="494" y="448"/>
                      <a:pt x="494" y="448"/>
                      <a:pt x="494" y="448"/>
                    </a:cubicBezTo>
                    <a:cubicBezTo>
                      <a:pt x="495" y="448"/>
                      <a:pt x="495" y="448"/>
                      <a:pt x="495" y="448"/>
                    </a:cubicBezTo>
                    <a:cubicBezTo>
                      <a:pt x="496" y="448"/>
                      <a:pt x="496" y="448"/>
                      <a:pt x="496" y="448"/>
                    </a:cubicBezTo>
                    <a:cubicBezTo>
                      <a:pt x="501" y="440"/>
                      <a:pt x="501" y="440"/>
                      <a:pt x="501" y="440"/>
                    </a:cubicBezTo>
                    <a:cubicBezTo>
                      <a:pt x="503" y="432"/>
                      <a:pt x="503" y="432"/>
                      <a:pt x="503" y="432"/>
                    </a:cubicBezTo>
                    <a:cubicBezTo>
                      <a:pt x="505" y="432"/>
                      <a:pt x="505" y="432"/>
                      <a:pt x="505" y="432"/>
                    </a:cubicBezTo>
                    <a:cubicBezTo>
                      <a:pt x="506" y="432"/>
                      <a:pt x="506" y="432"/>
                      <a:pt x="506" y="432"/>
                    </a:cubicBezTo>
                    <a:cubicBezTo>
                      <a:pt x="517" y="436"/>
                      <a:pt x="517" y="436"/>
                      <a:pt x="517" y="436"/>
                    </a:cubicBezTo>
                    <a:cubicBezTo>
                      <a:pt x="523" y="432"/>
                      <a:pt x="523" y="432"/>
                      <a:pt x="523" y="432"/>
                    </a:cubicBezTo>
                    <a:cubicBezTo>
                      <a:pt x="523" y="432"/>
                      <a:pt x="523" y="432"/>
                      <a:pt x="523" y="432"/>
                    </a:cubicBezTo>
                    <a:cubicBezTo>
                      <a:pt x="524" y="432"/>
                      <a:pt x="524" y="432"/>
                      <a:pt x="524" y="432"/>
                    </a:cubicBezTo>
                    <a:cubicBezTo>
                      <a:pt x="530" y="431"/>
                      <a:pt x="530" y="431"/>
                      <a:pt x="530" y="431"/>
                    </a:cubicBezTo>
                    <a:cubicBezTo>
                      <a:pt x="534" y="424"/>
                      <a:pt x="534" y="424"/>
                      <a:pt x="534" y="424"/>
                    </a:cubicBezTo>
                    <a:cubicBezTo>
                      <a:pt x="534" y="416"/>
                      <a:pt x="534" y="416"/>
                      <a:pt x="534" y="416"/>
                    </a:cubicBezTo>
                    <a:cubicBezTo>
                      <a:pt x="537" y="403"/>
                      <a:pt x="537" y="403"/>
                      <a:pt x="537" y="403"/>
                    </a:cubicBezTo>
                    <a:cubicBezTo>
                      <a:pt x="537" y="404"/>
                      <a:pt x="537" y="404"/>
                      <a:pt x="537" y="404"/>
                    </a:cubicBezTo>
                    <a:cubicBezTo>
                      <a:pt x="539" y="404"/>
                      <a:pt x="539" y="404"/>
                      <a:pt x="539" y="404"/>
                    </a:cubicBezTo>
                    <a:cubicBezTo>
                      <a:pt x="547" y="406"/>
                      <a:pt x="547" y="406"/>
                      <a:pt x="547" y="406"/>
                    </a:cubicBezTo>
                    <a:cubicBezTo>
                      <a:pt x="551" y="398"/>
                      <a:pt x="551" y="398"/>
                      <a:pt x="551" y="398"/>
                    </a:cubicBezTo>
                    <a:cubicBezTo>
                      <a:pt x="552" y="398"/>
                      <a:pt x="552" y="398"/>
                      <a:pt x="552" y="398"/>
                    </a:cubicBezTo>
                    <a:cubicBezTo>
                      <a:pt x="553" y="398"/>
                      <a:pt x="553" y="398"/>
                      <a:pt x="553" y="398"/>
                    </a:cubicBezTo>
                    <a:cubicBezTo>
                      <a:pt x="561" y="398"/>
                      <a:pt x="561" y="398"/>
                      <a:pt x="561" y="398"/>
                    </a:cubicBezTo>
                    <a:cubicBezTo>
                      <a:pt x="562" y="398"/>
                      <a:pt x="562" y="398"/>
                      <a:pt x="562" y="398"/>
                    </a:cubicBezTo>
                    <a:cubicBezTo>
                      <a:pt x="562" y="398"/>
                      <a:pt x="562" y="398"/>
                      <a:pt x="562" y="398"/>
                    </a:cubicBezTo>
                    <a:cubicBezTo>
                      <a:pt x="563" y="398"/>
                      <a:pt x="563" y="398"/>
                      <a:pt x="563" y="398"/>
                    </a:cubicBezTo>
                    <a:cubicBezTo>
                      <a:pt x="567" y="404"/>
                      <a:pt x="567" y="404"/>
                      <a:pt x="567" y="404"/>
                    </a:cubicBezTo>
                    <a:cubicBezTo>
                      <a:pt x="567" y="404"/>
                      <a:pt x="567" y="404"/>
                      <a:pt x="567" y="404"/>
                    </a:cubicBezTo>
                    <a:cubicBezTo>
                      <a:pt x="567" y="405"/>
                      <a:pt x="567" y="405"/>
                      <a:pt x="567" y="405"/>
                    </a:cubicBezTo>
                    <a:cubicBezTo>
                      <a:pt x="567" y="406"/>
                      <a:pt x="567" y="406"/>
                      <a:pt x="567" y="406"/>
                    </a:cubicBezTo>
                    <a:cubicBezTo>
                      <a:pt x="568" y="414"/>
                      <a:pt x="568" y="414"/>
                      <a:pt x="568" y="414"/>
                    </a:cubicBezTo>
                    <a:cubicBezTo>
                      <a:pt x="572" y="417"/>
                      <a:pt x="572" y="417"/>
                      <a:pt x="572" y="417"/>
                    </a:cubicBezTo>
                    <a:cubicBezTo>
                      <a:pt x="577" y="412"/>
                      <a:pt x="577" y="412"/>
                      <a:pt x="577" y="412"/>
                    </a:cubicBezTo>
                    <a:cubicBezTo>
                      <a:pt x="579" y="414"/>
                      <a:pt x="579" y="414"/>
                      <a:pt x="579" y="414"/>
                    </a:cubicBezTo>
                    <a:cubicBezTo>
                      <a:pt x="581" y="416"/>
                      <a:pt x="581" y="418"/>
                      <a:pt x="581" y="420"/>
                    </a:cubicBezTo>
                    <a:cubicBezTo>
                      <a:pt x="581" y="427"/>
                      <a:pt x="581" y="427"/>
                      <a:pt x="581" y="427"/>
                    </a:cubicBezTo>
                    <a:cubicBezTo>
                      <a:pt x="579" y="434"/>
                      <a:pt x="579" y="434"/>
                      <a:pt x="579" y="434"/>
                    </a:cubicBezTo>
                    <a:cubicBezTo>
                      <a:pt x="581" y="438"/>
                      <a:pt x="581" y="438"/>
                      <a:pt x="581" y="438"/>
                    </a:cubicBezTo>
                    <a:cubicBezTo>
                      <a:pt x="585" y="442"/>
                      <a:pt x="585" y="442"/>
                      <a:pt x="585" y="442"/>
                    </a:cubicBezTo>
                    <a:cubicBezTo>
                      <a:pt x="601" y="444"/>
                      <a:pt x="601" y="444"/>
                      <a:pt x="601" y="444"/>
                    </a:cubicBezTo>
                    <a:cubicBezTo>
                      <a:pt x="602" y="445"/>
                      <a:pt x="602" y="445"/>
                      <a:pt x="602" y="445"/>
                    </a:cubicBezTo>
                    <a:cubicBezTo>
                      <a:pt x="602" y="445"/>
                      <a:pt x="602" y="445"/>
                      <a:pt x="602" y="445"/>
                    </a:cubicBezTo>
                    <a:cubicBezTo>
                      <a:pt x="603" y="445"/>
                      <a:pt x="603" y="445"/>
                      <a:pt x="603" y="445"/>
                    </a:cubicBezTo>
                    <a:cubicBezTo>
                      <a:pt x="603" y="445"/>
                      <a:pt x="603" y="445"/>
                      <a:pt x="603" y="445"/>
                    </a:cubicBezTo>
                    <a:cubicBezTo>
                      <a:pt x="604" y="446"/>
                      <a:pt x="604" y="446"/>
                      <a:pt x="604" y="446"/>
                    </a:cubicBezTo>
                    <a:cubicBezTo>
                      <a:pt x="609" y="440"/>
                      <a:pt x="609" y="440"/>
                      <a:pt x="609" y="440"/>
                    </a:cubicBezTo>
                    <a:cubicBezTo>
                      <a:pt x="609" y="440"/>
                      <a:pt x="609" y="440"/>
                      <a:pt x="609" y="440"/>
                    </a:cubicBezTo>
                    <a:cubicBezTo>
                      <a:pt x="613" y="436"/>
                      <a:pt x="613" y="436"/>
                      <a:pt x="613" y="436"/>
                    </a:cubicBezTo>
                    <a:cubicBezTo>
                      <a:pt x="611" y="430"/>
                      <a:pt x="611" y="430"/>
                      <a:pt x="611" y="430"/>
                    </a:cubicBezTo>
                    <a:cubicBezTo>
                      <a:pt x="607" y="404"/>
                      <a:pt x="607" y="404"/>
                      <a:pt x="607" y="404"/>
                    </a:cubicBezTo>
                    <a:cubicBezTo>
                      <a:pt x="619" y="410"/>
                      <a:pt x="619" y="410"/>
                      <a:pt x="619" y="410"/>
                    </a:cubicBezTo>
                    <a:cubicBezTo>
                      <a:pt x="619" y="410"/>
                      <a:pt x="619" y="410"/>
                      <a:pt x="619" y="410"/>
                    </a:cubicBezTo>
                    <a:cubicBezTo>
                      <a:pt x="619" y="410"/>
                      <a:pt x="619" y="410"/>
                      <a:pt x="619" y="410"/>
                    </a:cubicBezTo>
                    <a:cubicBezTo>
                      <a:pt x="625" y="416"/>
                      <a:pt x="625" y="416"/>
                      <a:pt x="625" y="416"/>
                    </a:cubicBezTo>
                    <a:cubicBezTo>
                      <a:pt x="628" y="419"/>
                      <a:pt x="628" y="419"/>
                      <a:pt x="628" y="419"/>
                    </a:cubicBezTo>
                    <a:cubicBezTo>
                      <a:pt x="633" y="416"/>
                      <a:pt x="633" y="416"/>
                      <a:pt x="633" y="416"/>
                    </a:cubicBezTo>
                    <a:cubicBezTo>
                      <a:pt x="649" y="398"/>
                      <a:pt x="649" y="398"/>
                      <a:pt x="649" y="398"/>
                    </a:cubicBezTo>
                    <a:cubicBezTo>
                      <a:pt x="649" y="398"/>
                      <a:pt x="649" y="398"/>
                      <a:pt x="649" y="398"/>
                    </a:cubicBezTo>
                    <a:cubicBezTo>
                      <a:pt x="650" y="398"/>
                      <a:pt x="650" y="398"/>
                      <a:pt x="650" y="398"/>
                    </a:cubicBezTo>
                    <a:cubicBezTo>
                      <a:pt x="656" y="393"/>
                      <a:pt x="656" y="393"/>
                      <a:pt x="656" y="393"/>
                    </a:cubicBezTo>
                    <a:cubicBezTo>
                      <a:pt x="663" y="384"/>
                      <a:pt x="663" y="384"/>
                      <a:pt x="663" y="384"/>
                    </a:cubicBezTo>
                    <a:cubicBezTo>
                      <a:pt x="663" y="383"/>
                      <a:pt x="663" y="383"/>
                      <a:pt x="663" y="383"/>
                    </a:cubicBezTo>
                    <a:cubicBezTo>
                      <a:pt x="672" y="385"/>
                      <a:pt x="672" y="385"/>
                      <a:pt x="672" y="385"/>
                    </a:cubicBezTo>
                    <a:cubicBezTo>
                      <a:pt x="677" y="385"/>
                      <a:pt x="677" y="385"/>
                      <a:pt x="677" y="385"/>
                    </a:cubicBezTo>
                    <a:cubicBezTo>
                      <a:pt x="677" y="382"/>
                      <a:pt x="677" y="379"/>
                      <a:pt x="678" y="378"/>
                    </a:cubicBezTo>
                    <a:cubicBezTo>
                      <a:pt x="685" y="370"/>
                      <a:pt x="685" y="370"/>
                      <a:pt x="685" y="370"/>
                    </a:cubicBezTo>
                    <a:cubicBezTo>
                      <a:pt x="687" y="368"/>
                      <a:pt x="687" y="368"/>
                      <a:pt x="687" y="368"/>
                    </a:cubicBezTo>
                    <a:cubicBezTo>
                      <a:pt x="695" y="371"/>
                      <a:pt x="695" y="371"/>
                      <a:pt x="695" y="371"/>
                    </a:cubicBezTo>
                    <a:cubicBezTo>
                      <a:pt x="704" y="370"/>
                      <a:pt x="704" y="370"/>
                      <a:pt x="704" y="370"/>
                    </a:cubicBezTo>
                    <a:cubicBezTo>
                      <a:pt x="711" y="363"/>
                      <a:pt x="711" y="363"/>
                      <a:pt x="711" y="363"/>
                    </a:cubicBezTo>
                    <a:cubicBezTo>
                      <a:pt x="714" y="357"/>
                      <a:pt x="714" y="357"/>
                      <a:pt x="714" y="357"/>
                    </a:cubicBezTo>
                    <a:cubicBezTo>
                      <a:pt x="712" y="354"/>
                      <a:pt x="712" y="354"/>
                      <a:pt x="712" y="354"/>
                    </a:cubicBezTo>
                    <a:cubicBezTo>
                      <a:pt x="706" y="357"/>
                      <a:pt x="706" y="357"/>
                      <a:pt x="706" y="357"/>
                    </a:cubicBezTo>
                    <a:cubicBezTo>
                      <a:pt x="706" y="356"/>
                      <a:pt x="706" y="356"/>
                      <a:pt x="706" y="356"/>
                    </a:cubicBezTo>
                    <a:cubicBezTo>
                      <a:pt x="705" y="356"/>
                      <a:pt x="705" y="356"/>
                      <a:pt x="705" y="356"/>
                    </a:cubicBezTo>
                    <a:cubicBezTo>
                      <a:pt x="698" y="350"/>
                      <a:pt x="698" y="350"/>
                      <a:pt x="698" y="350"/>
                    </a:cubicBezTo>
                    <a:cubicBezTo>
                      <a:pt x="698" y="349"/>
                      <a:pt x="698" y="349"/>
                      <a:pt x="698" y="349"/>
                    </a:cubicBezTo>
                    <a:cubicBezTo>
                      <a:pt x="701" y="338"/>
                      <a:pt x="701" y="338"/>
                      <a:pt x="701" y="338"/>
                    </a:cubicBezTo>
                    <a:cubicBezTo>
                      <a:pt x="701" y="330"/>
                      <a:pt x="701" y="330"/>
                      <a:pt x="701" y="330"/>
                    </a:cubicBezTo>
                    <a:cubicBezTo>
                      <a:pt x="699" y="324"/>
                      <a:pt x="699" y="324"/>
                      <a:pt x="699" y="324"/>
                    </a:cubicBezTo>
                    <a:cubicBezTo>
                      <a:pt x="694" y="322"/>
                      <a:pt x="694" y="322"/>
                      <a:pt x="694" y="322"/>
                    </a:cubicBezTo>
                    <a:cubicBezTo>
                      <a:pt x="694" y="321"/>
                      <a:pt x="694" y="321"/>
                      <a:pt x="694" y="321"/>
                    </a:cubicBezTo>
                    <a:cubicBezTo>
                      <a:pt x="693" y="321"/>
                      <a:pt x="693" y="321"/>
                      <a:pt x="693" y="321"/>
                    </a:cubicBezTo>
                    <a:cubicBezTo>
                      <a:pt x="693" y="320"/>
                      <a:pt x="693" y="320"/>
                      <a:pt x="693" y="320"/>
                    </a:cubicBezTo>
                    <a:cubicBezTo>
                      <a:pt x="688" y="311"/>
                      <a:pt x="688" y="311"/>
                      <a:pt x="688" y="311"/>
                    </a:cubicBezTo>
                    <a:cubicBezTo>
                      <a:pt x="687" y="310"/>
                      <a:pt x="687" y="310"/>
                      <a:pt x="687" y="310"/>
                    </a:cubicBezTo>
                    <a:cubicBezTo>
                      <a:pt x="681" y="318"/>
                      <a:pt x="681" y="318"/>
                      <a:pt x="681" y="318"/>
                    </a:cubicBezTo>
                    <a:cubicBezTo>
                      <a:pt x="674" y="322"/>
                      <a:pt x="674" y="322"/>
                      <a:pt x="674" y="322"/>
                    </a:cubicBezTo>
                    <a:cubicBezTo>
                      <a:pt x="672" y="323"/>
                      <a:pt x="672" y="323"/>
                      <a:pt x="672" y="323"/>
                    </a:cubicBezTo>
                    <a:cubicBezTo>
                      <a:pt x="672" y="322"/>
                      <a:pt x="672" y="322"/>
                      <a:pt x="672" y="322"/>
                    </a:cubicBezTo>
                    <a:cubicBezTo>
                      <a:pt x="671" y="322"/>
                      <a:pt x="671" y="322"/>
                      <a:pt x="671" y="322"/>
                    </a:cubicBezTo>
                    <a:cubicBezTo>
                      <a:pt x="664" y="315"/>
                      <a:pt x="664" y="315"/>
                      <a:pt x="664" y="315"/>
                    </a:cubicBezTo>
                    <a:cubicBezTo>
                      <a:pt x="664" y="314"/>
                      <a:pt x="664" y="314"/>
                      <a:pt x="664" y="314"/>
                    </a:cubicBezTo>
                    <a:cubicBezTo>
                      <a:pt x="659" y="303"/>
                      <a:pt x="659" y="303"/>
                      <a:pt x="659" y="303"/>
                    </a:cubicBezTo>
                    <a:cubicBezTo>
                      <a:pt x="659" y="303"/>
                      <a:pt x="659" y="303"/>
                      <a:pt x="659" y="303"/>
                    </a:cubicBezTo>
                    <a:cubicBezTo>
                      <a:pt x="657" y="295"/>
                      <a:pt x="657" y="295"/>
                      <a:pt x="657" y="295"/>
                    </a:cubicBezTo>
                    <a:cubicBezTo>
                      <a:pt x="657" y="294"/>
                      <a:pt x="657" y="294"/>
                      <a:pt x="657" y="294"/>
                    </a:cubicBezTo>
                    <a:cubicBezTo>
                      <a:pt x="657" y="294"/>
                      <a:pt x="657" y="294"/>
                      <a:pt x="657" y="294"/>
                    </a:cubicBezTo>
                    <a:cubicBezTo>
                      <a:pt x="657" y="282"/>
                      <a:pt x="657" y="282"/>
                      <a:pt x="657" y="282"/>
                    </a:cubicBezTo>
                    <a:cubicBezTo>
                      <a:pt x="656" y="275"/>
                      <a:pt x="656" y="275"/>
                      <a:pt x="656" y="275"/>
                    </a:cubicBezTo>
                    <a:cubicBezTo>
                      <a:pt x="650" y="273"/>
                      <a:pt x="650" y="273"/>
                      <a:pt x="650" y="273"/>
                    </a:cubicBezTo>
                    <a:cubicBezTo>
                      <a:pt x="650" y="273"/>
                      <a:pt x="650" y="273"/>
                      <a:pt x="650" y="273"/>
                    </a:cubicBezTo>
                    <a:cubicBezTo>
                      <a:pt x="650" y="273"/>
                      <a:pt x="650" y="273"/>
                      <a:pt x="650" y="273"/>
                    </a:cubicBezTo>
                    <a:cubicBezTo>
                      <a:pt x="637" y="263"/>
                      <a:pt x="637" y="263"/>
                      <a:pt x="637" y="263"/>
                    </a:cubicBezTo>
                    <a:cubicBezTo>
                      <a:pt x="638" y="262"/>
                      <a:pt x="638" y="262"/>
                      <a:pt x="638" y="262"/>
                    </a:cubicBezTo>
                    <a:cubicBezTo>
                      <a:pt x="644" y="255"/>
                      <a:pt x="644" y="255"/>
                      <a:pt x="644" y="255"/>
                    </a:cubicBezTo>
                    <a:cubicBezTo>
                      <a:pt x="644" y="255"/>
                      <a:pt x="644" y="255"/>
                      <a:pt x="644" y="255"/>
                    </a:cubicBezTo>
                    <a:cubicBezTo>
                      <a:pt x="644" y="254"/>
                      <a:pt x="644" y="254"/>
                      <a:pt x="644" y="254"/>
                    </a:cubicBezTo>
                    <a:cubicBezTo>
                      <a:pt x="645" y="254"/>
                      <a:pt x="645" y="254"/>
                      <a:pt x="645" y="254"/>
                    </a:cubicBezTo>
                    <a:cubicBezTo>
                      <a:pt x="645" y="254"/>
                      <a:pt x="645" y="254"/>
                      <a:pt x="645" y="254"/>
                    </a:cubicBezTo>
                    <a:cubicBezTo>
                      <a:pt x="651" y="254"/>
                      <a:pt x="651" y="254"/>
                      <a:pt x="651" y="254"/>
                    </a:cubicBezTo>
                    <a:cubicBezTo>
                      <a:pt x="652" y="254"/>
                      <a:pt x="652" y="254"/>
                      <a:pt x="652" y="254"/>
                    </a:cubicBezTo>
                    <a:cubicBezTo>
                      <a:pt x="654" y="254"/>
                      <a:pt x="656" y="255"/>
                      <a:pt x="657" y="257"/>
                    </a:cubicBezTo>
                    <a:cubicBezTo>
                      <a:pt x="663" y="261"/>
                      <a:pt x="663" y="261"/>
                      <a:pt x="663" y="261"/>
                    </a:cubicBezTo>
                    <a:cubicBezTo>
                      <a:pt x="669" y="256"/>
                      <a:pt x="669" y="256"/>
                      <a:pt x="669" y="256"/>
                    </a:cubicBezTo>
                    <a:cubicBezTo>
                      <a:pt x="673" y="250"/>
                      <a:pt x="673" y="250"/>
                      <a:pt x="673" y="250"/>
                    </a:cubicBezTo>
                    <a:cubicBezTo>
                      <a:pt x="673" y="245"/>
                      <a:pt x="673" y="245"/>
                      <a:pt x="673" y="245"/>
                    </a:cubicBezTo>
                    <a:cubicBezTo>
                      <a:pt x="672" y="232"/>
                      <a:pt x="672" y="232"/>
                      <a:pt x="672" y="232"/>
                    </a:cubicBezTo>
                    <a:cubicBezTo>
                      <a:pt x="671" y="227"/>
                      <a:pt x="671" y="227"/>
                      <a:pt x="671" y="227"/>
                    </a:cubicBezTo>
                    <a:cubicBezTo>
                      <a:pt x="662" y="226"/>
                      <a:pt x="662" y="226"/>
                      <a:pt x="662" y="226"/>
                    </a:cubicBezTo>
                    <a:cubicBezTo>
                      <a:pt x="662" y="220"/>
                      <a:pt x="662" y="220"/>
                      <a:pt x="662" y="220"/>
                    </a:cubicBezTo>
                    <a:cubicBezTo>
                      <a:pt x="654" y="210"/>
                      <a:pt x="654" y="210"/>
                      <a:pt x="654" y="210"/>
                    </a:cubicBezTo>
                    <a:cubicBezTo>
                      <a:pt x="653" y="210"/>
                      <a:pt x="653" y="210"/>
                      <a:pt x="653" y="210"/>
                    </a:cubicBezTo>
                    <a:cubicBezTo>
                      <a:pt x="649" y="203"/>
                      <a:pt x="649" y="203"/>
                      <a:pt x="649" y="203"/>
                    </a:cubicBezTo>
                    <a:cubicBezTo>
                      <a:pt x="649" y="202"/>
                      <a:pt x="649" y="202"/>
                      <a:pt x="649" y="202"/>
                    </a:cubicBezTo>
                    <a:cubicBezTo>
                      <a:pt x="649" y="201"/>
                      <a:pt x="649" y="201"/>
                      <a:pt x="649" y="201"/>
                    </a:cubicBezTo>
                    <a:cubicBezTo>
                      <a:pt x="649" y="201"/>
                      <a:pt x="649" y="201"/>
                      <a:pt x="649" y="201"/>
                    </a:cubicBezTo>
                    <a:cubicBezTo>
                      <a:pt x="657" y="190"/>
                      <a:pt x="657" y="190"/>
                      <a:pt x="657" y="190"/>
                    </a:cubicBezTo>
                    <a:cubicBezTo>
                      <a:pt x="657" y="189"/>
                      <a:pt x="657" y="189"/>
                      <a:pt x="657" y="189"/>
                    </a:cubicBezTo>
                    <a:cubicBezTo>
                      <a:pt x="658" y="189"/>
                      <a:pt x="658" y="189"/>
                      <a:pt x="658" y="189"/>
                    </a:cubicBezTo>
                    <a:cubicBezTo>
                      <a:pt x="658" y="188"/>
                      <a:pt x="658" y="188"/>
                      <a:pt x="658" y="188"/>
                    </a:cubicBezTo>
                    <a:cubicBezTo>
                      <a:pt x="659" y="188"/>
                      <a:pt x="659" y="188"/>
                      <a:pt x="659" y="188"/>
                    </a:cubicBezTo>
                    <a:cubicBezTo>
                      <a:pt x="662" y="188"/>
                      <a:pt x="662" y="188"/>
                      <a:pt x="662" y="188"/>
                    </a:cubicBezTo>
                    <a:cubicBezTo>
                      <a:pt x="667" y="184"/>
                      <a:pt x="667" y="184"/>
                      <a:pt x="667" y="184"/>
                    </a:cubicBezTo>
                    <a:cubicBezTo>
                      <a:pt x="672" y="168"/>
                      <a:pt x="672" y="168"/>
                      <a:pt x="672" y="168"/>
                    </a:cubicBezTo>
                    <a:cubicBezTo>
                      <a:pt x="672" y="168"/>
                      <a:pt x="672" y="168"/>
                      <a:pt x="672" y="168"/>
                    </a:cubicBezTo>
                    <a:cubicBezTo>
                      <a:pt x="672" y="168"/>
                      <a:pt x="672" y="168"/>
                      <a:pt x="672" y="168"/>
                    </a:cubicBezTo>
                    <a:cubicBezTo>
                      <a:pt x="679" y="161"/>
                      <a:pt x="679" y="161"/>
                      <a:pt x="679" y="161"/>
                    </a:cubicBezTo>
                    <a:cubicBezTo>
                      <a:pt x="679" y="160"/>
                      <a:pt x="679" y="160"/>
                      <a:pt x="679" y="160"/>
                    </a:cubicBezTo>
                    <a:cubicBezTo>
                      <a:pt x="679" y="160"/>
                      <a:pt x="679" y="160"/>
                      <a:pt x="679" y="160"/>
                    </a:cubicBezTo>
                    <a:cubicBezTo>
                      <a:pt x="679" y="160"/>
                      <a:pt x="679" y="160"/>
                      <a:pt x="679" y="160"/>
                    </a:cubicBezTo>
                    <a:cubicBezTo>
                      <a:pt x="687" y="158"/>
                      <a:pt x="687" y="158"/>
                      <a:pt x="687" y="158"/>
                    </a:cubicBezTo>
                    <a:cubicBezTo>
                      <a:pt x="687" y="159"/>
                      <a:pt x="687" y="159"/>
                      <a:pt x="687" y="159"/>
                    </a:cubicBezTo>
                    <a:cubicBezTo>
                      <a:pt x="691" y="163"/>
                      <a:pt x="691" y="163"/>
                      <a:pt x="691" y="163"/>
                    </a:cubicBezTo>
                    <a:cubicBezTo>
                      <a:pt x="693" y="164"/>
                      <a:pt x="693" y="164"/>
                      <a:pt x="693" y="164"/>
                    </a:cubicBezTo>
                    <a:cubicBezTo>
                      <a:pt x="696" y="151"/>
                      <a:pt x="696" y="151"/>
                      <a:pt x="696" y="151"/>
                    </a:cubicBezTo>
                    <a:cubicBezTo>
                      <a:pt x="693" y="142"/>
                      <a:pt x="693" y="142"/>
                      <a:pt x="693" y="142"/>
                    </a:cubicBezTo>
                    <a:cubicBezTo>
                      <a:pt x="693" y="142"/>
                      <a:pt x="693" y="142"/>
                      <a:pt x="693" y="142"/>
                    </a:cubicBezTo>
                    <a:cubicBezTo>
                      <a:pt x="693" y="141"/>
                      <a:pt x="693" y="141"/>
                      <a:pt x="693" y="141"/>
                    </a:cubicBezTo>
                    <a:cubicBezTo>
                      <a:pt x="694" y="131"/>
                      <a:pt x="694" y="131"/>
                      <a:pt x="694" y="131"/>
                    </a:cubicBezTo>
                    <a:cubicBezTo>
                      <a:pt x="694" y="130"/>
                      <a:pt x="694" y="130"/>
                      <a:pt x="694" y="130"/>
                    </a:cubicBezTo>
                    <a:cubicBezTo>
                      <a:pt x="699" y="125"/>
                      <a:pt x="699" y="125"/>
                      <a:pt x="699" y="125"/>
                    </a:cubicBezTo>
                    <a:cubicBezTo>
                      <a:pt x="702" y="120"/>
                      <a:pt x="702" y="120"/>
                      <a:pt x="702" y="120"/>
                    </a:cubicBezTo>
                    <a:cubicBezTo>
                      <a:pt x="702" y="115"/>
                      <a:pt x="702" y="115"/>
                      <a:pt x="702" y="115"/>
                    </a:cubicBezTo>
                    <a:cubicBezTo>
                      <a:pt x="702" y="112"/>
                      <a:pt x="701" y="108"/>
                      <a:pt x="699" y="102"/>
                    </a:cubicBezTo>
                    <a:cubicBezTo>
                      <a:pt x="699" y="102"/>
                      <a:pt x="699" y="102"/>
                      <a:pt x="699" y="102"/>
                    </a:cubicBezTo>
                    <a:cubicBezTo>
                      <a:pt x="699" y="102"/>
                      <a:pt x="699" y="102"/>
                      <a:pt x="699" y="102"/>
                    </a:cubicBezTo>
                    <a:cubicBezTo>
                      <a:pt x="699" y="93"/>
                      <a:pt x="699" y="93"/>
                      <a:pt x="699" y="93"/>
                    </a:cubicBezTo>
                    <a:cubicBezTo>
                      <a:pt x="699" y="92"/>
                      <a:pt x="699" y="92"/>
                      <a:pt x="699" y="92"/>
                    </a:cubicBezTo>
                    <a:cubicBezTo>
                      <a:pt x="701" y="84"/>
                      <a:pt x="701" y="84"/>
                      <a:pt x="701" y="84"/>
                    </a:cubicBezTo>
                    <a:cubicBezTo>
                      <a:pt x="699" y="80"/>
                      <a:pt x="698" y="78"/>
                      <a:pt x="698" y="76"/>
                    </a:cubicBezTo>
                    <a:lnTo>
                      <a:pt x="699" y="64"/>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68" name="Freeform 6"/>
              <p:cNvSpPr/>
              <p:nvPr/>
            </p:nvSpPr>
            <p:spPr bwMode="auto">
              <a:xfrm>
                <a:off x="6976" y="4384"/>
                <a:ext cx="2700" cy="2283"/>
              </a:xfrm>
              <a:custGeom>
                <a:avLst/>
                <a:gdLst>
                  <a:gd name="T0" fmla="*/ 268 w 456"/>
                  <a:gd name="T1" fmla="*/ 154 h 386"/>
                  <a:gd name="T2" fmla="*/ 258 w 456"/>
                  <a:gd name="T3" fmla="*/ 160 h 386"/>
                  <a:gd name="T4" fmla="*/ 222 w 456"/>
                  <a:gd name="T5" fmla="*/ 128 h 386"/>
                  <a:gd name="T6" fmla="*/ 196 w 456"/>
                  <a:gd name="T7" fmla="*/ 107 h 386"/>
                  <a:gd name="T8" fmla="*/ 199 w 456"/>
                  <a:gd name="T9" fmla="*/ 78 h 386"/>
                  <a:gd name="T10" fmla="*/ 170 w 456"/>
                  <a:gd name="T11" fmla="*/ 86 h 386"/>
                  <a:gd name="T12" fmla="*/ 148 w 456"/>
                  <a:gd name="T13" fmla="*/ 58 h 386"/>
                  <a:gd name="T14" fmla="*/ 138 w 456"/>
                  <a:gd name="T15" fmla="*/ 24 h 386"/>
                  <a:gd name="T16" fmla="*/ 128 w 456"/>
                  <a:gd name="T17" fmla="*/ 7 h 386"/>
                  <a:gd name="T18" fmla="*/ 105 w 456"/>
                  <a:gd name="T19" fmla="*/ 15 h 386"/>
                  <a:gd name="T20" fmla="*/ 89 w 456"/>
                  <a:gd name="T21" fmla="*/ 32 h 386"/>
                  <a:gd name="T22" fmla="*/ 49 w 456"/>
                  <a:gd name="T23" fmla="*/ 44 h 386"/>
                  <a:gd name="T24" fmla="*/ 25 w 456"/>
                  <a:gd name="T25" fmla="*/ 73 h 386"/>
                  <a:gd name="T26" fmla="*/ 2 w 456"/>
                  <a:gd name="T27" fmla="*/ 92 h 386"/>
                  <a:gd name="T28" fmla="*/ 33 w 456"/>
                  <a:gd name="T29" fmla="*/ 119 h 386"/>
                  <a:gd name="T30" fmla="*/ 56 w 456"/>
                  <a:gd name="T31" fmla="*/ 127 h 386"/>
                  <a:gd name="T32" fmla="*/ 112 w 456"/>
                  <a:gd name="T33" fmla="*/ 150 h 386"/>
                  <a:gd name="T34" fmla="*/ 152 w 456"/>
                  <a:gd name="T35" fmla="*/ 142 h 386"/>
                  <a:gd name="T36" fmla="*/ 186 w 456"/>
                  <a:gd name="T37" fmla="*/ 156 h 386"/>
                  <a:gd name="T38" fmla="*/ 216 w 456"/>
                  <a:gd name="T39" fmla="*/ 168 h 386"/>
                  <a:gd name="T40" fmla="*/ 262 w 456"/>
                  <a:gd name="T41" fmla="*/ 203 h 386"/>
                  <a:gd name="T42" fmla="*/ 274 w 456"/>
                  <a:gd name="T43" fmla="*/ 220 h 386"/>
                  <a:gd name="T44" fmla="*/ 271 w 456"/>
                  <a:gd name="T45" fmla="*/ 288 h 386"/>
                  <a:gd name="T46" fmla="*/ 252 w 456"/>
                  <a:gd name="T47" fmla="*/ 322 h 386"/>
                  <a:gd name="T48" fmla="*/ 224 w 456"/>
                  <a:gd name="T49" fmla="*/ 333 h 386"/>
                  <a:gd name="T50" fmla="*/ 250 w 456"/>
                  <a:gd name="T51" fmla="*/ 352 h 386"/>
                  <a:gd name="T52" fmla="*/ 262 w 456"/>
                  <a:gd name="T53" fmla="*/ 348 h 386"/>
                  <a:gd name="T54" fmla="*/ 263 w 456"/>
                  <a:gd name="T55" fmla="*/ 335 h 386"/>
                  <a:gd name="T56" fmla="*/ 276 w 456"/>
                  <a:gd name="T57" fmla="*/ 322 h 386"/>
                  <a:gd name="T58" fmla="*/ 288 w 456"/>
                  <a:gd name="T59" fmla="*/ 332 h 386"/>
                  <a:gd name="T60" fmla="*/ 322 w 456"/>
                  <a:gd name="T61" fmla="*/ 346 h 386"/>
                  <a:gd name="T62" fmla="*/ 334 w 456"/>
                  <a:gd name="T63" fmla="*/ 366 h 386"/>
                  <a:gd name="T64" fmla="*/ 364 w 456"/>
                  <a:gd name="T65" fmla="*/ 375 h 386"/>
                  <a:gd name="T66" fmla="*/ 364 w 456"/>
                  <a:gd name="T67" fmla="*/ 357 h 386"/>
                  <a:gd name="T68" fmla="*/ 368 w 456"/>
                  <a:gd name="T69" fmla="*/ 350 h 386"/>
                  <a:gd name="T70" fmla="*/ 383 w 456"/>
                  <a:gd name="T71" fmla="*/ 324 h 386"/>
                  <a:gd name="T72" fmla="*/ 385 w 456"/>
                  <a:gd name="T73" fmla="*/ 307 h 386"/>
                  <a:gd name="T74" fmla="*/ 400 w 456"/>
                  <a:gd name="T75" fmla="*/ 290 h 386"/>
                  <a:gd name="T76" fmla="*/ 423 w 456"/>
                  <a:gd name="T77" fmla="*/ 286 h 386"/>
                  <a:gd name="T78" fmla="*/ 446 w 456"/>
                  <a:gd name="T79" fmla="*/ 278 h 386"/>
                  <a:gd name="T80" fmla="*/ 453 w 456"/>
                  <a:gd name="T81" fmla="*/ 244 h 386"/>
                  <a:gd name="T82" fmla="*/ 412 w 456"/>
                  <a:gd name="T83" fmla="*/ 218 h 386"/>
                  <a:gd name="T84" fmla="*/ 396 w 456"/>
                  <a:gd name="T85" fmla="*/ 246 h 386"/>
                  <a:gd name="T86" fmla="*/ 408 w 456"/>
                  <a:gd name="T87" fmla="*/ 255 h 386"/>
                  <a:gd name="T88" fmla="*/ 406 w 456"/>
                  <a:gd name="T89" fmla="*/ 270 h 386"/>
                  <a:gd name="T90" fmla="*/ 389 w 456"/>
                  <a:gd name="T91" fmla="*/ 275 h 386"/>
                  <a:gd name="T92" fmla="*/ 374 w 456"/>
                  <a:gd name="T93" fmla="*/ 284 h 386"/>
                  <a:gd name="T94" fmla="*/ 363 w 456"/>
                  <a:gd name="T95" fmla="*/ 273 h 386"/>
                  <a:gd name="T96" fmla="*/ 356 w 456"/>
                  <a:gd name="T97" fmla="*/ 256 h 386"/>
                  <a:gd name="T98" fmla="*/ 350 w 456"/>
                  <a:gd name="T99" fmla="*/ 238 h 386"/>
                  <a:gd name="T100" fmla="*/ 326 w 456"/>
                  <a:gd name="T101" fmla="*/ 208 h 386"/>
                  <a:gd name="T102" fmla="*/ 299 w 456"/>
                  <a:gd name="T103" fmla="*/ 188 h 386"/>
                  <a:gd name="T104" fmla="*/ 300 w 456"/>
                  <a:gd name="T105" fmla="*/ 168 h 386"/>
                  <a:gd name="T106" fmla="*/ 325 w 456"/>
                  <a:gd name="T107" fmla="*/ 142 h 386"/>
                  <a:gd name="T108" fmla="*/ 296 w 456"/>
                  <a:gd name="T109" fmla="*/ 14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6" h="386">
                    <a:moveTo>
                      <a:pt x="271" y="140"/>
                    </a:moveTo>
                    <a:cubicBezTo>
                      <a:pt x="265" y="140"/>
                      <a:pt x="265" y="140"/>
                      <a:pt x="265" y="140"/>
                    </a:cubicBezTo>
                    <a:cubicBezTo>
                      <a:pt x="263" y="144"/>
                      <a:pt x="263" y="144"/>
                      <a:pt x="263" y="144"/>
                    </a:cubicBezTo>
                    <a:cubicBezTo>
                      <a:pt x="266" y="148"/>
                      <a:pt x="266" y="148"/>
                      <a:pt x="266" y="148"/>
                    </a:cubicBezTo>
                    <a:cubicBezTo>
                      <a:pt x="266" y="148"/>
                      <a:pt x="266" y="148"/>
                      <a:pt x="266" y="148"/>
                    </a:cubicBezTo>
                    <a:cubicBezTo>
                      <a:pt x="266" y="148"/>
                      <a:pt x="266" y="148"/>
                      <a:pt x="266" y="148"/>
                    </a:cubicBezTo>
                    <a:cubicBezTo>
                      <a:pt x="268" y="154"/>
                      <a:pt x="268" y="154"/>
                      <a:pt x="268" y="154"/>
                    </a:cubicBezTo>
                    <a:cubicBezTo>
                      <a:pt x="268" y="154"/>
                      <a:pt x="268" y="154"/>
                      <a:pt x="268" y="154"/>
                    </a:cubicBezTo>
                    <a:cubicBezTo>
                      <a:pt x="268" y="155"/>
                      <a:pt x="268" y="155"/>
                      <a:pt x="268" y="155"/>
                    </a:cubicBezTo>
                    <a:cubicBezTo>
                      <a:pt x="268" y="156"/>
                      <a:pt x="268" y="156"/>
                      <a:pt x="268" y="156"/>
                    </a:cubicBezTo>
                    <a:cubicBezTo>
                      <a:pt x="259" y="160"/>
                      <a:pt x="259" y="160"/>
                      <a:pt x="259" y="160"/>
                    </a:cubicBezTo>
                    <a:cubicBezTo>
                      <a:pt x="258" y="160"/>
                      <a:pt x="258" y="160"/>
                      <a:pt x="258" y="160"/>
                    </a:cubicBezTo>
                    <a:cubicBezTo>
                      <a:pt x="258" y="160"/>
                      <a:pt x="258" y="160"/>
                      <a:pt x="258" y="160"/>
                    </a:cubicBezTo>
                    <a:cubicBezTo>
                      <a:pt x="258" y="160"/>
                      <a:pt x="258" y="160"/>
                      <a:pt x="258" y="160"/>
                    </a:cubicBezTo>
                    <a:cubicBezTo>
                      <a:pt x="258" y="160"/>
                      <a:pt x="258" y="160"/>
                      <a:pt x="258" y="160"/>
                    </a:cubicBezTo>
                    <a:cubicBezTo>
                      <a:pt x="251" y="160"/>
                      <a:pt x="247" y="158"/>
                      <a:pt x="246" y="155"/>
                    </a:cubicBezTo>
                    <a:cubicBezTo>
                      <a:pt x="244" y="150"/>
                      <a:pt x="244" y="150"/>
                      <a:pt x="244" y="150"/>
                    </a:cubicBezTo>
                    <a:cubicBezTo>
                      <a:pt x="232" y="148"/>
                      <a:pt x="232" y="148"/>
                      <a:pt x="232" y="148"/>
                    </a:cubicBezTo>
                    <a:cubicBezTo>
                      <a:pt x="228" y="132"/>
                      <a:pt x="228" y="132"/>
                      <a:pt x="228" y="132"/>
                    </a:cubicBezTo>
                    <a:cubicBezTo>
                      <a:pt x="226" y="132"/>
                      <a:pt x="224" y="131"/>
                      <a:pt x="223" y="129"/>
                    </a:cubicBezTo>
                    <a:cubicBezTo>
                      <a:pt x="222" y="128"/>
                      <a:pt x="222" y="128"/>
                      <a:pt x="222" y="128"/>
                    </a:cubicBezTo>
                    <a:cubicBezTo>
                      <a:pt x="220" y="126"/>
                      <a:pt x="219" y="124"/>
                      <a:pt x="216" y="124"/>
                    </a:cubicBezTo>
                    <a:cubicBezTo>
                      <a:pt x="213" y="122"/>
                      <a:pt x="210" y="120"/>
                      <a:pt x="208" y="116"/>
                    </a:cubicBezTo>
                    <a:cubicBezTo>
                      <a:pt x="203" y="114"/>
                      <a:pt x="203" y="114"/>
                      <a:pt x="203" y="114"/>
                    </a:cubicBezTo>
                    <a:cubicBezTo>
                      <a:pt x="203" y="114"/>
                      <a:pt x="203" y="114"/>
                      <a:pt x="203" y="114"/>
                    </a:cubicBezTo>
                    <a:cubicBezTo>
                      <a:pt x="203" y="114"/>
                      <a:pt x="203" y="114"/>
                      <a:pt x="203" y="114"/>
                    </a:cubicBezTo>
                    <a:cubicBezTo>
                      <a:pt x="203" y="114"/>
                      <a:pt x="203" y="114"/>
                      <a:pt x="203" y="114"/>
                    </a:cubicBezTo>
                    <a:cubicBezTo>
                      <a:pt x="196" y="107"/>
                      <a:pt x="196" y="107"/>
                      <a:pt x="196" y="107"/>
                    </a:cubicBezTo>
                    <a:cubicBezTo>
                      <a:pt x="196" y="107"/>
                      <a:pt x="196" y="107"/>
                      <a:pt x="196" y="107"/>
                    </a:cubicBezTo>
                    <a:cubicBezTo>
                      <a:pt x="195" y="102"/>
                      <a:pt x="195" y="102"/>
                      <a:pt x="195" y="102"/>
                    </a:cubicBezTo>
                    <a:cubicBezTo>
                      <a:pt x="195" y="101"/>
                      <a:pt x="195" y="101"/>
                      <a:pt x="195" y="101"/>
                    </a:cubicBezTo>
                    <a:cubicBezTo>
                      <a:pt x="208" y="84"/>
                      <a:pt x="208" y="84"/>
                      <a:pt x="208" y="84"/>
                    </a:cubicBezTo>
                    <a:cubicBezTo>
                      <a:pt x="208" y="82"/>
                      <a:pt x="208" y="82"/>
                      <a:pt x="208" y="81"/>
                    </a:cubicBezTo>
                    <a:cubicBezTo>
                      <a:pt x="206" y="76"/>
                      <a:pt x="206" y="76"/>
                      <a:pt x="206" y="76"/>
                    </a:cubicBezTo>
                    <a:cubicBezTo>
                      <a:pt x="199" y="78"/>
                      <a:pt x="199" y="78"/>
                      <a:pt x="199" y="78"/>
                    </a:cubicBezTo>
                    <a:cubicBezTo>
                      <a:pt x="198" y="78"/>
                      <a:pt x="198" y="78"/>
                      <a:pt x="198" y="78"/>
                    </a:cubicBezTo>
                    <a:cubicBezTo>
                      <a:pt x="198" y="79"/>
                      <a:pt x="198" y="79"/>
                      <a:pt x="198" y="79"/>
                    </a:cubicBezTo>
                    <a:cubicBezTo>
                      <a:pt x="198" y="79"/>
                      <a:pt x="198" y="79"/>
                      <a:pt x="198" y="79"/>
                    </a:cubicBezTo>
                    <a:cubicBezTo>
                      <a:pt x="180" y="80"/>
                      <a:pt x="180" y="80"/>
                      <a:pt x="180" y="80"/>
                    </a:cubicBezTo>
                    <a:cubicBezTo>
                      <a:pt x="174" y="82"/>
                      <a:pt x="174" y="82"/>
                      <a:pt x="174" y="82"/>
                    </a:cubicBezTo>
                    <a:cubicBezTo>
                      <a:pt x="171" y="84"/>
                      <a:pt x="171" y="84"/>
                      <a:pt x="171" y="84"/>
                    </a:cubicBezTo>
                    <a:cubicBezTo>
                      <a:pt x="170" y="86"/>
                      <a:pt x="170" y="86"/>
                      <a:pt x="170" y="86"/>
                    </a:cubicBezTo>
                    <a:cubicBezTo>
                      <a:pt x="168" y="88"/>
                      <a:pt x="166" y="90"/>
                      <a:pt x="162" y="89"/>
                    </a:cubicBezTo>
                    <a:cubicBezTo>
                      <a:pt x="162" y="89"/>
                      <a:pt x="162" y="89"/>
                      <a:pt x="162" y="89"/>
                    </a:cubicBezTo>
                    <a:cubicBezTo>
                      <a:pt x="162" y="88"/>
                      <a:pt x="162" y="88"/>
                      <a:pt x="162" y="88"/>
                    </a:cubicBezTo>
                    <a:cubicBezTo>
                      <a:pt x="156" y="84"/>
                      <a:pt x="156" y="84"/>
                      <a:pt x="156" y="84"/>
                    </a:cubicBezTo>
                    <a:cubicBezTo>
                      <a:pt x="156" y="74"/>
                      <a:pt x="156" y="74"/>
                      <a:pt x="156" y="74"/>
                    </a:cubicBezTo>
                    <a:cubicBezTo>
                      <a:pt x="152" y="72"/>
                      <a:pt x="150" y="69"/>
                      <a:pt x="150" y="67"/>
                    </a:cubicBezTo>
                    <a:cubicBezTo>
                      <a:pt x="148" y="58"/>
                      <a:pt x="148" y="58"/>
                      <a:pt x="148" y="58"/>
                    </a:cubicBezTo>
                    <a:cubicBezTo>
                      <a:pt x="144" y="54"/>
                      <a:pt x="144" y="54"/>
                      <a:pt x="144" y="54"/>
                    </a:cubicBezTo>
                    <a:cubicBezTo>
                      <a:pt x="140" y="50"/>
                      <a:pt x="140" y="50"/>
                      <a:pt x="140" y="50"/>
                    </a:cubicBezTo>
                    <a:cubicBezTo>
                      <a:pt x="138" y="49"/>
                      <a:pt x="138" y="49"/>
                      <a:pt x="138" y="49"/>
                    </a:cubicBezTo>
                    <a:cubicBezTo>
                      <a:pt x="145" y="40"/>
                      <a:pt x="145" y="40"/>
                      <a:pt x="145" y="40"/>
                    </a:cubicBezTo>
                    <a:cubicBezTo>
                      <a:pt x="146" y="34"/>
                      <a:pt x="146" y="34"/>
                      <a:pt x="146" y="34"/>
                    </a:cubicBezTo>
                    <a:cubicBezTo>
                      <a:pt x="138" y="24"/>
                      <a:pt x="138" y="24"/>
                      <a:pt x="138" y="24"/>
                    </a:cubicBezTo>
                    <a:cubicBezTo>
                      <a:pt x="138" y="24"/>
                      <a:pt x="138" y="24"/>
                      <a:pt x="138" y="24"/>
                    </a:cubicBezTo>
                    <a:cubicBezTo>
                      <a:pt x="138" y="24"/>
                      <a:pt x="138" y="24"/>
                      <a:pt x="138" y="24"/>
                    </a:cubicBezTo>
                    <a:cubicBezTo>
                      <a:pt x="134" y="16"/>
                      <a:pt x="134" y="16"/>
                      <a:pt x="134" y="16"/>
                    </a:cubicBezTo>
                    <a:cubicBezTo>
                      <a:pt x="134" y="16"/>
                      <a:pt x="134" y="16"/>
                      <a:pt x="134" y="16"/>
                    </a:cubicBezTo>
                    <a:cubicBezTo>
                      <a:pt x="134" y="16"/>
                      <a:pt x="134" y="16"/>
                      <a:pt x="134" y="16"/>
                    </a:cubicBezTo>
                    <a:cubicBezTo>
                      <a:pt x="134" y="12"/>
                      <a:pt x="134" y="12"/>
                      <a:pt x="134" y="12"/>
                    </a:cubicBezTo>
                    <a:cubicBezTo>
                      <a:pt x="128" y="8"/>
                      <a:pt x="128" y="8"/>
                      <a:pt x="128" y="8"/>
                    </a:cubicBezTo>
                    <a:cubicBezTo>
                      <a:pt x="128" y="7"/>
                      <a:pt x="128" y="7"/>
                      <a:pt x="128" y="7"/>
                    </a:cubicBezTo>
                    <a:cubicBezTo>
                      <a:pt x="128" y="7"/>
                      <a:pt x="128" y="7"/>
                      <a:pt x="128" y="7"/>
                    </a:cubicBezTo>
                    <a:cubicBezTo>
                      <a:pt x="128" y="7"/>
                      <a:pt x="128" y="7"/>
                      <a:pt x="128" y="7"/>
                    </a:cubicBezTo>
                    <a:cubicBezTo>
                      <a:pt x="123" y="1"/>
                      <a:pt x="123" y="1"/>
                      <a:pt x="123" y="1"/>
                    </a:cubicBezTo>
                    <a:cubicBezTo>
                      <a:pt x="116" y="0"/>
                      <a:pt x="116" y="0"/>
                      <a:pt x="116" y="0"/>
                    </a:cubicBezTo>
                    <a:cubicBezTo>
                      <a:pt x="108" y="2"/>
                      <a:pt x="108" y="2"/>
                      <a:pt x="108" y="2"/>
                    </a:cubicBezTo>
                    <a:cubicBezTo>
                      <a:pt x="106" y="4"/>
                      <a:pt x="106" y="4"/>
                      <a:pt x="106" y="4"/>
                    </a:cubicBezTo>
                    <a:cubicBezTo>
                      <a:pt x="105" y="15"/>
                      <a:pt x="105" y="15"/>
                      <a:pt x="105" y="15"/>
                    </a:cubicBezTo>
                    <a:cubicBezTo>
                      <a:pt x="105" y="28"/>
                      <a:pt x="105" y="28"/>
                      <a:pt x="105" y="28"/>
                    </a:cubicBezTo>
                    <a:cubicBezTo>
                      <a:pt x="104" y="28"/>
                      <a:pt x="104" y="28"/>
                      <a:pt x="104" y="28"/>
                    </a:cubicBezTo>
                    <a:cubicBezTo>
                      <a:pt x="96" y="31"/>
                      <a:pt x="96" y="31"/>
                      <a:pt x="96" y="31"/>
                    </a:cubicBezTo>
                    <a:cubicBezTo>
                      <a:pt x="96" y="31"/>
                      <a:pt x="96" y="31"/>
                      <a:pt x="96" y="31"/>
                    </a:cubicBezTo>
                    <a:cubicBezTo>
                      <a:pt x="96" y="31"/>
                      <a:pt x="96" y="31"/>
                      <a:pt x="96" y="31"/>
                    </a:cubicBezTo>
                    <a:cubicBezTo>
                      <a:pt x="96" y="31"/>
                      <a:pt x="96" y="31"/>
                      <a:pt x="96" y="31"/>
                    </a:cubicBezTo>
                    <a:cubicBezTo>
                      <a:pt x="89" y="32"/>
                      <a:pt x="89" y="32"/>
                      <a:pt x="89" y="32"/>
                    </a:cubicBezTo>
                    <a:cubicBezTo>
                      <a:pt x="86" y="34"/>
                      <a:pt x="82" y="36"/>
                      <a:pt x="77" y="37"/>
                    </a:cubicBezTo>
                    <a:cubicBezTo>
                      <a:pt x="76" y="38"/>
                      <a:pt x="76" y="38"/>
                      <a:pt x="76" y="38"/>
                    </a:cubicBezTo>
                    <a:cubicBezTo>
                      <a:pt x="76" y="38"/>
                      <a:pt x="76" y="38"/>
                      <a:pt x="76" y="38"/>
                    </a:cubicBezTo>
                    <a:cubicBezTo>
                      <a:pt x="76" y="38"/>
                      <a:pt x="76" y="38"/>
                      <a:pt x="76" y="38"/>
                    </a:cubicBezTo>
                    <a:cubicBezTo>
                      <a:pt x="62" y="34"/>
                      <a:pt x="62" y="34"/>
                      <a:pt x="62" y="34"/>
                    </a:cubicBezTo>
                    <a:cubicBezTo>
                      <a:pt x="57" y="40"/>
                      <a:pt x="57" y="40"/>
                      <a:pt x="57" y="40"/>
                    </a:cubicBezTo>
                    <a:cubicBezTo>
                      <a:pt x="56" y="42"/>
                      <a:pt x="53" y="44"/>
                      <a:pt x="49" y="44"/>
                    </a:cubicBezTo>
                    <a:cubicBezTo>
                      <a:pt x="41" y="51"/>
                      <a:pt x="41" y="51"/>
                      <a:pt x="41" y="51"/>
                    </a:cubicBezTo>
                    <a:cubicBezTo>
                      <a:pt x="36" y="58"/>
                      <a:pt x="36" y="58"/>
                      <a:pt x="36" y="58"/>
                    </a:cubicBezTo>
                    <a:cubicBezTo>
                      <a:pt x="36" y="58"/>
                      <a:pt x="36" y="58"/>
                      <a:pt x="36" y="58"/>
                    </a:cubicBezTo>
                    <a:cubicBezTo>
                      <a:pt x="36" y="59"/>
                      <a:pt x="36" y="59"/>
                      <a:pt x="36" y="59"/>
                    </a:cubicBezTo>
                    <a:cubicBezTo>
                      <a:pt x="34" y="62"/>
                      <a:pt x="32" y="65"/>
                      <a:pt x="30" y="66"/>
                    </a:cubicBezTo>
                    <a:cubicBezTo>
                      <a:pt x="25" y="72"/>
                      <a:pt x="25" y="72"/>
                      <a:pt x="25" y="72"/>
                    </a:cubicBezTo>
                    <a:cubicBezTo>
                      <a:pt x="25" y="73"/>
                      <a:pt x="25" y="73"/>
                      <a:pt x="25" y="73"/>
                    </a:cubicBezTo>
                    <a:cubicBezTo>
                      <a:pt x="25" y="73"/>
                      <a:pt x="25" y="73"/>
                      <a:pt x="25" y="73"/>
                    </a:cubicBezTo>
                    <a:cubicBezTo>
                      <a:pt x="22" y="75"/>
                      <a:pt x="22" y="75"/>
                      <a:pt x="22" y="75"/>
                    </a:cubicBezTo>
                    <a:cubicBezTo>
                      <a:pt x="20" y="76"/>
                      <a:pt x="18" y="76"/>
                      <a:pt x="16" y="76"/>
                    </a:cubicBezTo>
                    <a:cubicBezTo>
                      <a:pt x="6" y="76"/>
                      <a:pt x="6" y="76"/>
                      <a:pt x="6" y="76"/>
                    </a:cubicBezTo>
                    <a:cubicBezTo>
                      <a:pt x="4" y="79"/>
                      <a:pt x="4" y="79"/>
                      <a:pt x="4" y="79"/>
                    </a:cubicBezTo>
                    <a:cubicBezTo>
                      <a:pt x="0" y="86"/>
                      <a:pt x="0" y="86"/>
                      <a:pt x="0" y="86"/>
                    </a:cubicBezTo>
                    <a:cubicBezTo>
                      <a:pt x="2" y="92"/>
                      <a:pt x="2" y="92"/>
                      <a:pt x="2" y="92"/>
                    </a:cubicBezTo>
                    <a:cubicBezTo>
                      <a:pt x="1" y="108"/>
                      <a:pt x="1" y="108"/>
                      <a:pt x="1" y="108"/>
                    </a:cubicBezTo>
                    <a:cubicBezTo>
                      <a:pt x="4" y="112"/>
                      <a:pt x="4" y="112"/>
                      <a:pt x="4" y="112"/>
                    </a:cubicBezTo>
                    <a:cubicBezTo>
                      <a:pt x="4" y="113"/>
                      <a:pt x="4" y="113"/>
                      <a:pt x="4" y="113"/>
                    </a:cubicBezTo>
                    <a:cubicBezTo>
                      <a:pt x="5" y="116"/>
                      <a:pt x="5" y="116"/>
                      <a:pt x="5" y="116"/>
                    </a:cubicBezTo>
                    <a:cubicBezTo>
                      <a:pt x="11" y="116"/>
                      <a:pt x="11" y="116"/>
                      <a:pt x="11" y="116"/>
                    </a:cubicBezTo>
                    <a:cubicBezTo>
                      <a:pt x="20" y="118"/>
                      <a:pt x="20" y="118"/>
                      <a:pt x="20" y="118"/>
                    </a:cubicBezTo>
                    <a:cubicBezTo>
                      <a:pt x="33" y="119"/>
                      <a:pt x="33" y="119"/>
                      <a:pt x="33" y="119"/>
                    </a:cubicBezTo>
                    <a:cubicBezTo>
                      <a:pt x="38" y="118"/>
                      <a:pt x="38" y="118"/>
                      <a:pt x="38" y="118"/>
                    </a:cubicBezTo>
                    <a:cubicBezTo>
                      <a:pt x="39" y="118"/>
                      <a:pt x="39" y="118"/>
                      <a:pt x="39" y="118"/>
                    </a:cubicBezTo>
                    <a:cubicBezTo>
                      <a:pt x="40" y="118"/>
                      <a:pt x="40" y="118"/>
                      <a:pt x="40" y="118"/>
                    </a:cubicBezTo>
                    <a:cubicBezTo>
                      <a:pt x="50" y="122"/>
                      <a:pt x="50" y="122"/>
                      <a:pt x="50" y="122"/>
                    </a:cubicBezTo>
                    <a:cubicBezTo>
                      <a:pt x="50" y="122"/>
                      <a:pt x="50" y="122"/>
                      <a:pt x="50" y="122"/>
                    </a:cubicBezTo>
                    <a:cubicBezTo>
                      <a:pt x="51" y="122"/>
                      <a:pt x="51" y="122"/>
                      <a:pt x="51" y="122"/>
                    </a:cubicBezTo>
                    <a:cubicBezTo>
                      <a:pt x="56" y="127"/>
                      <a:pt x="56" y="127"/>
                      <a:pt x="56" y="127"/>
                    </a:cubicBezTo>
                    <a:cubicBezTo>
                      <a:pt x="68" y="131"/>
                      <a:pt x="68" y="131"/>
                      <a:pt x="68" y="131"/>
                    </a:cubicBezTo>
                    <a:cubicBezTo>
                      <a:pt x="69" y="131"/>
                      <a:pt x="69" y="131"/>
                      <a:pt x="69" y="131"/>
                    </a:cubicBezTo>
                    <a:cubicBezTo>
                      <a:pt x="77" y="136"/>
                      <a:pt x="77" y="136"/>
                      <a:pt x="77" y="136"/>
                    </a:cubicBezTo>
                    <a:cubicBezTo>
                      <a:pt x="96" y="154"/>
                      <a:pt x="96" y="154"/>
                      <a:pt x="96" y="154"/>
                    </a:cubicBezTo>
                    <a:cubicBezTo>
                      <a:pt x="105" y="158"/>
                      <a:pt x="105" y="158"/>
                      <a:pt x="105" y="158"/>
                    </a:cubicBezTo>
                    <a:cubicBezTo>
                      <a:pt x="109" y="156"/>
                      <a:pt x="109" y="156"/>
                      <a:pt x="109" y="156"/>
                    </a:cubicBezTo>
                    <a:cubicBezTo>
                      <a:pt x="112" y="150"/>
                      <a:pt x="112" y="150"/>
                      <a:pt x="112" y="150"/>
                    </a:cubicBezTo>
                    <a:cubicBezTo>
                      <a:pt x="110" y="139"/>
                      <a:pt x="110" y="139"/>
                      <a:pt x="110" y="139"/>
                    </a:cubicBezTo>
                    <a:cubicBezTo>
                      <a:pt x="110" y="136"/>
                      <a:pt x="113" y="134"/>
                      <a:pt x="118" y="132"/>
                    </a:cubicBezTo>
                    <a:cubicBezTo>
                      <a:pt x="118" y="131"/>
                      <a:pt x="118" y="131"/>
                      <a:pt x="118" y="131"/>
                    </a:cubicBezTo>
                    <a:cubicBezTo>
                      <a:pt x="143" y="146"/>
                      <a:pt x="143" y="146"/>
                      <a:pt x="143" y="146"/>
                    </a:cubicBezTo>
                    <a:cubicBezTo>
                      <a:pt x="146" y="145"/>
                      <a:pt x="146" y="145"/>
                      <a:pt x="146" y="145"/>
                    </a:cubicBezTo>
                    <a:cubicBezTo>
                      <a:pt x="151" y="142"/>
                      <a:pt x="151" y="142"/>
                      <a:pt x="151" y="142"/>
                    </a:cubicBezTo>
                    <a:cubicBezTo>
                      <a:pt x="152" y="142"/>
                      <a:pt x="152" y="142"/>
                      <a:pt x="152" y="142"/>
                    </a:cubicBezTo>
                    <a:cubicBezTo>
                      <a:pt x="155" y="142"/>
                      <a:pt x="155" y="142"/>
                      <a:pt x="155" y="142"/>
                    </a:cubicBezTo>
                    <a:cubicBezTo>
                      <a:pt x="160" y="138"/>
                      <a:pt x="160" y="138"/>
                      <a:pt x="160" y="138"/>
                    </a:cubicBezTo>
                    <a:cubicBezTo>
                      <a:pt x="161" y="138"/>
                      <a:pt x="161" y="138"/>
                      <a:pt x="161" y="138"/>
                    </a:cubicBezTo>
                    <a:cubicBezTo>
                      <a:pt x="162" y="138"/>
                      <a:pt x="162" y="138"/>
                      <a:pt x="162" y="138"/>
                    </a:cubicBezTo>
                    <a:cubicBezTo>
                      <a:pt x="176" y="148"/>
                      <a:pt x="176" y="148"/>
                      <a:pt x="176" y="148"/>
                    </a:cubicBezTo>
                    <a:cubicBezTo>
                      <a:pt x="177" y="149"/>
                      <a:pt x="177" y="149"/>
                      <a:pt x="177" y="149"/>
                    </a:cubicBezTo>
                    <a:cubicBezTo>
                      <a:pt x="186" y="156"/>
                      <a:pt x="186" y="156"/>
                      <a:pt x="186" y="156"/>
                    </a:cubicBezTo>
                    <a:cubicBezTo>
                      <a:pt x="188" y="158"/>
                      <a:pt x="192" y="161"/>
                      <a:pt x="194" y="165"/>
                    </a:cubicBezTo>
                    <a:cubicBezTo>
                      <a:pt x="199" y="170"/>
                      <a:pt x="199" y="170"/>
                      <a:pt x="199" y="170"/>
                    </a:cubicBezTo>
                    <a:cubicBezTo>
                      <a:pt x="202" y="169"/>
                      <a:pt x="202" y="169"/>
                      <a:pt x="202" y="169"/>
                    </a:cubicBezTo>
                    <a:cubicBezTo>
                      <a:pt x="206" y="162"/>
                      <a:pt x="206" y="162"/>
                      <a:pt x="206" y="162"/>
                    </a:cubicBezTo>
                    <a:cubicBezTo>
                      <a:pt x="215" y="168"/>
                      <a:pt x="215" y="168"/>
                      <a:pt x="215" y="168"/>
                    </a:cubicBezTo>
                    <a:cubicBezTo>
                      <a:pt x="215" y="168"/>
                      <a:pt x="215" y="168"/>
                      <a:pt x="215" y="168"/>
                    </a:cubicBezTo>
                    <a:cubicBezTo>
                      <a:pt x="216" y="168"/>
                      <a:pt x="216" y="168"/>
                      <a:pt x="216" y="168"/>
                    </a:cubicBezTo>
                    <a:cubicBezTo>
                      <a:pt x="216" y="168"/>
                      <a:pt x="216" y="168"/>
                      <a:pt x="216" y="168"/>
                    </a:cubicBezTo>
                    <a:cubicBezTo>
                      <a:pt x="222" y="176"/>
                      <a:pt x="222" y="176"/>
                      <a:pt x="222" y="176"/>
                    </a:cubicBezTo>
                    <a:cubicBezTo>
                      <a:pt x="240" y="190"/>
                      <a:pt x="240" y="190"/>
                      <a:pt x="240" y="190"/>
                    </a:cubicBezTo>
                    <a:cubicBezTo>
                      <a:pt x="240" y="190"/>
                      <a:pt x="240" y="190"/>
                      <a:pt x="240" y="190"/>
                    </a:cubicBezTo>
                    <a:cubicBezTo>
                      <a:pt x="246" y="196"/>
                      <a:pt x="246" y="196"/>
                      <a:pt x="246" y="196"/>
                    </a:cubicBezTo>
                    <a:cubicBezTo>
                      <a:pt x="261" y="191"/>
                      <a:pt x="261" y="191"/>
                      <a:pt x="261" y="191"/>
                    </a:cubicBezTo>
                    <a:cubicBezTo>
                      <a:pt x="262" y="203"/>
                      <a:pt x="262" y="203"/>
                      <a:pt x="262" y="203"/>
                    </a:cubicBezTo>
                    <a:cubicBezTo>
                      <a:pt x="269" y="210"/>
                      <a:pt x="269" y="210"/>
                      <a:pt x="269" y="210"/>
                    </a:cubicBezTo>
                    <a:cubicBezTo>
                      <a:pt x="269" y="210"/>
                      <a:pt x="269" y="210"/>
                      <a:pt x="269" y="210"/>
                    </a:cubicBezTo>
                    <a:cubicBezTo>
                      <a:pt x="269" y="210"/>
                      <a:pt x="269" y="210"/>
                      <a:pt x="269" y="210"/>
                    </a:cubicBezTo>
                    <a:cubicBezTo>
                      <a:pt x="274" y="218"/>
                      <a:pt x="274" y="218"/>
                      <a:pt x="274" y="218"/>
                    </a:cubicBezTo>
                    <a:cubicBezTo>
                      <a:pt x="274" y="219"/>
                      <a:pt x="274" y="219"/>
                      <a:pt x="274" y="219"/>
                    </a:cubicBezTo>
                    <a:cubicBezTo>
                      <a:pt x="274" y="219"/>
                      <a:pt x="274" y="219"/>
                      <a:pt x="274" y="219"/>
                    </a:cubicBezTo>
                    <a:cubicBezTo>
                      <a:pt x="274" y="220"/>
                      <a:pt x="274" y="220"/>
                      <a:pt x="274" y="220"/>
                    </a:cubicBezTo>
                    <a:cubicBezTo>
                      <a:pt x="280" y="247"/>
                      <a:pt x="280" y="247"/>
                      <a:pt x="280" y="247"/>
                    </a:cubicBezTo>
                    <a:cubicBezTo>
                      <a:pt x="286" y="258"/>
                      <a:pt x="286" y="258"/>
                      <a:pt x="286" y="258"/>
                    </a:cubicBezTo>
                    <a:cubicBezTo>
                      <a:pt x="278" y="279"/>
                      <a:pt x="278" y="279"/>
                      <a:pt x="278" y="279"/>
                    </a:cubicBezTo>
                    <a:cubicBezTo>
                      <a:pt x="278" y="280"/>
                      <a:pt x="278" y="280"/>
                      <a:pt x="278" y="280"/>
                    </a:cubicBezTo>
                    <a:cubicBezTo>
                      <a:pt x="272" y="282"/>
                      <a:pt x="272" y="282"/>
                      <a:pt x="272" y="282"/>
                    </a:cubicBezTo>
                    <a:cubicBezTo>
                      <a:pt x="272" y="288"/>
                      <a:pt x="272" y="288"/>
                      <a:pt x="272" y="288"/>
                    </a:cubicBezTo>
                    <a:cubicBezTo>
                      <a:pt x="271" y="288"/>
                      <a:pt x="271" y="288"/>
                      <a:pt x="271" y="288"/>
                    </a:cubicBezTo>
                    <a:cubicBezTo>
                      <a:pt x="264" y="299"/>
                      <a:pt x="264" y="299"/>
                      <a:pt x="264" y="299"/>
                    </a:cubicBezTo>
                    <a:cubicBezTo>
                      <a:pt x="264" y="299"/>
                      <a:pt x="264" y="299"/>
                      <a:pt x="264" y="299"/>
                    </a:cubicBezTo>
                    <a:cubicBezTo>
                      <a:pt x="254" y="300"/>
                      <a:pt x="254" y="300"/>
                      <a:pt x="254" y="300"/>
                    </a:cubicBezTo>
                    <a:cubicBezTo>
                      <a:pt x="244" y="308"/>
                      <a:pt x="244" y="308"/>
                      <a:pt x="244" y="308"/>
                    </a:cubicBezTo>
                    <a:cubicBezTo>
                      <a:pt x="246" y="309"/>
                      <a:pt x="247" y="310"/>
                      <a:pt x="250" y="311"/>
                    </a:cubicBezTo>
                    <a:cubicBezTo>
                      <a:pt x="254" y="312"/>
                      <a:pt x="254" y="316"/>
                      <a:pt x="252" y="321"/>
                    </a:cubicBezTo>
                    <a:cubicBezTo>
                      <a:pt x="252" y="322"/>
                      <a:pt x="252" y="322"/>
                      <a:pt x="252" y="322"/>
                    </a:cubicBezTo>
                    <a:cubicBezTo>
                      <a:pt x="246" y="328"/>
                      <a:pt x="246" y="328"/>
                      <a:pt x="246" y="328"/>
                    </a:cubicBezTo>
                    <a:cubicBezTo>
                      <a:pt x="245" y="328"/>
                      <a:pt x="245" y="328"/>
                      <a:pt x="245" y="328"/>
                    </a:cubicBezTo>
                    <a:cubicBezTo>
                      <a:pt x="245" y="329"/>
                      <a:pt x="245" y="329"/>
                      <a:pt x="245" y="329"/>
                    </a:cubicBezTo>
                    <a:cubicBezTo>
                      <a:pt x="244" y="329"/>
                      <a:pt x="244" y="329"/>
                      <a:pt x="244" y="329"/>
                    </a:cubicBezTo>
                    <a:cubicBezTo>
                      <a:pt x="244" y="329"/>
                      <a:pt x="244" y="329"/>
                      <a:pt x="244" y="329"/>
                    </a:cubicBezTo>
                    <a:cubicBezTo>
                      <a:pt x="225" y="326"/>
                      <a:pt x="225" y="326"/>
                      <a:pt x="225" y="326"/>
                    </a:cubicBezTo>
                    <a:cubicBezTo>
                      <a:pt x="224" y="333"/>
                      <a:pt x="224" y="333"/>
                      <a:pt x="224" y="333"/>
                    </a:cubicBezTo>
                    <a:cubicBezTo>
                      <a:pt x="226" y="348"/>
                      <a:pt x="226" y="348"/>
                      <a:pt x="226" y="348"/>
                    </a:cubicBezTo>
                    <a:cubicBezTo>
                      <a:pt x="242" y="354"/>
                      <a:pt x="242" y="354"/>
                      <a:pt x="242" y="354"/>
                    </a:cubicBezTo>
                    <a:cubicBezTo>
                      <a:pt x="242" y="355"/>
                      <a:pt x="242" y="355"/>
                      <a:pt x="242" y="355"/>
                    </a:cubicBezTo>
                    <a:cubicBezTo>
                      <a:pt x="242" y="355"/>
                      <a:pt x="242" y="355"/>
                      <a:pt x="242" y="355"/>
                    </a:cubicBezTo>
                    <a:cubicBezTo>
                      <a:pt x="248" y="353"/>
                      <a:pt x="248" y="353"/>
                      <a:pt x="248" y="353"/>
                    </a:cubicBezTo>
                    <a:cubicBezTo>
                      <a:pt x="249" y="353"/>
                      <a:pt x="249" y="353"/>
                      <a:pt x="249" y="353"/>
                    </a:cubicBezTo>
                    <a:cubicBezTo>
                      <a:pt x="250" y="352"/>
                      <a:pt x="250" y="352"/>
                      <a:pt x="250" y="352"/>
                    </a:cubicBezTo>
                    <a:cubicBezTo>
                      <a:pt x="250" y="353"/>
                      <a:pt x="250" y="353"/>
                      <a:pt x="250" y="353"/>
                    </a:cubicBezTo>
                    <a:cubicBezTo>
                      <a:pt x="250" y="353"/>
                      <a:pt x="250" y="353"/>
                      <a:pt x="250" y="353"/>
                    </a:cubicBezTo>
                    <a:cubicBezTo>
                      <a:pt x="255" y="356"/>
                      <a:pt x="255" y="356"/>
                      <a:pt x="255" y="356"/>
                    </a:cubicBezTo>
                    <a:cubicBezTo>
                      <a:pt x="262" y="356"/>
                      <a:pt x="262" y="356"/>
                      <a:pt x="262" y="356"/>
                    </a:cubicBezTo>
                    <a:cubicBezTo>
                      <a:pt x="264" y="355"/>
                      <a:pt x="264" y="355"/>
                      <a:pt x="264" y="355"/>
                    </a:cubicBezTo>
                    <a:cubicBezTo>
                      <a:pt x="262" y="348"/>
                      <a:pt x="262" y="348"/>
                      <a:pt x="262" y="348"/>
                    </a:cubicBezTo>
                    <a:cubicBezTo>
                      <a:pt x="262" y="348"/>
                      <a:pt x="262" y="348"/>
                      <a:pt x="262" y="348"/>
                    </a:cubicBezTo>
                    <a:cubicBezTo>
                      <a:pt x="262" y="348"/>
                      <a:pt x="262" y="348"/>
                      <a:pt x="262" y="348"/>
                    </a:cubicBezTo>
                    <a:cubicBezTo>
                      <a:pt x="260" y="340"/>
                      <a:pt x="260" y="340"/>
                      <a:pt x="260" y="340"/>
                    </a:cubicBezTo>
                    <a:cubicBezTo>
                      <a:pt x="260" y="339"/>
                      <a:pt x="260" y="339"/>
                      <a:pt x="260" y="339"/>
                    </a:cubicBezTo>
                    <a:cubicBezTo>
                      <a:pt x="260" y="338"/>
                      <a:pt x="260" y="338"/>
                      <a:pt x="260" y="338"/>
                    </a:cubicBezTo>
                    <a:cubicBezTo>
                      <a:pt x="260" y="338"/>
                      <a:pt x="260" y="338"/>
                      <a:pt x="260" y="338"/>
                    </a:cubicBezTo>
                    <a:cubicBezTo>
                      <a:pt x="260" y="338"/>
                      <a:pt x="260" y="338"/>
                      <a:pt x="260" y="338"/>
                    </a:cubicBezTo>
                    <a:cubicBezTo>
                      <a:pt x="263" y="335"/>
                      <a:pt x="263" y="335"/>
                      <a:pt x="263" y="335"/>
                    </a:cubicBezTo>
                    <a:cubicBezTo>
                      <a:pt x="264" y="334"/>
                      <a:pt x="264" y="334"/>
                      <a:pt x="264" y="334"/>
                    </a:cubicBezTo>
                    <a:cubicBezTo>
                      <a:pt x="264" y="334"/>
                      <a:pt x="264" y="334"/>
                      <a:pt x="264" y="334"/>
                    </a:cubicBezTo>
                    <a:cubicBezTo>
                      <a:pt x="264" y="334"/>
                      <a:pt x="264" y="334"/>
                      <a:pt x="264" y="334"/>
                    </a:cubicBezTo>
                    <a:cubicBezTo>
                      <a:pt x="268" y="328"/>
                      <a:pt x="268" y="328"/>
                      <a:pt x="268" y="328"/>
                    </a:cubicBezTo>
                    <a:cubicBezTo>
                      <a:pt x="269" y="327"/>
                      <a:pt x="269" y="327"/>
                      <a:pt x="269" y="327"/>
                    </a:cubicBezTo>
                    <a:cubicBezTo>
                      <a:pt x="276" y="322"/>
                      <a:pt x="276" y="322"/>
                      <a:pt x="276" y="322"/>
                    </a:cubicBezTo>
                    <a:cubicBezTo>
                      <a:pt x="276" y="322"/>
                      <a:pt x="276" y="322"/>
                      <a:pt x="276" y="322"/>
                    </a:cubicBezTo>
                    <a:cubicBezTo>
                      <a:pt x="276" y="321"/>
                      <a:pt x="276" y="321"/>
                      <a:pt x="276" y="321"/>
                    </a:cubicBezTo>
                    <a:cubicBezTo>
                      <a:pt x="277" y="321"/>
                      <a:pt x="277" y="321"/>
                      <a:pt x="277" y="321"/>
                    </a:cubicBezTo>
                    <a:cubicBezTo>
                      <a:pt x="277" y="321"/>
                      <a:pt x="277" y="321"/>
                      <a:pt x="277" y="321"/>
                    </a:cubicBezTo>
                    <a:cubicBezTo>
                      <a:pt x="286" y="320"/>
                      <a:pt x="286" y="320"/>
                      <a:pt x="286" y="320"/>
                    </a:cubicBezTo>
                    <a:cubicBezTo>
                      <a:pt x="286" y="322"/>
                      <a:pt x="286" y="322"/>
                      <a:pt x="286" y="322"/>
                    </a:cubicBezTo>
                    <a:cubicBezTo>
                      <a:pt x="286" y="325"/>
                      <a:pt x="286" y="327"/>
                      <a:pt x="286" y="328"/>
                    </a:cubicBezTo>
                    <a:cubicBezTo>
                      <a:pt x="288" y="332"/>
                      <a:pt x="288" y="332"/>
                      <a:pt x="288" y="332"/>
                    </a:cubicBezTo>
                    <a:cubicBezTo>
                      <a:pt x="290" y="337"/>
                      <a:pt x="290" y="337"/>
                      <a:pt x="290" y="337"/>
                    </a:cubicBezTo>
                    <a:cubicBezTo>
                      <a:pt x="298" y="342"/>
                      <a:pt x="298" y="342"/>
                      <a:pt x="298" y="342"/>
                    </a:cubicBezTo>
                    <a:cubicBezTo>
                      <a:pt x="320" y="344"/>
                      <a:pt x="320" y="344"/>
                      <a:pt x="320" y="344"/>
                    </a:cubicBezTo>
                    <a:cubicBezTo>
                      <a:pt x="321" y="344"/>
                      <a:pt x="321" y="344"/>
                      <a:pt x="321" y="344"/>
                    </a:cubicBezTo>
                    <a:cubicBezTo>
                      <a:pt x="322" y="344"/>
                      <a:pt x="322" y="344"/>
                      <a:pt x="322" y="344"/>
                    </a:cubicBezTo>
                    <a:cubicBezTo>
                      <a:pt x="322" y="345"/>
                      <a:pt x="322" y="345"/>
                      <a:pt x="322" y="345"/>
                    </a:cubicBezTo>
                    <a:cubicBezTo>
                      <a:pt x="322" y="346"/>
                      <a:pt x="322" y="346"/>
                      <a:pt x="322" y="346"/>
                    </a:cubicBezTo>
                    <a:cubicBezTo>
                      <a:pt x="322" y="353"/>
                      <a:pt x="322" y="353"/>
                      <a:pt x="322" y="353"/>
                    </a:cubicBezTo>
                    <a:cubicBezTo>
                      <a:pt x="328" y="360"/>
                      <a:pt x="328" y="360"/>
                      <a:pt x="328" y="360"/>
                    </a:cubicBezTo>
                    <a:cubicBezTo>
                      <a:pt x="333" y="362"/>
                      <a:pt x="333" y="362"/>
                      <a:pt x="333" y="362"/>
                    </a:cubicBezTo>
                    <a:cubicBezTo>
                      <a:pt x="334" y="362"/>
                      <a:pt x="334" y="362"/>
                      <a:pt x="334" y="362"/>
                    </a:cubicBezTo>
                    <a:cubicBezTo>
                      <a:pt x="334" y="362"/>
                      <a:pt x="334" y="362"/>
                      <a:pt x="334" y="362"/>
                    </a:cubicBezTo>
                    <a:cubicBezTo>
                      <a:pt x="334" y="363"/>
                      <a:pt x="334" y="363"/>
                      <a:pt x="334" y="363"/>
                    </a:cubicBezTo>
                    <a:cubicBezTo>
                      <a:pt x="334" y="366"/>
                      <a:pt x="334" y="366"/>
                      <a:pt x="334" y="366"/>
                    </a:cubicBezTo>
                    <a:cubicBezTo>
                      <a:pt x="334" y="370"/>
                      <a:pt x="334" y="370"/>
                      <a:pt x="334" y="370"/>
                    </a:cubicBezTo>
                    <a:cubicBezTo>
                      <a:pt x="332" y="378"/>
                      <a:pt x="332" y="378"/>
                      <a:pt x="332" y="378"/>
                    </a:cubicBezTo>
                    <a:cubicBezTo>
                      <a:pt x="335" y="380"/>
                      <a:pt x="335" y="380"/>
                      <a:pt x="335" y="380"/>
                    </a:cubicBezTo>
                    <a:cubicBezTo>
                      <a:pt x="338" y="380"/>
                      <a:pt x="341" y="380"/>
                      <a:pt x="344" y="382"/>
                    </a:cubicBezTo>
                    <a:cubicBezTo>
                      <a:pt x="353" y="386"/>
                      <a:pt x="353" y="386"/>
                      <a:pt x="353" y="386"/>
                    </a:cubicBezTo>
                    <a:cubicBezTo>
                      <a:pt x="358" y="382"/>
                      <a:pt x="358" y="382"/>
                      <a:pt x="358" y="382"/>
                    </a:cubicBezTo>
                    <a:cubicBezTo>
                      <a:pt x="364" y="375"/>
                      <a:pt x="364" y="375"/>
                      <a:pt x="364" y="375"/>
                    </a:cubicBezTo>
                    <a:cubicBezTo>
                      <a:pt x="365" y="372"/>
                      <a:pt x="365" y="372"/>
                      <a:pt x="365" y="372"/>
                    </a:cubicBezTo>
                    <a:cubicBezTo>
                      <a:pt x="365" y="372"/>
                      <a:pt x="365" y="372"/>
                      <a:pt x="365" y="372"/>
                    </a:cubicBezTo>
                    <a:cubicBezTo>
                      <a:pt x="366" y="371"/>
                      <a:pt x="366" y="371"/>
                      <a:pt x="366" y="371"/>
                    </a:cubicBezTo>
                    <a:cubicBezTo>
                      <a:pt x="367" y="370"/>
                      <a:pt x="367" y="370"/>
                      <a:pt x="367" y="370"/>
                    </a:cubicBezTo>
                    <a:cubicBezTo>
                      <a:pt x="367" y="370"/>
                      <a:pt x="367" y="370"/>
                      <a:pt x="367" y="370"/>
                    </a:cubicBezTo>
                    <a:cubicBezTo>
                      <a:pt x="365" y="361"/>
                      <a:pt x="365" y="361"/>
                      <a:pt x="365" y="361"/>
                    </a:cubicBezTo>
                    <a:cubicBezTo>
                      <a:pt x="364" y="357"/>
                      <a:pt x="364" y="357"/>
                      <a:pt x="364" y="357"/>
                    </a:cubicBezTo>
                    <a:cubicBezTo>
                      <a:pt x="364" y="356"/>
                      <a:pt x="364" y="356"/>
                      <a:pt x="364" y="356"/>
                    </a:cubicBezTo>
                    <a:cubicBezTo>
                      <a:pt x="364" y="356"/>
                      <a:pt x="364" y="356"/>
                      <a:pt x="364" y="356"/>
                    </a:cubicBezTo>
                    <a:cubicBezTo>
                      <a:pt x="364" y="356"/>
                      <a:pt x="364" y="356"/>
                      <a:pt x="364" y="356"/>
                    </a:cubicBezTo>
                    <a:cubicBezTo>
                      <a:pt x="364" y="355"/>
                      <a:pt x="364" y="355"/>
                      <a:pt x="364" y="355"/>
                    </a:cubicBezTo>
                    <a:cubicBezTo>
                      <a:pt x="368" y="350"/>
                      <a:pt x="368" y="350"/>
                      <a:pt x="368" y="350"/>
                    </a:cubicBezTo>
                    <a:cubicBezTo>
                      <a:pt x="368" y="350"/>
                      <a:pt x="368" y="350"/>
                      <a:pt x="368" y="350"/>
                    </a:cubicBezTo>
                    <a:cubicBezTo>
                      <a:pt x="368" y="350"/>
                      <a:pt x="368" y="350"/>
                      <a:pt x="368" y="350"/>
                    </a:cubicBezTo>
                    <a:cubicBezTo>
                      <a:pt x="374" y="345"/>
                      <a:pt x="374" y="345"/>
                      <a:pt x="374" y="345"/>
                    </a:cubicBezTo>
                    <a:cubicBezTo>
                      <a:pt x="375" y="345"/>
                      <a:pt x="375" y="345"/>
                      <a:pt x="375" y="345"/>
                    </a:cubicBezTo>
                    <a:cubicBezTo>
                      <a:pt x="388" y="345"/>
                      <a:pt x="388" y="345"/>
                      <a:pt x="388" y="345"/>
                    </a:cubicBezTo>
                    <a:cubicBezTo>
                      <a:pt x="390" y="344"/>
                      <a:pt x="390" y="344"/>
                      <a:pt x="390" y="344"/>
                    </a:cubicBezTo>
                    <a:cubicBezTo>
                      <a:pt x="390" y="338"/>
                      <a:pt x="390" y="338"/>
                      <a:pt x="390" y="338"/>
                    </a:cubicBezTo>
                    <a:cubicBezTo>
                      <a:pt x="388" y="332"/>
                      <a:pt x="388" y="332"/>
                      <a:pt x="388" y="332"/>
                    </a:cubicBezTo>
                    <a:cubicBezTo>
                      <a:pt x="383" y="324"/>
                      <a:pt x="383" y="324"/>
                      <a:pt x="383" y="324"/>
                    </a:cubicBezTo>
                    <a:cubicBezTo>
                      <a:pt x="383" y="324"/>
                      <a:pt x="383" y="324"/>
                      <a:pt x="383" y="324"/>
                    </a:cubicBezTo>
                    <a:cubicBezTo>
                      <a:pt x="383" y="324"/>
                      <a:pt x="383" y="324"/>
                      <a:pt x="383" y="324"/>
                    </a:cubicBezTo>
                    <a:cubicBezTo>
                      <a:pt x="383" y="314"/>
                      <a:pt x="383" y="314"/>
                      <a:pt x="383" y="314"/>
                    </a:cubicBezTo>
                    <a:cubicBezTo>
                      <a:pt x="383" y="313"/>
                      <a:pt x="383" y="313"/>
                      <a:pt x="383" y="313"/>
                    </a:cubicBezTo>
                    <a:cubicBezTo>
                      <a:pt x="383" y="313"/>
                      <a:pt x="383" y="313"/>
                      <a:pt x="383" y="313"/>
                    </a:cubicBezTo>
                    <a:cubicBezTo>
                      <a:pt x="385" y="307"/>
                      <a:pt x="385" y="307"/>
                      <a:pt x="385" y="307"/>
                    </a:cubicBezTo>
                    <a:cubicBezTo>
                      <a:pt x="385" y="307"/>
                      <a:pt x="385" y="307"/>
                      <a:pt x="385" y="307"/>
                    </a:cubicBezTo>
                    <a:cubicBezTo>
                      <a:pt x="386" y="307"/>
                      <a:pt x="386" y="307"/>
                      <a:pt x="386" y="307"/>
                    </a:cubicBezTo>
                    <a:cubicBezTo>
                      <a:pt x="386" y="307"/>
                      <a:pt x="386" y="307"/>
                      <a:pt x="386" y="307"/>
                    </a:cubicBezTo>
                    <a:cubicBezTo>
                      <a:pt x="396" y="291"/>
                      <a:pt x="396" y="291"/>
                      <a:pt x="396" y="291"/>
                    </a:cubicBezTo>
                    <a:cubicBezTo>
                      <a:pt x="397" y="291"/>
                      <a:pt x="397" y="291"/>
                      <a:pt x="397" y="291"/>
                    </a:cubicBezTo>
                    <a:cubicBezTo>
                      <a:pt x="397" y="291"/>
                      <a:pt x="397" y="291"/>
                      <a:pt x="397" y="291"/>
                    </a:cubicBezTo>
                    <a:cubicBezTo>
                      <a:pt x="398" y="290"/>
                      <a:pt x="398" y="290"/>
                      <a:pt x="398" y="290"/>
                    </a:cubicBezTo>
                    <a:cubicBezTo>
                      <a:pt x="400" y="290"/>
                      <a:pt x="400" y="290"/>
                      <a:pt x="400" y="290"/>
                    </a:cubicBezTo>
                    <a:cubicBezTo>
                      <a:pt x="404" y="291"/>
                      <a:pt x="404" y="291"/>
                      <a:pt x="404" y="291"/>
                    </a:cubicBezTo>
                    <a:cubicBezTo>
                      <a:pt x="414" y="296"/>
                      <a:pt x="414" y="296"/>
                      <a:pt x="414" y="296"/>
                    </a:cubicBezTo>
                    <a:cubicBezTo>
                      <a:pt x="420" y="298"/>
                      <a:pt x="420" y="298"/>
                      <a:pt x="420" y="298"/>
                    </a:cubicBezTo>
                    <a:cubicBezTo>
                      <a:pt x="420" y="295"/>
                      <a:pt x="420" y="295"/>
                      <a:pt x="420" y="295"/>
                    </a:cubicBezTo>
                    <a:cubicBezTo>
                      <a:pt x="419" y="294"/>
                      <a:pt x="419" y="294"/>
                      <a:pt x="419" y="294"/>
                    </a:cubicBezTo>
                    <a:cubicBezTo>
                      <a:pt x="419" y="293"/>
                      <a:pt x="419" y="293"/>
                      <a:pt x="419" y="293"/>
                    </a:cubicBezTo>
                    <a:cubicBezTo>
                      <a:pt x="419" y="290"/>
                      <a:pt x="420" y="288"/>
                      <a:pt x="423" y="286"/>
                    </a:cubicBezTo>
                    <a:cubicBezTo>
                      <a:pt x="430" y="281"/>
                      <a:pt x="430" y="281"/>
                      <a:pt x="430" y="281"/>
                    </a:cubicBezTo>
                    <a:cubicBezTo>
                      <a:pt x="430" y="281"/>
                      <a:pt x="430" y="281"/>
                      <a:pt x="430" y="281"/>
                    </a:cubicBezTo>
                    <a:cubicBezTo>
                      <a:pt x="430" y="281"/>
                      <a:pt x="430" y="281"/>
                      <a:pt x="430" y="281"/>
                    </a:cubicBezTo>
                    <a:cubicBezTo>
                      <a:pt x="430" y="280"/>
                      <a:pt x="430" y="280"/>
                      <a:pt x="430" y="280"/>
                    </a:cubicBezTo>
                    <a:cubicBezTo>
                      <a:pt x="434" y="279"/>
                      <a:pt x="437" y="278"/>
                      <a:pt x="438" y="278"/>
                    </a:cubicBezTo>
                    <a:cubicBezTo>
                      <a:pt x="445" y="278"/>
                      <a:pt x="445" y="278"/>
                      <a:pt x="445" y="278"/>
                    </a:cubicBezTo>
                    <a:cubicBezTo>
                      <a:pt x="446" y="278"/>
                      <a:pt x="446" y="278"/>
                      <a:pt x="446" y="278"/>
                    </a:cubicBezTo>
                    <a:cubicBezTo>
                      <a:pt x="446" y="278"/>
                      <a:pt x="446" y="278"/>
                      <a:pt x="446" y="278"/>
                    </a:cubicBezTo>
                    <a:cubicBezTo>
                      <a:pt x="450" y="278"/>
                      <a:pt x="450" y="278"/>
                      <a:pt x="450" y="278"/>
                    </a:cubicBezTo>
                    <a:cubicBezTo>
                      <a:pt x="452" y="268"/>
                      <a:pt x="452" y="268"/>
                      <a:pt x="452" y="268"/>
                    </a:cubicBezTo>
                    <a:cubicBezTo>
                      <a:pt x="452" y="262"/>
                      <a:pt x="452" y="262"/>
                      <a:pt x="452" y="262"/>
                    </a:cubicBezTo>
                    <a:cubicBezTo>
                      <a:pt x="452" y="257"/>
                      <a:pt x="452" y="254"/>
                      <a:pt x="454" y="254"/>
                    </a:cubicBezTo>
                    <a:cubicBezTo>
                      <a:pt x="456" y="248"/>
                      <a:pt x="456" y="248"/>
                      <a:pt x="456" y="248"/>
                    </a:cubicBezTo>
                    <a:cubicBezTo>
                      <a:pt x="453" y="244"/>
                      <a:pt x="453" y="244"/>
                      <a:pt x="453" y="244"/>
                    </a:cubicBezTo>
                    <a:cubicBezTo>
                      <a:pt x="448" y="240"/>
                      <a:pt x="448" y="240"/>
                      <a:pt x="448" y="240"/>
                    </a:cubicBezTo>
                    <a:cubicBezTo>
                      <a:pt x="438" y="238"/>
                      <a:pt x="438" y="238"/>
                      <a:pt x="438" y="238"/>
                    </a:cubicBezTo>
                    <a:cubicBezTo>
                      <a:pt x="436" y="238"/>
                      <a:pt x="432" y="236"/>
                      <a:pt x="426" y="230"/>
                    </a:cubicBezTo>
                    <a:cubicBezTo>
                      <a:pt x="420" y="228"/>
                      <a:pt x="420" y="228"/>
                      <a:pt x="420" y="228"/>
                    </a:cubicBezTo>
                    <a:cubicBezTo>
                      <a:pt x="420" y="228"/>
                      <a:pt x="420" y="228"/>
                      <a:pt x="420" y="228"/>
                    </a:cubicBezTo>
                    <a:cubicBezTo>
                      <a:pt x="420" y="227"/>
                      <a:pt x="420" y="227"/>
                      <a:pt x="420" y="227"/>
                    </a:cubicBezTo>
                    <a:cubicBezTo>
                      <a:pt x="412" y="218"/>
                      <a:pt x="412" y="218"/>
                      <a:pt x="412" y="218"/>
                    </a:cubicBezTo>
                    <a:cubicBezTo>
                      <a:pt x="406" y="218"/>
                      <a:pt x="406" y="218"/>
                      <a:pt x="406" y="218"/>
                    </a:cubicBezTo>
                    <a:cubicBezTo>
                      <a:pt x="405" y="218"/>
                      <a:pt x="405" y="218"/>
                      <a:pt x="405" y="218"/>
                    </a:cubicBezTo>
                    <a:cubicBezTo>
                      <a:pt x="405" y="218"/>
                      <a:pt x="405" y="218"/>
                      <a:pt x="405" y="218"/>
                    </a:cubicBezTo>
                    <a:cubicBezTo>
                      <a:pt x="399" y="215"/>
                      <a:pt x="399" y="215"/>
                      <a:pt x="399" y="215"/>
                    </a:cubicBezTo>
                    <a:cubicBezTo>
                      <a:pt x="395" y="220"/>
                      <a:pt x="395" y="220"/>
                      <a:pt x="395" y="220"/>
                    </a:cubicBezTo>
                    <a:cubicBezTo>
                      <a:pt x="394" y="238"/>
                      <a:pt x="394" y="238"/>
                      <a:pt x="394" y="238"/>
                    </a:cubicBezTo>
                    <a:cubicBezTo>
                      <a:pt x="396" y="246"/>
                      <a:pt x="396" y="246"/>
                      <a:pt x="396" y="246"/>
                    </a:cubicBezTo>
                    <a:cubicBezTo>
                      <a:pt x="398" y="246"/>
                      <a:pt x="398" y="246"/>
                      <a:pt x="398" y="246"/>
                    </a:cubicBezTo>
                    <a:cubicBezTo>
                      <a:pt x="399" y="246"/>
                      <a:pt x="399" y="246"/>
                      <a:pt x="399" y="246"/>
                    </a:cubicBezTo>
                    <a:cubicBezTo>
                      <a:pt x="404" y="248"/>
                      <a:pt x="404" y="248"/>
                      <a:pt x="404" y="248"/>
                    </a:cubicBezTo>
                    <a:cubicBezTo>
                      <a:pt x="404" y="248"/>
                      <a:pt x="404" y="248"/>
                      <a:pt x="404" y="248"/>
                    </a:cubicBezTo>
                    <a:cubicBezTo>
                      <a:pt x="404" y="248"/>
                      <a:pt x="404" y="248"/>
                      <a:pt x="404" y="248"/>
                    </a:cubicBezTo>
                    <a:cubicBezTo>
                      <a:pt x="407" y="255"/>
                      <a:pt x="407" y="255"/>
                      <a:pt x="407" y="255"/>
                    </a:cubicBezTo>
                    <a:cubicBezTo>
                      <a:pt x="408" y="255"/>
                      <a:pt x="408" y="255"/>
                      <a:pt x="408" y="255"/>
                    </a:cubicBezTo>
                    <a:cubicBezTo>
                      <a:pt x="408" y="256"/>
                      <a:pt x="408" y="256"/>
                      <a:pt x="408" y="256"/>
                    </a:cubicBezTo>
                    <a:cubicBezTo>
                      <a:pt x="408" y="256"/>
                      <a:pt x="408" y="256"/>
                      <a:pt x="408" y="256"/>
                    </a:cubicBezTo>
                    <a:cubicBezTo>
                      <a:pt x="408" y="256"/>
                      <a:pt x="408" y="256"/>
                      <a:pt x="408" y="256"/>
                    </a:cubicBezTo>
                    <a:cubicBezTo>
                      <a:pt x="406" y="268"/>
                      <a:pt x="406" y="268"/>
                      <a:pt x="406" y="268"/>
                    </a:cubicBezTo>
                    <a:cubicBezTo>
                      <a:pt x="406" y="269"/>
                      <a:pt x="406" y="269"/>
                      <a:pt x="406" y="269"/>
                    </a:cubicBezTo>
                    <a:cubicBezTo>
                      <a:pt x="406" y="270"/>
                      <a:pt x="406" y="270"/>
                      <a:pt x="406" y="270"/>
                    </a:cubicBezTo>
                    <a:cubicBezTo>
                      <a:pt x="406" y="270"/>
                      <a:pt x="406" y="270"/>
                      <a:pt x="406" y="270"/>
                    </a:cubicBezTo>
                    <a:cubicBezTo>
                      <a:pt x="404" y="271"/>
                      <a:pt x="402" y="272"/>
                      <a:pt x="400" y="273"/>
                    </a:cubicBezTo>
                    <a:cubicBezTo>
                      <a:pt x="399" y="274"/>
                      <a:pt x="399" y="274"/>
                      <a:pt x="399" y="274"/>
                    </a:cubicBezTo>
                    <a:cubicBezTo>
                      <a:pt x="399" y="273"/>
                      <a:pt x="399" y="273"/>
                      <a:pt x="399" y="273"/>
                    </a:cubicBezTo>
                    <a:cubicBezTo>
                      <a:pt x="398" y="273"/>
                      <a:pt x="398" y="273"/>
                      <a:pt x="398" y="273"/>
                    </a:cubicBezTo>
                    <a:cubicBezTo>
                      <a:pt x="396" y="272"/>
                      <a:pt x="396" y="272"/>
                      <a:pt x="396" y="272"/>
                    </a:cubicBezTo>
                    <a:cubicBezTo>
                      <a:pt x="389" y="275"/>
                      <a:pt x="389" y="275"/>
                      <a:pt x="389" y="275"/>
                    </a:cubicBezTo>
                    <a:cubicBezTo>
                      <a:pt x="389" y="275"/>
                      <a:pt x="389" y="275"/>
                      <a:pt x="389" y="275"/>
                    </a:cubicBezTo>
                    <a:cubicBezTo>
                      <a:pt x="389" y="276"/>
                      <a:pt x="389" y="276"/>
                      <a:pt x="389" y="276"/>
                    </a:cubicBezTo>
                    <a:cubicBezTo>
                      <a:pt x="390" y="276"/>
                      <a:pt x="390" y="276"/>
                      <a:pt x="390" y="276"/>
                    </a:cubicBezTo>
                    <a:cubicBezTo>
                      <a:pt x="391" y="287"/>
                      <a:pt x="391" y="287"/>
                      <a:pt x="391" y="287"/>
                    </a:cubicBezTo>
                    <a:cubicBezTo>
                      <a:pt x="391" y="289"/>
                      <a:pt x="390" y="290"/>
                      <a:pt x="388" y="290"/>
                    </a:cubicBezTo>
                    <a:cubicBezTo>
                      <a:pt x="384" y="290"/>
                      <a:pt x="384" y="290"/>
                      <a:pt x="384" y="290"/>
                    </a:cubicBezTo>
                    <a:cubicBezTo>
                      <a:pt x="381" y="290"/>
                      <a:pt x="380" y="289"/>
                      <a:pt x="379" y="288"/>
                    </a:cubicBezTo>
                    <a:cubicBezTo>
                      <a:pt x="374" y="284"/>
                      <a:pt x="374" y="284"/>
                      <a:pt x="374" y="284"/>
                    </a:cubicBezTo>
                    <a:cubicBezTo>
                      <a:pt x="374" y="284"/>
                      <a:pt x="374" y="284"/>
                      <a:pt x="374" y="284"/>
                    </a:cubicBezTo>
                    <a:cubicBezTo>
                      <a:pt x="373" y="284"/>
                      <a:pt x="373" y="284"/>
                      <a:pt x="373" y="284"/>
                    </a:cubicBezTo>
                    <a:cubicBezTo>
                      <a:pt x="373" y="283"/>
                      <a:pt x="373" y="283"/>
                      <a:pt x="373" y="283"/>
                    </a:cubicBezTo>
                    <a:cubicBezTo>
                      <a:pt x="370" y="276"/>
                      <a:pt x="370" y="276"/>
                      <a:pt x="370" y="276"/>
                    </a:cubicBezTo>
                    <a:cubicBezTo>
                      <a:pt x="370" y="276"/>
                      <a:pt x="368" y="274"/>
                      <a:pt x="364" y="273"/>
                    </a:cubicBezTo>
                    <a:cubicBezTo>
                      <a:pt x="363" y="273"/>
                      <a:pt x="363" y="273"/>
                      <a:pt x="363" y="273"/>
                    </a:cubicBezTo>
                    <a:cubicBezTo>
                      <a:pt x="363" y="273"/>
                      <a:pt x="363" y="273"/>
                      <a:pt x="363" y="273"/>
                    </a:cubicBezTo>
                    <a:cubicBezTo>
                      <a:pt x="357" y="269"/>
                      <a:pt x="357" y="269"/>
                      <a:pt x="357" y="269"/>
                    </a:cubicBezTo>
                    <a:cubicBezTo>
                      <a:pt x="356" y="269"/>
                      <a:pt x="356" y="269"/>
                      <a:pt x="356" y="269"/>
                    </a:cubicBezTo>
                    <a:cubicBezTo>
                      <a:pt x="356" y="268"/>
                      <a:pt x="356" y="268"/>
                      <a:pt x="356" y="268"/>
                    </a:cubicBezTo>
                    <a:cubicBezTo>
                      <a:pt x="356" y="268"/>
                      <a:pt x="356" y="268"/>
                      <a:pt x="356" y="268"/>
                    </a:cubicBezTo>
                    <a:cubicBezTo>
                      <a:pt x="355" y="262"/>
                      <a:pt x="355" y="262"/>
                      <a:pt x="355" y="262"/>
                    </a:cubicBezTo>
                    <a:cubicBezTo>
                      <a:pt x="356" y="256"/>
                      <a:pt x="356" y="256"/>
                      <a:pt x="356" y="256"/>
                    </a:cubicBezTo>
                    <a:cubicBezTo>
                      <a:pt x="356" y="256"/>
                      <a:pt x="356" y="256"/>
                      <a:pt x="356" y="256"/>
                    </a:cubicBezTo>
                    <a:cubicBezTo>
                      <a:pt x="356" y="256"/>
                      <a:pt x="356" y="256"/>
                      <a:pt x="356" y="256"/>
                    </a:cubicBezTo>
                    <a:cubicBezTo>
                      <a:pt x="356" y="256"/>
                      <a:pt x="356" y="256"/>
                      <a:pt x="356" y="256"/>
                    </a:cubicBezTo>
                    <a:cubicBezTo>
                      <a:pt x="358" y="253"/>
                      <a:pt x="358" y="253"/>
                      <a:pt x="358" y="253"/>
                    </a:cubicBezTo>
                    <a:cubicBezTo>
                      <a:pt x="358" y="251"/>
                      <a:pt x="358" y="251"/>
                      <a:pt x="358" y="251"/>
                    </a:cubicBezTo>
                    <a:cubicBezTo>
                      <a:pt x="356" y="244"/>
                      <a:pt x="356" y="244"/>
                      <a:pt x="356" y="244"/>
                    </a:cubicBezTo>
                    <a:cubicBezTo>
                      <a:pt x="350" y="239"/>
                      <a:pt x="350" y="239"/>
                      <a:pt x="350" y="239"/>
                    </a:cubicBezTo>
                    <a:cubicBezTo>
                      <a:pt x="350" y="238"/>
                      <a:pt x="350" y="238"/>
                      <a:pt x="350" y="238"/>
                    </a:cubicBezTo>
                    <a:cubicBezTo>
                      <a:pt x="349" y="222"/>
                      <a:pt x="349" y="222"/>
                      <a:pt x="349" y="222"/>
                    </a:cubicBezTo>
                    <a:cubicBezTo>
                      <a:pt x="345" y="218"/>
                      <a:pt x="345" y="218"/>
                      <a:pt x="345" y="218"/>
                    </a:cubicBezTo>
                    <a:cubicBezTo>
                      <a:pt x="344" y="218"/>
                      <a:pt x="344" y="218"/>
                      <a:pt x="344" y="218"/>
                    </a:cubicBezTo>
                    <a:cubicBezTo>
                      <a:pt x="344" y="217"/>
                      <a:pt x="344" y="217"/>
                      <a:pt x="344" y="217"/>
                    </a:cubicBezTo>
                    <a:cubicBezTo>
                      <a:pt x="344" y="217"/>
                      <a:pt x="344" y="217"/>
                      <a:pt x="344" y="217"/>
                    </a:cubicBezTo>
                    <a:cubicBezTo>
                      <a:pt x="341" y="210"/>
                      <a:pt x="341" y="210"/>
                      <a:pt x="341" y="210"/>
                    </a:cubicBezTo>
                    <a:cubicBezTo>
                      <a:pt x="326" y="208"/>
                      <a:pt x="326" y="208"/>
                      <a:pt x="326" y="208"/>
                    </a:cubicBezTo>
                    <a:cubicBezTo>
                      <a:pt x="323" y="207"/>
                      <a:pt x="320" y="204"/>
                      <a:pt x="319" y="201"/>
                    </a:cubicBezTo>
                    <a:cubicBezTo>
                      <a:pt x="312" y="201"/>
                      <a:pt x="312" y="201"/>
                      <a:pt x="312" y="201"/>
                    </a:cubicBezTo>
                    <a:cubicBezTo>
                      <a:pt x="310" y="200"/>
                      <a:pt x="308" y="199"/>
                      <a:pt x="305" y="196"/>
                    </a:cubicBezTo>
                    <a:cubicBezTo>
                      <a:pt x="304" y="195"/>
                      <a:pt x="304" y="195"/>
                      <a:pt x="304" y="195"/>
                    </a:cubicBezTo>
                    <a:cubicBezTo>
                      <a:pt x="302" y="194"/>
                      <a:pt x="301" y="191"/>
                      <a:pt x="299" y="188"/>
                    </a:cubicBezTo>
                    <a:cubicBezTo>
                      <a:pt x="299" y="188"/>
                      <a:pt x="299" y="188"/>
                      <a:pt x="299" y="188"/>
                    </a:cubicBezTo>
                    <a:cubicBezTo>
                      <a:pt x="299" y="188"/>
                      <a:pt x="299" y="188"/>
                      <a:pt x="299" y="188"/>
                    </a:cubicBezTo>
                    <a:cubicBezTo>
                      <a:pt x="298" y="181"/>
                      <a:pt x="298" y="181"/>
                      <a:pt x="298" y="181"/>
                    </a:cubicBezTo>
                    <a:cubicBezTo>
                      <a:pt x="298" y="181"/>
                      <a:pt x="298" y="181"/>
                      <a:pt x="298" y="181"/>
                    </a:cubicBezTo>
                    <a:cubicBezTo>
                      <a:pt x="298" y="181"/>
                      <a:pt x="298" y="181"/>
                      <a:pt x="298" y="181"/>
                    </a:cubicBezTo>
                    <a:cubicBezTo>
                      <a:pt x="298" y="180"/>
                      <a:pt x="298" y="180"/>
                      <a:pt x="298" y="180"/>
                    </a:cubicBezTo>
                    <a:cubicBezTo>
                      <a:pt x="298" y="180"/>
                      <a:pt x="298" y="180"/>
                      <a:pt x="298" y="180"/>
                    </a:cubicBezTo>
                    <a:cubicBezTo>
                      <a:pt x="300" y="168"/>
                      <a:pt x="300" y="168"/>
                      <a:pt x="300" y="168"/>
                    </a:cubicBezTo>
                    <a:cubicBezTo>
                      <a:pt x="300" y="168"/>
                      <a:pt x="300" y="168"/>
                      <a:pt x="300" y="168"/>
                    </a:cubicBezTo>
                    <a:cubicBezTo>
                      <a:pt x="302" y="162"/>
                      <a:pt x="302" y="162"/>
                      <a:pt x="302" y="162"/>
                    </a:cubicBezTo>
                    <a:cubicBezTo>
                      <a:pt x="302" y="162"/>
                      <a:pt x="302" y="162"/>
                      <a:pt x="302" y="162"/>
                    </a:cubicBezTo>
                    <a:cubicBezTo>
                      <a:pt x="302" y="162"/>
                      <a:pt x="302" y="162"/>
                      <a:pt x="302" y="162"/>
                    </a:cubicBezTo>
                    <a:cubicBezTo>
                      <a:pt x="303" y="162"/>
                      <a:pt x="303" y="162"/>
                      <a:pt x="303" y="162"/>
                    </a:cubicBezTo>
                    <a:cubicBezTo>
                      <a:pt x="318" y="155"/>
                      <a:pt x="318" y="155"/>
                      <a:pt x="318" y="155"/>
                    </a:cubicBezTo>
                    <a:cubicBezTo>
                      <a:pt x="324" y="148"/>
                      <a:pt x="324" y="148"/>
                      <a:pt x="324" y="148"/>
                    </a:cubicBezTo>
                    <a:cubicBezTo>
                      <a:pt x="325" y="142"/>
                      <a:pt x="325" y="142"/>
                      <a:pt x="325" y="142"/>
                    </a:cubicBezTo>
                    <a:cubicBezTo>
                      <a:pt x="324" y="138"/>
                      <a:pt x="324" y="138"/>
                      <a:pt x="324" y="138"/>
                    </a:cubicBezTo>
                    <a:cubicBezTo>
                      <a:pt x="322" y="132"/>
                      <a:pt x="320" y="129"/>
                      <a:pt x="320" y="127"/>
                    </a:cubicBezTo>
                    <a:cubicBezTo>
                      <a:pt x="317" y="128"/>
                      <a:pt x="317" y="128"/>
                      <a:pt x="317" y="128"/>
                    </a:cubicBezTo>
                    <a:cubicBezTo>
                      <a:pt x="312" y="127"/>
                      <a:pt x="312" y="127"/>
                      <a:pt x="312" y="127"/>
                    </a:cubicBezTo>
                    <a:cubicBezTo>
                      <a:pt x="310" y="128"/>
                      <a:pt x="307" y="131"/>
                      <a:pt x="303" y="136"/>
                    </a:cubicBezTo>
                    <a:cubicBezTo>
                      <a:pt x="296" y="143"/>
                      <a:pt x="296" y="143"/>
                      <a:pt x="296" y="143"/>
                    </a:cubicBezTo>
                    <a:cubicBezTo>
                      <a:pt x="296" y="143"/>
                      <a:pt x="296" y="143"/>
                      <a:pt x="296" y="143"/>
                    </a:cubicBezTo>
                    <a:cubicBezTo>
                      <a:pt x="295" y="143"/>
                      <a:pt x="295" y="143"/>
                      <a:pt x="295" y="143"/>
                    </a:cubicBezTo>
                    <a:cubicBezTo>
                      <a:pt x="290" y="144"/>
                      <a:pt x="286" y="145"/>
                      <a:pt x="284" y="144"/>
                    </a:cubicBezTo>
                    <a:lnTo>
                      <a:pt x="271" y="140"/>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69" name="Freeform 7"/>
              <p:cNvSpPr/>
              <p:nvPr>
                <p:custDataLst>
                  <p:tags r:id="rId6"/>
                </p:custDataLst>
              </p:nvPr>
            </p:nvSpPr>
            <p:spPr bwMode="auto">
              <a:xfrm>
                <a:off x="8893" y="5176"/>
                <a:ext cx="545" cy="900"/>
              </a:xfrm>
              <a:custGeom>
                <a:avLst/>
                <a:gdLst>
                  <a:gd name="T0" fmla="*/ 46 w 92"/>
                  <a:gd name="T1" fmla="*/ 29 h 152"/>
                  <a:gd name="T2" fmla="*/ 46 w 92"/>
                  <a:gd name="T3" fmla="*/ 43 h 152"/>
                  <a:gd name="T4" fmla="*/ 42 w 92"/>
                  <a:gd name="T5" fmla="*/ 54 h 152"/>
                  <a:gd name="T6" fmla="*/ 38 w 92"/>
                  <a:gd name="T7" fmla="*/ 62 h 152"/>
                  <a:gd name="T8" fmla="*/ 37 w 92"/>
                  <a:gd name="T9" fmla="*/ 61 h 152"/>
                  <a:gd name="T10" fmla="*/ 22 w 92"/>
                  <a:gd name="T11" fmla="*/ 65 h 152"/>
                  <a:gd name="T12" fmla="*/ 6 w 92"/>
                  <a:gd name="T13" fmla="*/ 67 h 152"/>
                  <a:gd name="T14" fmla="*/ 4 w 92"/>
                  <a:gd name="T15" fmla="*/ 70 h 152"/>
                  <a:gd name="T16" fmla="*/ 19 w 92"/>
                  <a:gd name="T17" fmla="*/ 72 h 152"/>
                  <a:gd name="T18" fmla="*/ 20 w 92"/>
                  <a:gd name="T19" fmla="*/ 72 h 152"/>
                  <a:gd name="T20" fmla="*/ 24 w 92"/>
                  <a:gd name="T21" fmla="*/ 81 h 152"/>
                  <a:gd name="T22" fmla="*/ 30 w 92"/>
                  <a:gd name="T23" fmla="*/ 92 h 152"/>
                  <a:gd name="T24" fmla="*/ 35 w 92"/>
                  <a:gd name="T25" fmla="*/ 108 h 152"/>
                  <a:gd name="T26" fmla="*/ 36 w 92"/>
                  <a:gd name="T27" fmla="*/ 108 h 152"/>
                  <a:gd name="T28" fmla="*/ 38 w 92"/>
                  <a:gd name="T29" fmla="*/ 116 h 152"/>
                  <a:gd name="T30" fmla="*/ 36 w 92"/>
                  <a:gd name="T31" fmla="*/ 124 h 152"/>
                  <a:gd name="T32" fmla="*/ 36 w 92"/>
                  <a:gd name="T33" fmla="*/ 132 h 152"/>
                  <a:gd name="T34" fmla="*/ 50 w 92"/>
                  <a:gd name="T35" fmla="*/ 140 h 152"/>
                  <a:gd name="T36" fmla="*/ 58 w 92"/>
                  <a:gd name="T37" fmla="*/ 151 h 152"/>
                  <a:gd name="T38" fmla="*/ 62 w 92"/>
                  <a:gd name="T39" fmla="*/ 152 h 152"/>
                  <a:gd name="T40" fmla="*/ 61 w 92"/>
                  <a:gd name="T41" fmla="*/ 139 h 152"/>
                  <a:gd name="T42" fmla="*/ 70 w 92"/>
                  <a:gd name="T43" fmla="*/ 134 h 152"/>
                  <a:gd name="T44" fmla="*/ 71 w 92"/>
                  <a:gd name="T45" fmla="*/ 134 h 152"/>
                  <a:gd name="T46" fmla="*/ 72 w 92"/>
                  <a:gd name="T47" fmla="*/ 134 h 152"/>
                  <a:gd name="T48" fmla="*/ 78 w 92"/>
                  <a:gd name="T49" fmla="*/ 133 h 152"/>
                  <a:gd name="T50" fmla="*/ 79 w 92"/>
                  <a:gd name="T51" fmla="*/ 122 h 152"/>
                  <a:gd name="T52" fmla="*/ 74 w 92"/>
                  <a:gd name="T53" fmla="*/ 116 h 152"/>
                  <a:gd name="T54" fmla="*/ 69 w 92"/>
                  <a:gd name="T55" fmla="*/ 116 h 152"/>
                  <a:gd name="T56" fmla="*/ 66 w 92"/>
                  <a:gd name="T57" fmla="*/ 105 h 152"/>
                  <a:gd name="T58" fmla="*/ 68 w 92"/>
                  <a:gd name="T59" fmla="*/ 84 h 152"/>
                  <a:gd name="T60" fmla="*/ 82 w 92"/>
                  <a:gd name="T61" fmla="*/ 80 h 152"/>
                  <a:gd name="T62" fmla="*/ 92 w 92"/>
                  <a:gd name="T63" fmla="*/ 54 h 152"/>
                  <a:gd name="T64" fmla="*/ 84 w 92"/>
                  <a:gd name="T65" fmla="*/ 48 h 152"/>
                  <a:gd name="T66" fmla="*/ 83 w 92"/>
                  <a:gd name="T67" fmla="*/ 48 h 152"/>
                  <a:gd name="T68" fmla="*/ 76 w 92"/>
                  <a:gd name="T69" fmla="*/ 48 h 152"/>
                  <a:gd name="T70" fmla="*/ 72 w 92"/>
                  <a:gd name="T71" fmla="*/ 42 h 152"/>
                  <a:gd name="T72" fmla="*/ 71 w 92"/>
                  <a:gd name="T73" fmla="*/ 42 h 152"/>
                  <a:gd name="T74" fmla="*/ 73 w 92"/>
                  <a:gd name="T75" fmla="*/ 26 h 152"/>
                  <a:gd name="T76" fmla="*/ 76 w 92"/>
                  <a:gd name="T77" fmla="*/ 18 h 152"/>
                  <a:gd name="T78" fmla="*/ 78 w 92"/>
                  <a:gd name="T79" fmla="*/ 10 h 152"/>
                  <a:gd name="T80" fmla="*/ 64 w 9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52">
                    <a:moveTo>
                      <a:pt x="54" y="9"/>
                    </a:moveTo>
                    <a:cubicBezTo>
                      <a:pt x="46" y="29"/>
                      <a:pt x="46" y="29"/>
                      <a:pt x="46" y="29"/>
                    </a:cubicBezTo>
                    <a:cubicBezTo>
                      <a:pt x="46" y="42"/>
                      <a:pt x="46" y="42"/>
                      <a:pt x="46" y="42"/>
                    </a:cubicBezTo>
                    <a:cubicBezTo>
                      <a:pt x="46" y="43"/>
                      <a:pt x="46" y="43"/>
                      <a:pt x="46" y="43"/>
                    </a:cubicBezTo>
                    <a:cubicBezTo>
                      <a:pt x="42" y="50"/>
                      <a:pt x="42" y="50"/>
                      <a:pt x="42" y="50"/>
                    </a:cubicBezTo>
                    <a:cubicBezTo>
                      <a:pt x="42" y="54"/>
                      <a:pt x="42" y="54"/>
                      <a:pt x="42" y="54"/>
                    </a:cubicBezTo>
                    <a:cubicBezTo>
                      <a:pt x="42" y="57"/>
                      <a:pt x="41" y="60"/>
                      <a:pt x="38" y="61"/>
                    </a:cubicBezTo>
                    <a:cubicBezTo>
                      <a:pt x="38" y="62"/>
                      <a:pt x="38" y="62"/>
                      <a:pt x="38" y="62"/>
                    </a:cubicBezTo>
                    <a:cubicBezTo>
                      <a:pt x="37" y="62"/>
                      <a:pt x="37" y="62"/>
                      <a:pt x="37" y="62"/>
                    </a:cubicBezTo>
                    <a:cubicBezTo>
                      <a:pt x="37" y="61"/>
                      <a:pt x="37" y="61"/>
                      <a:pt x="37" y="61"/>
                    </a:cubicBezTo>
                    <a:cubicBezTo>
                      <a:pt x="27" y="60"/>
                      <a:pt x="27" y="60"/>
                      <a:pt x="27" y="60"/>
                    </a:cubicBezTo>
                    <a:cubicBezTo>
                      <a:pt x="22" y="65"/>
                      <a:pt x="22" y="65"/>
                      <a:pt x="22" y="65"/>
                    </a:cubicBezTo>
                    <a:cubicBezTo>
                      <a:pt x="6" y="67"/>
                      <a:pt x="6" y="67"/>
                      <a:pt x="6" y="67"/>
                    </a:cubicBezTo>
                    <a:cubicBezTo>
                      <a:pt x="6" y="67"/>
                      <a:pt x="6" y="67"/>
                      <a:pt x="6" y="67"/>
                    </a:cubicBezTo>
                    <a:cubicBezTo>
                      <a:pt x="0" y="67"/>
                      <a:pt x="0" y="67"/>
                      <a:pt x="0" y="67"/>
                    </a:cubicBezTo>
                    <a:cubicBezTo>
                      <a:pt x="4" y="70"/>
                      <a:pt x="4" y="70"/>
                      <a:pt x="4" y="70"/>
                    </a:cubicBezTo>
                    <a:cubicBezTo>
                      <a:pt x="18" y="72"/>
                      <a:pt x="18" y="72"/>
                      <a:pt x="18" y="72"/>
                    </a:cubicBezTo>
                    <a:cubicBezTo>
                      <a:pt x="19" y="72"/>
                      <a:pt x="19" y="72"/>
                      <a:pt x="19" y="72"/>
                    </a:cubicBezTo>
                    <a:cubicBezTo>
                      <a:pt x="20" y="72"/>
                      <a:pt x="20" y="72"/>
                      <a:pt x="20" y="72"/>
                    </a:cubicBezTo>
                    <a:cubicBezTo>
                      <a:pt x="20" y="72"/>
                      <a:pt x="20" y="72"/>
                      <a:pt x="20" y="72"/>
                    </a:cubicBezTo>
                    <a:cubicBezTo>
                      <a:pt x="20" y="72"/>
                      <a:pt x="20" y="72"/>
                      <a:pt x="20" y="72"/>
                    </a:cubicBezTo>
                    <a:cubicBezTo>
                      <a:pt x="24" y="81"/>
                      <a:pt x="24" y="81"/>
                      <a:pt x="24" y="81"/>
                    </a:cubicBezTo>
                    <a:cubicBezTo>
                      <a:pt x="28" y="84"/>
                      <a:pt x="28" y="84"/>
                      <a:pt x="28" y="84"/>
                    </a:cubicBezTo>
                    <a:cubicBezTo>
                      <a:pt x="29" y="86"/>
                      <a:pt x="30" y="88"/>
                      <a:pt x="30" y="92"/>
                    </a:cubicBezTo>
                    <a:cubicBezTo>
                      <a:pt x="30" y="103"/>
                      <a:pt x="30" y="103"/>
                      <a:pt x="30" y="103"/>
                    </a:cubicBezTo>
                    <a:cubicBezTo>
                      <a:pt x="35" y="108"/>
                      <a:pt x="35" y="108"/>
                      <a:pt x="35" y="108"/>
                    </a:cubicBezTo>
                    <a:cubicBezTo>
                      <a:pt x="36" y="108"/>
                      <a:pt x="36" y="108"/>
                      <a:pt x="36" y="108"/>
                    </a:cubicBezTo>
                    <a:cubicBezTo>
                      <a:pt x="36" y="108"/>
                      <a:pt x="36" y="108"/>
                      <a:pt x="36" y="108"/>
                    </a:cubicBezTo>
                    <a:cubicBezTo>
                      <a:pt x="36" y="108"/>
                      <a:pt x="36" y="108"/>
                      <a:pt x="36" y="108"/>
                    </a:cubicBezTo>
                    <a:cubicBezTo>
                      <a:pt x="38" y="116"/>
                      <a:pt x="38" y="116"/>
                      <a:pt x="38" y="116"/>
                    </a:cubicBezTo>
                    <a:cubicBezTo>
                      <a:pt x="38" y="120"/>
                      <a:pt x="38" y="120"/>
                      <a:pt x="38" y="120"/>
                    </a:cubicBezTo>
                    <a:cubicBezTo>
                      <a:pt x="36" y="124"/>
                      <a:pt x="36" y="124"/>
                      <a:pt x="36" y="124"/>
                    </a:cubicBezTo>
                    <a:cubicBezTo>
                      <a:pt x="35" y="128"/>
                      <a:pt x="35" y="128"/>
                      <a:pt x="35" y="128"/>
                    </a:cubicBezTo>
                    <a:cubicBezTo>
                      <a:pt x="36" y="132"/>
                      <a:pt x="36" y="132"/>
                      <a:pt x="36" y="132"/>
                    </a:cubicBezTo>
                    <a:cubicBezTo>
                      <a:pt x="41" y="135"/>
                      <a:pt x="41" y="135"/>
                      <a:pt x="41" y="135"/>
                    </a:cubicBezTo>
                    <a:cubicBezTo>
                      <a:pt x="46" y="137"/>
                      <a:pt x="49" y="138"/>
                      <a:pt x="50" y="140"/>
                    </a:cubicBezTo>
                    <a:cubicBezTo>
                      <a:pt x="53" y="146"/>
                      <a:pt x="53" y="146"/>
                      <a:pt x="53" y="146"/>
                    </a:cubicBezTo>
                    <a:cubicBezTo>
                      <a:pt x="56" y="148"/>
                      <a:pt x="58" y="150"/>
                      <a:pt x="58" y="151"/>
                    </a:cubicBezTo>
                    <a:cubicBezTo>
                      <a:pt x="62" y="152"/>
                      <a:pt x="62" y="152"/>
                      <a:pt x="62" y="152"/>
                    </a:cubicBezTo>
                    <a:cubicBezTo>
                      <a:pt x="62" y="152"/>
                      <a:pt x="62" y="152"/>
                      <a:pt x="62" y="152"/>
                    </a:cubicBezTo>
                    <a:cubicBezTo>
                      <a:pt x="61" y="144"/>
                      <a:pt x="61" y="144"/>
                      <a:pt x="61" y="144"/>
                    </a:cubicBezTo>
                    <a:cubicBezTo>
                      <a:pt x="60" y="142"/>
                      <a:pt x="60" y="140"/>
                      <a:pt x="61" y="139"/>
                    </a:cubicBezTo>
                    <a:cubicBezTo>
                      <a:pt x="62" y="138"/>
                      <a:pt x="63" y="137"/>
                      <a:pt x="64" y="136"/>
                    </a:cubicBezTo>
                    <a:cubicBezTo>
                      <a:pt x="70" y="134"/>
                      <a:pt x="70" y="134"/>
                      <a:pt x="70" y="134"/>
                    </a:cubicBezTo>
                    <a:cubicBezTo>
                      <a:pt x="70" y="134"/>
                      <a:pt x="70" y="134"/>
                      <a:pt x="70" y="134"/>
                    </a:cubicBezTo>
                    <a:cubicBezTo>
                      <a:pt x="71" y="134"/>
                      <a:pt x="71" y="134"/>
                      <a:pt x="71" y="134"/>
                    </a:cubicBezTo>
                    <a:cubicBezTo>
                      <a:pt x="71" y="134"/>
                      <a:pt x="71" y="134"/>
                      <a:pt x="71" y="134"/>
                    </a:cubicBezTo>
                    <a:cubicBezTo>
                      <a:pt x="72" y="134"/>
                      <a:pt x="72" y="134"/>
                      <a:pt x="72" y="134"/>
                    </a:cubicBezTo>
                    <a:cubicBezTo>
                      <a:pt x="74" y="135"/>
                      <a:pt x="74" y="135"/>
                      <a:pt x="74" y="135"/>
                    </a:cubicBezTo>
                    <a:cubicBezTo>
                      <a:pt x="78" y="133"/>
                      <a:pt x="78" y="133"/>
                      <a:pt x="78" y="133"/>
                    </a:cubicBezTo>
                    <a:cubicBezTo>
                      <a:pt x="78" y="132"/>
                      <a:pt x="78" y="132"/>
                      <a:pt x="78" y="132"/>
                    </a:cubicBezTo>
                    <a:cubicBezTo>
                      <a:pt x="79" y="122"/>
                      <a:pt x="79" y="122"/>
                      <a:pt x="79" y="122"/>
                    </a:cubicBezTo>
                    <a:cubicBezTo>
                      <a:pt x="77" y="118"/>
                      <a:pt x="77" y="118"/>
                      <a:pt x="77" y="118"/>
                    </a:cubicBezTo>
                    <a:cubicBezTo>
                      <a:pt x="74" y="116"/>
                      <a:pt x="74" y="116"/>
                      <a:pt x="74" y="116"/>
                    </a:cubicBezTo>
                    <a:cubicBezTo>
                      <a:pt x="70" y="116"/>
                      <a:pt x="70" y="116"/>
                      <a:pt x="70" y="116"/>
                    </a:cubicBezTo>
                    <a:cubicBezTo>
                      <a:pt x="69" y="116"/>
                      <a:pt x="69" y="116"/>
                      <a:pt x="69" y="116"/>
                    </a:cubicBezTo>
                    <a:cubicBezTo>
                      <a:pt x="68" y="115"/>
                      <a:pt x="68" y="115"/>
                      <a:pt x="68" y="115"/>
                    </a:cubicBezTo>
                    <a:cubicBezTo>
                      <a:pt x="66" y="105"/>
                      <a:pt x="66" y="105"/>
                      <a:pt x="66" y="105"/>
                    </a:cubicBezTo>
                    <a:cubicBezTo>
                      <a:pt x="67" y="84"/>
                      <a:pt x="67" y="84"/>
                      <a:pt x="67" y="84"/>
                    </a:cubicBezTo>
                    <a:cubicBezTo>
                      <a:pt x="68" y="84"/>
                      <a:pt x="68" y="84"/>
                      <a:pt x="68" y="84"/>
                    </a:cubicBezTo>
                    <a:cubicBezTo>
                      <a:pt x="74" y="75"/>
                      <a:pt x="74" y="75"/>
                      <a:pt x="74" y="75"/>
                    </a:cubicBezTo>
                    <a:cubicBezTo>
                      <a:pt x="82" y="80"/>
                      <a:pt x="82" y="80"/>
                      <a:pt x="82" y="80"/>
                    </a:cubicBezTo>
                    <a:cubicBezTo>
                      <a:pt x="88" y="80"/>
                      <a:pt x="88" y="80"/>
                      <a:pt x="88" y="80"/>
                    </a:cubicBezTo>
                    <a:cubicBezTo>
                      <a:pt x="92" y="54"/>
                      <a:pt x="92" y="54"/>
                      <a:pt x="92" y="54"/>
                    </a:cubicBezTo>
                    <a:cubicBezTo>
                      <a:pt x="90" y="51"/>
                      <a:pt x="89" y="49"/>
                      <a:pt x="87" y="48"/>
                    </a:cubicBezTo>
                    <a:cubicBezTo>
                      <a:pt x="84" y="48"/>
                      <a:pt x="84" y="48"/>
                      <a:pt x="84" y="48"/>
                    </a:cubicBezTo>
                    <a:cubicBezTo>
                      <a:pt x="84" y="48"/>
                      <a:pt x="84" y="48"/>
                      <a:pt x="84" y="48"/>
                    </a:cubicBezTo>
                    <a:cubicBezTo>
                      <a:pt x="83" y="48"/>
                      <a:pt x="83" y="48"/>
                      <a:pt x="83" y="48"/>
                    </a:cubicBezTo>
                    <a:cubicBezTo>
                      <a:pt x="77" y="49"/>
                      <a:pt x="77" y="49"/>
                      <a:pt x="77" y="49"/>
                    </a:cubicBezTo>
                    <a:cubicBezTo>
                      <a:pt x="76" y="48"/>
                      <a:pt x="76" y="48"/>
                      <a:pt x="76" y="48"/>
                    </a:cubicBezTo>
                    <a:cubicBezTo>
                      <a:pt x="76" y="48"/>
                      <a:pt x="76" y="48"/>
                      <a:pt x="76" y="48"/>
                    </a:cubicBezTo>
                    <a:cubicBezTo>
                      <a:pt x="72" y="42"/>
                      <a:pt x="72" y="42"/>
                      <a:pt x="72" y="42"/>
                    </a:cubicBezTo>
                    <a:cubicBezTo>
                      <a:pt x="72" y="42"/>
                      <a:pt x="72" y="42"/>
                      <a:pt x="72" y="42"/>
                    </a:cubicBezTo>
                    <a:cubicBezTo>
                      <a:pt x="71" y="42"/>
                      <a:pt x="71" y="42"/>
                      <a:pt x="71" y="42"/>
                    </a:cubicBezTo>
                    <a:cubicBezTo>
                      <a:pt x="71" y="32"/>
                      <a:pt x="71" y="32"/>
                      <a:pt x="71" y="32"/>
                    </a:cubicBezTo>
                    <a:cubicBezTo>
                      <a:pt x="73" y="26"/>
                      <a:pt x="73" y="26"/>
                      <a:pt x="73" y="26"/>
                    </a:cubicBezTo>
                    <a:cubicBezTo>
                      <a:pt x="74" y="24"/>
                      <a:pt x="74" y="24"/>
                      <a:pt x="74" y="24"/>
                    </a:cubicBezTo>
                    <a:cubicBezTo>
                      <a:pt x="74" y="22"/>
                      <a:pt x="75" y="20"/>
                      <a:pt x="76" y="18"/>
                    </a:cubicBezTo>
                    <a:cubicBezTo>
                      <a:pt x="78" y="16"/>
                      <a:pt x="78" y="16"/>
                      <a:pt x="78" y="16"/>
                    </a:cubicBezTo>
                    <a:cubicBezTo>
                      <a:pt x="78" y="10"/>
                      <a:pt x="78" y="10"/>
                      <a:pt x="78" y="10"/>
                    </a:cubicBezTo>
                    <a:cubicBezTo>
                      <a:pt x="72" y="4"/>
                      <a:pt x="72" y="4"/>
                      <a:pt x="72" y="4"/>
                    </a:cubicBezTo>
                    <a:cubicBezTo>
                      <a:pt x="64" y="0"/>
                      <a:pt x="64" y="0"/>
                      <a:pt x="64" y="0"/>
                    </a:cubicBezTo>
                    <a:lnTo>
                      <a:pt x="54" y="9"/>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70" name="Freeform 8"/>
              <p:cNvSpPr/>
              <p:nvPr>
                <p:custDataLst>
                  <p:tags r:id="rId7"/>
                </p:custDataLst>
              </p:nvPr>
            </p:nvSpPr>
            <p:spPr bwMode="auto">
              <a:xfrm>
                <a:off x="3731" y="2815"/>
                <a:ext cx="3860" cy="2918"/>
              </a:xfrm>
              <a:custGeom>
                <a:avLst/>
                <a:gdLst>
                  <a:gd name="T0" fmla="*/ 639 w 652"/>
                  <a:gd name="T1" fmla="*/ 228 h 493"/>
                  <a:gd name="T2" fmla="*/ 612 w 652"/>
                  <a:gd name="T3" fmla="*/ 204 h 493"/>
                  <a:gd name="T4" fmla="*/ 596 w 652"/>
                  <a:gd name="T5" fmla="*/ 184 h 493"/>
                  <a:gd name="T6" fmla="*/ 520 w 652"/>
                  <a:gd name="T7" fmla="*/ 166 h 493"/>
                  <a:gd name="T8" fmla="*/ 524 w 652"/>
                  <a:gd name="T9" fmla="*/ 90 h 493"/>
                  <a:gd name="T10" fmla="*/ 470 w 652"/>
                  <a:gd name="T11" fmla="*/ 25 h 493"/>
                  <a:gd name="T12" fmla="*/ 443 w 652"/>
                  <a:gd name="T13" fmla="*/ 7 h 493"/>
                  <a:gd name="T14" fmla="*/ 401 w 652"/>
                  <a:gd name="T15" fmla="*/ 61 h 493"/>
                  <a:gd name="T16" fmla="*/ 309 w 652"/>
                  <a:gd name="T17" fmla="*/ 112 h 493"/>
                  <a:gd name="T18" fmla="*/ 291 w 652"/>
                  <a:gd name="T19" fmla="*/ 115 h 493"/>
                  <a:gd name="T20" fmla="*/ 237 w 652"/>
                  <a:gd name="T21" fmla="*/ 110 h 493"/>
                  <a:gd name="T22" fmla="*/ 245 w 652"/>
                  <a:gd name="T23" fmla="*/ 168 h 493"/>
                  <a:gd name="T24" fmla="*/ 234 w 652"/>
                  <a:gd name="T25" fmla="*/ 198 h 493"/>
                  <a:gd name="T26" fmla="*/ 226 w 652"/>
                  <a:gd name="T27" fmla="*/ 196 h 493"/>
                  <a:gd name="T28" fmla="*/ 202 w 652"/>
                  <a:gd name="T29" fmla="*/ 224 h 493"/>
                  <a:gd name="T30" fmla="*/ 165 w 652"/>
                  <a:gd name="T31" fmla="*/ 234 h 493"/>
                  <a:gd name="T32" fmla="*/ 92 w 652"/>
                  <a:gd name="T33" fmla="*/ 253 h 493"/>
                  <a:gd name="T34" fmla="*/ 53 w 652"/>
                  <a:gd name="T35" fmla="*/ 247 h 493"/>
                  <a:gd name="T36" fmla="*/ 33 w 652"/>
                  <a:gd name="T37" fmla="*/ 240 h 493"/>
                  <a:gd name="T38" fmla="*/ 5 w 652"/>
                  <a:gd name="T39" fmla="*/ 284 h 493"/>
                  <a:gd name="T40" fmla="*/ 27 w 652"/>
                  <a:gd name="T41" fmla="*/ 303 h 493"/>
                  <a:gd name="T42" fmla="*/ 21 w 652"/>
                  <a:gd name="T43" fmla="*/ 356 h 493"/>
                  <a:gd name="T44" fmla="*/ 21 w 652"/>
                  <a:gd name="T45" fmla="*/ 367 h 493"/>
                  <a:gd name="T46" fmla="*/ 60 w 652"/>
                  <a:gd name="T47" fmla="*/ 417 h 493"/>
                  <a:gd name="T48" fmla="*/ 85 w 652"/>
                  <a:gd name="T49" fmla="*/ 443 h 493"/>
                  <a:gd name="T50" fmla="*/ 105 w 652"/>
                  <a:gd name="T51" fmla="*/ 490 h 493"/>
                  <a:gd name="T52" fmla="*/ 130 w 652"/>
                  <a:gd name="T53" fmla="*/ 493 h 493"/>
                  <a:gd name="T54" fmla="*/ 145 w 652"/>
                  <a:gd name="T55" fmla="*/ 466 h 493"/>
                  <a:gd name="T56" fmla="*/ 165 w 652"/>
                  <a:gd name="T57" fmla="*/ 468 h 493"/>
                  <a:gd name="T58" fmla="*/ 230 w 652"/>
                  <a:gd name="T59" fmla="*/ 465 h 493"/>
                  <a:gd name="T60" fmla="*/ 251 w 652"/>
                  <a:gd name="T61" fmla="*/ 480 h 493"/>
                  <a:gd name="T62" fmla="*/ 285 w 652"/>
                  <a:gd name="T63" fmla="*/ 480 h 493"/>
                  <a:gd name="T64" fmla="*/ 360 w 652"/>
                  <a:gd name="T65" fmla="*/ 470 h 493"/>
                  <a:gd name="T66" fmla="*/ 413 w 652"/>
                  <a:gd name="T67" fmla="*/ 472 h 493"/>
                  <a:gd name="T68" fmla="*/ 446 w 652"/>
                  <a:gd name="T69" fmla="*/ 484 h 493"/>
                  <a:gd name="T70" fmla="*/ 473 w 652"/>
                  <a:gd name="T71" fmla="*/ 491 h 493"/>
                  <a:gd name="T72" fmla="*/ 469 w 652"/>
                  <a:gd name="T73" fmla="*/ 470 h 493"/>
                  <a:gd name="T74" fmla="*/ 477 w 652"/>
                  <a:gd name="T75" fmla="*/ 460 h 493"/>
                  <a:gd name="T76" fmla="*/ 479 w 652"/>
                  <a:gd name="T77" fmla="*/ 446 h 493"/>
                  <a:gd name="T78" fmla="*/ 461 w 652"/>
                  <a:gd name="T79" fmla="*/ 428 h 493"/>
                  <a:gd name="T80" fmla="*/ 462 w 652"/>
                  <a:gd name="T81" fmla="*/ 414 h 493"/>
                  <a:gd name="T82" fmla="*/ 494 w 652"/>
                  <a:gd name="T83" fmla="*/ 396 h 493"/>
                  <a:gd name="T84" fmla="*/ 527 w 652"/>
                  <a:gd name="T85" fmla="*/ 390 h 493"/>
                  <a:gd name="T86" fmla="*/ 544 w 652"/>
                  <a:gd name="T87" fmla="*/ 375 h 493"/>
                  <a:gd name="T88" fmla="*/ 545 w 652"/>
                  <a:gd name="T89" fmla="*/ 367 h 493"/>
                  <a:gd name="T90" fmla="*/ 547 w 652"/>
                  <a:gd name="T91" fmla="*/ 343 h 493"/>
                  <a:gd name="T92" fmla="*/ 585 w 652"/>
                  <a:gd name="T93" fmla="*/ 314 h 493"/>
                  <a:gd name="T94" fmla="*/ 603 w 652"/>
                  <a:gd name="T95" fmla="*/ 302 h 493"/>
                  <a:gd name="T96" fmla="*/ 635 w 652"/>
                  <a:gd name="T97" fmla="*/ 294 h 493"/>
                  <a:gd name="T98" fmla="*/ 648 w 652"/>
                  <a:gd name="T99" fmla="*/ 281 h 493"/>
                  <a:gd name="T100" fmla="*/ 651 w 652"/>
                  <a:gd name="T101" fmla="*/ 26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2" h="493">
                    <a:moveTo>
                      <a:pt x="651" y="265"/>
                    </a:moveTo>
                    <a:cubicBezTo>
                      <a:pt x="652" y="265"/>
                      <a:pt x="652" y="265"/>
                      <a:pt x="652" y="265"/>
                    </a:cubicBezTo>
                    <a:cubicBezTo>
                      <a:pt x="652" y="265"/>
                      <a:pt x="652" y="265"/>
                      <a:pt x="652" y="265"/>
                    </a:cubicBezTo>
                    <a:cubicBezTo>
                      <a:pt x="652" y="264"/>
                      <a:pt x="652" y="264"/>
                      <a:pt x="652" y="264"/>
                    </a:cubicBezTo>
                    <a:cubicBezTo>
                      <a:pt x="639" y="228"/>
                      <a:pt x="639" y="228"/>
                      <a:pt x="639" y="228"/>
                    </a:cubicBezTo>
                    <a:cubicBezTo>
                      <a:pt x="631" y="222"/>
                      <a:pt x="631" y="222"/>
                      <a:pt x="631" y="222"/>
                    </a:cubicBezTo>
                    <a:cubicBezTo>
                      <a:pt x="631" y="221"/>
                      <a:pt x="631" y="221"/>
                      <a:pt x="631" y="221"/>
                    </a:cubicBezTo>
                    <a:cubicBezTo>
                      <a:pt x="629" y="206"/>
                      <a:pt x="629" y="206"/>
                      <a:pt x="629" y="206"/>
                    </a:cubicBezTo>
                    <a:cubicBezTo>
                      <a:pt x="613" y="204"/>
                      <a:pt x="613" y="204"/>
                      <a:pt x="613" y="204"/>
                    </a:cubicBezTo>
                    <a:cubicBezTo>
                      <a:pt x="612" y="204"/>
                      <a:pt x="612" y="204"/>
                      <a:pt x="612" y="204"/>
                    </a:cubicBezTo>
                    <a:cubicBezTo>
                      <a:pt x="611" y="204"/>
                      <a:pt x="611" y="204"/>
                      <a:pt x="611" y="204"/>
                    </a:cubicBezTo>
                    <a:cubicBezTo>
                      <a:pt x="611" y="203"/>
                      <a:pt x="611" y="203"/>
                      <a:pt x="611" y="203"/>
                    </a:cubicBezTo>
                    <a:cubicBezTo>
                      <a:pt x="611" y="202"/>
                      <a:pt x="611" y="202"/>
                      <a:pt x="611" y="202"/>
                    </a:cubicBezTo>
                    <a:cubicBezTo>
                      <a:pt x="611" y="202"/>
                      <a:pt x="611" y="202"/>
                      <a:pt x="611" y="202"/>
                    </a:cubicBezTo>
                    <a:cubicBezTo>
                      <a:pt x="609" y="196"/>
                      <a:pt x="604" y="190"/>
                      <a:pt x="596" y="184"/>
                    </a:cubicBezTo>
                    <a:cubicBezTo>
                      <a:pt x="591" y="180"/>
                      <a:pt x="587" y="178"/>
                      <a:pt x="583" y="177"/>
                    </a:cubicBezTo>
                    <a:cubicBezTo>
                      <a:pt x="581" y="176"/>
                      <a:pt x="578" y="174"/>
                      <a:pt x="576" y="173"/>
                    </a:cubicBezTo>
                    <a:cubicBezTo>
                      <a:pt x="571" y="169"/>
                      <a:pt x="553" y="166"/>
                      <a:pt x="521" y="166"/>
                    </a:cubicBezTo>
                    <a:cubicBezTo>
                      <a:pt x="520" y="166"/>
                      <a:pt x="520" y="166"/>
                      <a:pt x="520" y="166"/>
                    </a:cubicBezTo>
                    <a:cubicBezTo>
                      <a:pt x="520" y="166"/>
                      <a:pt x="520" y="166"/>
                      <a:pt x="520" y="166"/>
                    </a:cubicBezTo>
                    <a:cubicBezTo>
                      <a:pt x="516" y="160"/>
                      <a:pt x="516" y="160"/>
                      <a:pt x="516" y="160"/>
                    </a:cubicBezTo>
                    <a:cubicBezTo>
                      <a:pt x="515" y="156"/>
                      <a:pt x="513" y="153"/>
                      <a:pt x="513" y="150"/>
                    </a:cubicBezTo>
                    <a:cubicBezTo>
                      <a:pt x="513" y="145"/>
                      <a:pt x="518" y="131"/>
                      <a:pt x="529" y="107"/>
                    </a:cubicBezTo>
                    <a:cubicBezTo>
                      <a:pt x="524" y="90"/>
                      <a:pt x="524" y="90"/>
                      <a:pt x="524" y="90"/>
                    </a:cubicBezTo>
                    <a:cubicBezTo>
                      <a:pt x="524" y="90"/>
                      <a:pt x="524" y="90"/>
                      <a:pt x="524" y="90"/>
                    </a:cubicBezTo>
                    <a:cubicBezTo>
                      <a:pt x="518" y="62"/>
                      <a:pt x="518" y="62"/>
                      <a:pt x="518" y="62"/>
                    </a:cubicBezTo>
                    <a:cubicBezTo>
                      <a:pt x="517" y="58"/>
                      <a:pt x="510" y="54"/>
                      <a:pt x="498" y="50"/>
                    </a:cubicBezTo>
                    <a:cubicBezTo>
                      <a:pt x="496" y="50"/>
                      <a:pt x="493" y="49"/>
                      <a:pt x="491" y="47"/>
                    </a:cubicBezTo>
                    <a:cubicBezTo>
                      <a:pt x="487" y="45"/>
                      <a:pt x="483" y="42"/>
                      <a:pt x="482" y="37"/>
                    </a:cubicBezTo>
                    <a:cubicBezTo>
                      <a:pt x="479" y="32"/>
                      <a:pt x="475" y="28"/>
                      <a:pt x="470" y="25"/>
                    </a:cubicBezTo>
                    <a:cubicBezTo>
                      <a:pt x="469" y="25"/>
                      <a:pt x="469" y="25"/>
                      <a:pt x="469" y="25"/>
                    </a:cubicBezTo>
                    <a:cubicBezTo>
                      <a:pt x="469" y="24"/>
                      <a:pt x="469" y="24"/>
                      <a:pt x="469" y="24"/>
                    </a:cubicBezTo>
                    <a:cubicBezTo>
                      <a:pt x="464" y="0"/>
                      <a:pt x="464" y="0"/>
                      <a:pt x="464" y="0"/>
                    </a:cubicBezTo>
                    <a:cubicBezTo>
                      <a:pt x="445" y="2"/>
                      <a:pt x="445" y="2"/>
                      <a:pt x="445" y="2"/>
                    </a:cubicBezTo>
                    <a:cubicBezTo>
                      <a:pt x="443" y="7"/>
                      <a:pt x="443" y="7"/>
                      <a:pt x="443" y="7"/>
                    </a:cubicBezTo>
                    <a:cubicBezTo>
                      <a:pt x="441" y="15"/>
                      <a:pt x="438" y="19"/>
                      <a:pt x="435" y="19"/>
                    </a:cubicBezTo>
                    <a:cubicBezTo>
                      <a:pt x="423" y="23"/>
                      <a:pt x="423" y="23"/>
                      <a:pt x="423" y="23"/>
                    </a:cubicBezTo>
                    <a:cubicBezTo>
                      <a:pt x="415" y="26"/>
                      <a:pt x="411" y="29"/>
                      <a:pt x="408" y="33"/>
                    </a:cubicBezTo>
                    <a:cubicBezTo>
                      <a:pt x="407" y="34"/>
                      <a:pt x="406" y="39"/>
                      <a:pt x="405" y="46"/>
                    </a:cubicBezTo>
                    <a:cubicBezTo>
                      <a:pt x="404" y="53"/>
                      <a:pt x="403" y="58"/>
                      <a:pt x="401" y="61"/>
                    </a:cubicBezTo>
                    <a:cubicBezTo>
                      <a:pt x="399" y="66"/>
                      <a:pt x="395" y="70"/>
                      <a:pt x="389" y="72"/>
                    </a:cubicBezTo>
                    <a:cubicBezTo>
                      <a:pt x="379" y="76"/>
                      <a:pt x="361" y="70"/>
                      <a:pt x="337" y="52"/>
                    </a:cubicBezTo>
                    <a:cubicBezTo>
                      <a:pt x="304" y="94"/>
                      <a:pt x="304" y="94"/>
                      <a:pt x="304" y="94"/>
                    </a:cubicBezTo>
                    <a:cubicBezTo>
                      <a:pt x="308" y="112"/>
                      <a:pt x="308" y="112"/>
                      <a:pt x="308" y="112"/>
                    </a:cubicBezTo>
                    <a:cubicBezTo>
                      <a:pt x="309" y="112"/>
                      <a:pt x="309" y="112"/>
                      <a:pt x="309" y="112"/>
                    </a:cubicBezTo>
                    <a:cubicBezTo>
                      <a:pt x="309" y="112"/>
                      <a:pt x="309" y="112"/>
                      <a:pt x="309" y="112"/>
                    </a:cubicBezTo>
                    <a:cubicBezTo>
                      <a:pt x="308" y="113"/>
                      <a:pt x="308" y="113"/>
                      <a:pt x="308" y="113"/>
                    </a:cubicBezTo>
                    <a:cubicBezTo>
                      <a:pt x="308" y="113"/>
                      <a:pt x="308" y="113"/>
                      <a:pt x="308" y="113"/>
                    </a:cubicBezTo>
                    <a:cubicBezTo>
                      <a:pt x="307" y="116"/>
                      <a:pt x="304" y="117"/>
                      <a:pt x="301" y="118"/>
                    </a:cubicBezTo>
                    <a:cubicBezTo>
                      <a:pt x="298" y="118"/>
                      <a:pt x="295" y="117"/>
                      <a:pt x="291" y="115"/>
                    </a:cubicBezTo>
                    <a:cubicBezTo>
                      <a:pt x="288" y="112"/>
                      <a:pt x="279" y="110"/>
                      <a:pt x="264" y="110"/>
                    </a:cubicBezTo>
                    <a:cubicBezTo>
                      <a:pt x="257" y="109"/>
                      <a:pt x="257" y="109"/>
                      <a:pt x="257" y="109"/>
                    </a:cubicBezTo>
                    <a:cubicBezTo>
                      <a:pt x="257" y="109"/>
                      <a:pt x="257" y="109"/>
                      <a:pt x="257" y="109"/>
                    </a:cubicBezTo>
                    <a:cubicBezTo>
                      <a:pt x="247" y="108"/>
                      <a:pt x="247" y="108"/>
                      <a:pt x="247" y="108"/>
                    </a:cubicBezTo>
                    <a:cubicBezTo>
                      <a:pt x="237" y="110"/>
                      <a:pt x="237" y="110"/>
                      <a:pt x="237" y="110"/>
                    </a:cubicBezTo>
                    <a:cubicBezTo>
                      <a:pt x="241" y="117"/>
                      <a:pt x="241" y="117"/>
                      <a:pt x="241" y="117"/>
                    </a:cubicBezTo>
                    <a:cubicBezTo>
                      <a:pt x="245" y="122"/>
                      <a:pt x="247" y="126"/>
                      <a:pt x="247" y="128"/>
                    </a:cubicBezTo>
                    <a:cubicBezTo>
                      <a:pt x="242" y="154"/>
                      <a:pt x="242" y="154"/>
                      <a:pt x="242" y="154"/>
                    </a:cubicBezTo>
                    <a:cubicBezTo>
                      <a:pt x="244" y="168"/>
                      <a:pt x="244" y="168"/>
                      <a:pt x="244" y="168"/>
                    </a:cubicBezTo>
                    <a:cubicBezTo>
                      <a:pt x="245" y="168"/>
                      <a:pt x="245" y="168"/>
                      <a:pt x="245" y="168"/>
                    </a:cubicBezTo>
                    <a:cubicBezTo>
                      <a:pt x="245" y="168"/>
                      <a:pt x="245" y="168"/>
                      <a:pt x="245" y="168"/>
                    </a:cubicBezTo>
                    <a:cubicBezTo>
                      <a:pt x="244" y="168"/>
                      <a:pt x="244" y="168"/>
                      <a:pt x="244" y="168"/>
                    </a:cubicBezTo>
                    <a:cubicBezTo>
                      <a:pt x="244" y="168"/>
                      <a:pt x="244" y="168"/>
                      <a:pt x="244" y="168"/>
                    </a:cubicBezTo>
                    <a:cubicBezTo>
                      <a:pt x="236" y="194"/>
                      <a:pt x="236" y="194"/>
                      <a:pt x="236" y="194"/>
                    </a:cubicBezTo>
                    <a:cubicBezTo>
                      <a:pt x="236" y="197"/>
                      <a:pt x="235" y="198"/>
                      <a:pt x="234" y="198"/>
                    </a:cubicBezTo>
                    <a:cubicBezTo>
                      <a:pt x="233" y="198"/>
                      <a:pt x="233" y="198"/>
                      <a:pt x="233" y="198"/>
                    </a:cubicBezTo>
                    <a:cubicBezTo>
                      <a:pt x="233" y="197"/>
                      <a:pt x="233" y="197"/>
                      <a:pt x="233" y="197"/>
                    </a:cubicBezTo>
                    <a:cubicBezTo>
                      <a:pt x="232" y="195"/>
                      <a:pt x="232" y="195"/>
                      <a:pt x="232" y="195"/>
                    </a:cubicBezTo>
                    <a:cubicBezTo>
                      <a:pt x="231" y="192"/>
                      <a:pt x="230" y="190"/>
                      <a:pt x="229" y="191"/>
                    </a:cubicBezTo>
                    <a:cubicBezTo>
                      <a:pt x="228" y="191"/>
                      <a:pt x="227" y="193"/>
                      <a:pt x="226" y="196"/>
                    </a:cubicBezTo>
                    <a:cubicBezTo>
                      <a:pt x="225" y="204"/>
                      <a:pt x="220" y="210"/>
                      <a:pt x="213" y="216"/>
                    </a:cubicBezTo>
                    <a:cubicBezTo>
                      <a:pt x="206" y="222"/>
                      <a:pt x="206" y="222"/>
                      <a:pt x="206" y="222"/>
                    </a:cubicBezTo>
                    <a:cubicBezTo>
                      <a:pt x="203" y="224"/>
                      <a:pt x="203" y="224"/>
                      <a:pt x="203" y="224"/>
                    </a:cubicBezTo>
                    <a:cubicBezTo>
                      <a:pt x="203" y="224"/>
                      <a:pt x="203" y="224"/>
                      <a:pt x="203" y="224"/>
                    </a:cubicBezTo>
                    <a:cubicBezTo>
                      <a:pt x="202" y="224"/>
                      <a:pt x="202" y="224"/>
                      <a:pt x="202" y="224"/>
                    </a:cubicBezTo>
                    <a:cubicBezTo>
                      <a:pt x="176" y="224"/>
                      <a:pt x="176" y="224"/>
                      <a:pt x="176" y="224"/>
                    </a:cubicBezTo>
                    <a:cubicBezTo>
                      <a:pt x="166" y="234"/>
                      <a:pt x="166" y="234"/>
                      <a:pt x="166" y="234"/>
                    </a:cubicBezTo>
                    <a:cubicBezTo>
                      <a:pt x="166" y="234"/>
                      <a:pt x="166" y="234"/>
                      <a:pt x="166" y="234"/>
                    </a:cubicBezTo>
                    <a:cubicBezTo>
                      <a:pt x="165" y="234"/>
                      <a:pt x="165" y="234"/>
                      <a:pt x="165" y="234"/>
                    </a:cubicBezTo>
                    <a:cubicBezTo>
                      <a:pt x="165" y="234"/>
                      <a:pt x="165" y="234"/>
                      <a:pt x="165" y="234"/>
                    </a:cubicBezTo>
                    <a:cubicBezTo>
                      <a:pt x="137" y="230"/>
                      <a:pt x="137" y="230"/>
                      <a:pt x="137" y="230"/>
                    </a:cubicBezTo>
                    <a:cubicBezTo>
                      <a:pt x="133" y="234"/>
                      <a:pt x="128" y="236"/>
                      <a:pt x="124" y="235"/>
                    </a:cubicBezTo>
                    <a:cubicBezTo>
                      <a:pt x="120" y="234"/>
                      <a:pt x="113" y="236"/>
                      <a:pt x="103" y="239"/>
                    </a:cubicBezTo>
                    <a:cubicBezTo>
                      <a:pt x="92" y="252"/>
                      <a:pt x="92" y="252"/>
                      <a:pt x="92" y="252"/>
                    </a:cubicBezTo>
                    <a:cubicBezTo>
                      <a:pt x="92" y="253"/>
                      <a:pt x="92" y="253"/>
                      <a:pt x="92" y="253"/>
                    </a:cubicBezTo>
                    <a:cubicBezTo>
                      <a:pt x="74" y="254"/>
                      <a:pt x="74" y="254"/>
                      <a:pt x="74" y="254"/>
                    </a:cubicBezTo>
                    <a:cubicBezTo>
                      <a:pt x="74" y="239"/>
                      <a:pt x="74" y="239"/>
                      <a:pt x="74" y="239"/>
                    </a:cubicBezTo>
                    <a:cubicBezTo>
                      <a:pt x="63" y="239"/>
                      <a:pt x="63" y="239"/>
                      <a:pt x="63" y="239"/>
                    </a:cubicBezTo>
                    <a:cubicBezTo>
                      <a:pt x="61" y="245"/>
                      <a:pt x="61" y="245"/>
                      <a:pt x="61" y="245"/>
                    </a:cubicBezTo>
                    <a:cubicBezTo>
                      <a:pt x="53" y="247"/>
                      <a:pt x="53" y="247"/>
                      <a:pt x="53" y="247"/>
                    </a:cubicBezTo>
                    <a:cubicBezTo>
                      <a:pt x="52" y="247"/>
                      <a:pt x="52" y="247"/>
                      <a:pt x="52" y="247"/>
                    </a:cubicBezTo>
                    <a:cubicBezTo>
                      <a:pt x="52" y="247"/>
                      <a:pt x="52" y="247"/>
                      <a:pt x="52" y="247"/>
                    </a:cubicBezTo>
                    <a:cubicBezTo>
                      <a:pt x="51" y="247"/>
                      <a:pt x="51" y="247"/>
                      <a:pt x="51" y="247"/>
                    </a:cubicBezTo>
                    <a:cubicBezTo>
                      <a:pt x="51" y="247"/>
                      <a:pt x="51" y="247"/>
                      <a:pt x="51" y="247"/>
                    </a:cubicBezTo>
                    <a:cubicBezTo>
                      <a:pt x="46" y="244"/>
                      <a:pt x="39" y="241"/>
                      <a:pt x="33" y="240"/>
                    </a:cubicBezTo>
                    <a:cubicBezTo>
                      <a:pt x="29" y="240"/>
                      <a:pt x="25" y="242"/>
                      <a:pt x="19" y="248"/>
                    </a:cubicBezTo>
                    <a:cubicBezTo>
                      <a:pt x="12" y="254"/>
                      <a:pt x="7" y="259"/>
                      <a:pt x="5" y="264"/>
                    </a:cubicBezTo>
                    <a:cubicBezTo>
                      <a:pt x="6" y="264"/>
                      <a:pt x="7" y="266"/>
                      <a:pt x="7" y="268"/>
                    </a:cubicBezTo>
                    <a:cubicBezTo>
                      <a:pt x="7" y="271"/>
                      <a:pt x="8" y="274"/>
                      <a:pt x="8" y="277"/>
                    </a:cubicBezTo>
                    <a:cubicBezTo>
                      <a:pt x="7" y="280"/>
                      <a:pt x="6" y="282"/>
                      <a:pt x="5" y="284"/>
                    </a:cubicBezTo>
                    <a:cubicBezTo>
                      <a:pt x="3" y="285"/>
                      <a:pt x="1" y="288"/>
                      <a:pt x="0" y="295"/>
                    </a:cubicBezTo>
                    <a:cubicBezTo>
                      <a:pt x="7" y="299"/>
                      <a:pt x="7" y="299"/>
                      <a:pt x="7" y="299"/>
                    </a:cubicBezTo>
                    <a:cubicBezTo>
                      <a:pt x="15" y="290"/>
                      <a:pt x="15" y="290"/>
                      <a:pt x="15" y="290"/>
                    </a:cubicBezTo>
                    <a:cubicBezTo>
                      <a:pt x="27" y="302"/>
                      <a:pt x="27" y="302"/>
                      <a:pt x="27" y="302"/>
                    </a:cubicBezTo>
                    <a:cubicBezTo>
                      <a:pt x="27" y="303"/>
                      <a:pt x="27" y="303"/>
                      <a:pt x="27" y="303"/>
                    </a:cubicBezTo>
                    <a:cubicBezTo>
                      <a:pt x="29" y="325"/>
                      <a:pt x="29" y="325"/>
                      <a:pt x="29" y="325"/>
                    </a:cubicBezTo>
                    <a:cubicBezTo>
                      <a:pt x="29" y="326"/>
                      <a:pt x="29" y="326"/>
                      <a:pt x="29" y="326"/>
                    </a:cubicBezTo>
                    <a:cubicBezTo>
                      <a:pt x="29" y="326"/>
                      <a:pt x="29" y="326"/>
                      <a:pt x="29" y="326"/>
                    </a:cubicBezTo>
                    <a:cubicBezTo>
                      <a:pt x="22" y="356"/>
                      <a:pt x="22" y="356"/>
                      <a:pt x="22" y="356"/>
                    </a:cubicBezTo>
                    <a:cubicBezTo>
                      <a:pt x="21" y="356"/>
                      <a:pt x="21" y="356"/>
                      <a:pt x="21" y="356"/>
                    </a:cubicBezTo>
                    <a:cubicBezTo>
                      <a:pt x="11" y="356"/>
                      <a:pt x="5" y="356"/>
                      <a:pt x="3" y="358"/>
                    </a:cubicBezTo>
                    <a:cubicBezTo>
                      <a:pt x="3" y="360"/>
                      <a:pt x="7" y="363"/>
                      <a:pt x="14" y="368"/>
                    </a:cubicBezTo>
                    <a:cubicBezTo>
                      <a:pt x="20" y="367"/>
                      <a:pt x="20" y="367"/>
                      <a:pt x="20" y="367"/>
                    </a:cubicBezTo>
                    <a:cubicBezTo>
                      <a:pt x="21" y="367"/>
                      <a:pt x="21" y="367"/>
                      <a:pt x="21" y="367"/>
                    </a:cubicBezTo>
                    <a:cubicBezTo>
                      <a:pt x="21" y="367"/>
                      <a:pt x="21" y="367"/>
                      <a:pt x="21" y="367"/>
                    </a:cubicBezTo>
                    <a:cubicBezTo>
                      <a:pt x="35" y="380"/>
                      <a:pt x="35" y="380"/>
                      <a:pt x="35" y="380"/>
                    </a:cubicBezTo>
                    <a:cubicBezTo>
                      <a:pt x="40" y="384"/>
                      <a:pt x="39" y="392"/>
                      <a:pt x="33" y="403"/>
                    </a:cubicBezTo>
                    <a:cubicBezTo>
                      <a:pt x="35" y="416"/>
                      <a:pt x="35" y="416"/>
                      <a:pt x="35" y="416"/>
                    </a:cubicBezTo>
                    <a:cubicBezTo>
                      <a:pt x="40" y="417"/>
                      <a:pt x="40" y="417"/>
                      <a:pt x="40" y="417"/>
                    </a:cubicBezTo>
                    <a:cubicBezTo>
                      <a:pt x="60" y="417"/>
                      <a:pt x="60" y="417"/>
                      <a:pt x="60" y="417"/>
                    </a:cubicBezTo>
                    <a:cubicBezTo>
                      <a:pt x="50" y="426"/>
                      <a:pt x="50" y="426"/>
                      <a:pt x="50" y="426"/>
                    </a:cubicBezTo>
                    <a:cubicBezTo>
                      <a:pt x="56" y="430"/>
                      <a:pt x="56" y="430"/>
                      <a:pt x="56" y="430"/>
                    </a:cubicBezTo>
                    <a:cubicBezTo>
                      <a:pt x="56" y="430"/>
                      <a:pt x="56" y="430"/>
                      <a:pt x="56" y="430"/>
                    </a:cubicBezTo>
                    <a:cubicBezTo>
                      <a:pt x="64" y="434"/>
                      <a:pt x="64" y="434"/>
                      <a:pt x="64" y="434"/>
                    </a:cubicBezTo>
                    <a:cubicBezTo>
                      <a:pt x="85" y="443"/>
                      <a:pt x="85" y="443"/>
                      <a:pt x="85" y="443"/>
                    </a:cubicBezTo>
                    <a:cubicBezTo>
                      <a:pt x="86" y="444"/>
                      <a:pt x="86" y="444"/>
                      <a:pt x="86" y="444"/>
                    </a:cubicBezTo>
                    <a:cubicBezTo>
                      <a:pt x="87" y="444"/>
                      <a:pt x="87" y="444"/>
                      <a:pt x="87" y="444"/>
                    </a:cubicBezTo>
                    <a:cubicBezTo>
                      <a:pt x="89" y="476"/>
                      <a:pt x="89" y="476"/>
                      <a:pt x="89" y="476"/>
                    </a:cubicBezTo>
                    <a:cubicBezTo>
                      <a:pt x="89" y="483"/>
                      <a:pt x="94" y="488"/>
                      <a:pt x="103" y="491"/>
                    </a:cubicBezTo>
                    <a:cubicBezTo>
                      <a:pt x="105" y="490"/>
                      <a:pt x="105" y="490"/>
                      <a:pt x="105" y="490"/>
                    </a:cubicBezTo>
                    <a:cubicBezTo>
                      <a:pt x="105" y="490"/>
                      <a:pt x="105" y="490"/>
                      <a:pt x="105" y="490"/>
                    </a:cubicBezTo>
                    <a:cubicBezTo>
                      <a:pt x="106" y="490"/>
                      <a:pt x="106" y="490"/>
                      <a:pt x="106" y="490"/>
                    </a:cubicBezTo>
                    <a:cubicBezTo>
                      <a:pt x="128" y="493"/>
                      <a:pt x="128" y="493"/>
                      <a:pt x="128" y="493"/>
                    </a:cubicBezTo>
                    <a:cubicBezTo>
                      <a:pt x="130" y="493"/>
                      <a:pt x="130" y="493"/>
                      <a:pt x="130" y="493"/>
                    </a:cubicBezTo>
                    <a:cubicBezTo>
                      <a:pt x="130" y="493"/>
                      <a:pt x="130" y="493"/>
                      <a:pt x="130" y="493"/>
                    </a:cubicBezTo>
                    <a:cubicBezTo>
                      <a:pt x="130" y="492"/>
                      <a:pt x="130" y="492"/>
                      <a:pt x="130" y="492"/>
                    </a:cubicBezTo>
                    <a:cubicBezTo>
                      <a:pt x="133" y="488"/>
                      <a:pt x="134" y="484"/>
                      <a:pt x="134" y="484"/>
                    </a:cubicBezTo>
                    <a:cubicBezTo>
                      <a:pt x="134" y="483"/>
                      <a:pt x="134" y="483"/>
                      <a:pt x="134" y="483"/>
                    </a:cubicBezTo>
                    <a:cubicBezTo>
                      <a:pt x="134" y="479"/>
                      <a:pt x="135" y="476"/>
                      <a:pt x="139" y="474"/>
                    </a:cubicBezTo>
                    <a:cubicBezTo>
                      <a:pt x="142" y="471"/>
                      <a:pt x="144" y="469"/>
                      <a:pt x="145" y="466"/>
                    </a:cubicBezTo>
                    <a:cubicBezTo>
                      <a:pt x="145" y="466"/>
                      <a:pt x="145" y="466"/>
                      <a:pt x="145" y="466"/>
                    </a:cubicBezTo>
                    <a:cubicBezTo>
                      <a:pt x="147" y="462"/>
                      <a:pt x="151" y="462"/>
                      <a:pt x="157" y="464"/>
                    </a:cubicBezTo>
                    <a:cubicBezTo>
                      <a:pt x="158" y="464"/>
                      <a:pt x="158" y="464"/>
                      <a:pt x="158" y="464"/>
                    </a:cubicBezTo>
                    <a:cubicBezTo>
                      <a:pt x="158" y="464"/>
                      <a:pt x="158" y="464"/>
                      <a:pt x="158" y="464"/>
                    </a:cubicBezTo>
                    <a:cubicBezTo>
                      <a:pt x="165" y="468"/>
                      <a:pt x="165" y="468"/>
                      <a:pt x="165" y="468"/>
                    </a:cubicBezTo>
                    <a:cubicBezTo>
                      <a:pt x="191" y="473"/>
                      <a:pt x="191" y="473"/>
                      <a:pt x="191" y="473"/>
                    </a:cubicBezTo>
                    <a:cubicBezTo>
                      <a:pt x="206" y="472"/>
                      <a:pt x="206" y="472"/>
                      <a:pt x="206" y="472"/>
                    </a:cubicBezTo>
                    <a:cubicBezTo>
                      <a:pt x="217" y="467"/>
                      <a:pt x="217" y="467"/>
                      <a:pt x="217" y="467"/>
                    </a:cubicBezTo>
                    <a:cubicBezTo>
                      <a:pt x="219" y="464"/>
                      <a:pt x="221" y="463"/>
                      <a:pt x="222" y="462"/>
                    </a:cubicBezTo>
                    <a:cubicBezTo>
                      <a:pt x="224" y="462"/>
                      <a:pt x="227" y="462"/>
                      <a:pt x="230" y="465"/>
                    </a:cubicBezTo>
                    <a:cubicBezTo>
                      <a:pt x="232" y="466"/>
                      <a:pt x="232" y="466"/>
                      <a:pt x="232" y="466"/>
                    </a:cubicBezTo>
                    <a:cubicBezTo>
                      <a:pt x="233" y="467"/>
                      <a:pt x="235" y="470"/>
                      <a:pt x="236" y="474"/>
                    </a:cubicBezTo>
                    <a:cubicBezTo>
                      <a:pt x="244" y="480"/>
                      <a:pt x="244" y="480"/>
                      <a:pt x="244" y="480"/>
                    </a:cubicBezTo>
                    <a:cubicBezTo>
                      <a:pt x="250" y="480"/>
                      <a:pt x="250" y="480"/>
                      <a:pt x="250" y="480"/>
                    </a:cubicBezTo>
                    <a:cubicBezTo>
                      <a:pt x="251" y="480"/>
                      <a:pt x="251" y="480"/>
                      <a:pt x="251" y="480"/>
                    </a:cubicBezTo>
                    <a:cubicBezTo>
                      <a:pt x="251" y="480"/>
                      <a:pt x="251" y="480"/>
                      <a:pt x="251" y="480"/>
                    </a:cubicBezTo>
                    <a:cubicBezTo>
                      <a:pt x="252" y="480"/>
                      <a:pt x="252" y="480"/>
                      <a:pt x="252" y="480"/>
                    </a:cubicBezTo>
                    <a:cubicBezTo>
                      <a:pt x="260" y="484"/>
                      <a:pt x="260" y="484"/>
                      <a:pt x="260" y="484"/>
                    </a:cubicBezTo>
                    <a:cubicBezTo>
                      <a:pt x="276" y="482"/>
                      <a:pt x="276" y="482"/>
                      <a:pt x="276" y="482"/>
                    </a:cubicBezTo>
                    <a:cubicBezTo>
                      <a:pt x="285" y="480"/>
                      <a:pt x="285" y="480"/>
                      <a:pt x="285" y="480"/>
                    </a:cubicBezTo>
                    <a:cubicBezTo>
                      <a:pt x="307" y="482"/>
                      <a:pt x="307" y="482"/>
                      <a:pt x="307" y="482"/>
                    </a:cubicBezTo>
                    <a:cubicBezTo>
                      <a:pt x="317" y="479"/>
                      <a:pt x="317" y="479"/>
                      <a:pt x="317" y="479"/>
                    </a:cubicBezTo>
                    <a:cubicBezTo>
                      <a:pt x="329" y="474"/>
                      <a:pt x="329" y="474"/>
                      <a:pt x="329" y="474"/>
                    </a:cubicBezTo>
                    <a:cubicBezTo>
                      <a:pt x="331" y="472"/>
                      <a:pt x="334" y="471"/>
                      <a:pt x="338" y="470"/>
                    </a:cubicBezTo>
                    <a:cubicBezTo>
                      <a:pt x="360" y="470"/>
                      <a:pt x="360" y="470"/>
                      <a:pt x="360" y="470"/>
                    </a:cubicBezTo>
                    <a:cubicBezTo>
                      <a:pt x="368" y="467"/>
                      <a:pt x="368" y="467"/>
                      <a:pt x="368" y="467"/>
                    </a:cubicBezTo>
                    <a:cubicBezTo>
                      <a:pt x="371" y="465"/>
                      <a:pt x="374" y="464"/>
                      <a:pt x="377" y="464"/>
                    </a:cubicBezTo>
                    <a:cubicBezTo>
                      <a:pt x="389" y="464"/>
                      <a:pt x="389" y="464"/>
                      <a:pt x="389" y="464"/>
                    </a:cubicBezTo>
                    <a:cubicBezTo>
                      <a:pt x="395" y="468"/>
                      <a:pt x="395" y="468"/>
                      <a:pt x="395" y="468"/>
                    </a:cubicBezTo>
                    <a:cubicBezTo>
                      <a:pt x="413" y="472"/>
                      <a:pt x="413" y="472"/>
                      <a:pt x="413" y="472"/>
                    </a:cubicBezTo>
                    <a:cubicBezTo>
                      <a:pt x="415" y="472"/>
                      <a:pt x="417" y="474"/>
                      <a:pt x="421" y="478"/>
                    </a:cubicBezTo>
                    <a:cubicBezTo>
                      <a:pt x="429" y="482"/>
                      <a:pt x="429" y="482"/>
                      <a:pt x="429" y="482"/>
                    </a:cubicBezTo>
                    <a:cubicBezTo>
                      <a:pt x="429" y="483"/>
                      <a:pt x="429" y="483"/>
                      <a:pt x="429" y="483"/>
                    </a:cubicBezTo>
                    <a:cubicBezTo>
                      <a:pt x="446" y="484"/>
                      <a:pt x="446" y="484"/>
                      <a:pt x="446" y="484"/>
                    </a:cubicBezTo>
                    <a:cubicBezTo>
                      <a:pt x="446" y="484"/>
                      <a:pt x="446" y="484"/>
                      <a:pt x="446" y="484"/>
                    </a:cubicBezTo>
                    <a:cubicBezTo>
                      <a:pt x="446" y="484"/>
                      <a:pt x="446" y="484"/>
                      <a:pt x="446" y="484"/>
                    </a:cubicBezTo>
                    <a:cubicBezTo>
                      <a:pt x="454" y="488"/>
                      <a:pt x="454" y="488"/>
                      <a:pt x="454" y="488"/>
                    </a:cubicBezTo>
                    <a:cubicBezTo>
                      <a:pt x="464" y="490"/>
                      <a:pt x="464" y="490"/>
                      <a:pt x="464" y="490"/>
                    </a:cubicBezTo>
                    <a:cubicBezTo>
                      <a:pt x="464" y="490"/>
                      <a:pt x="464" y="490"/>
                      <a:pt x="464" y="490"/>
                    </a:cubicBezTo>
                    <a:cubicBezTo>
                      <a:pt x="473" y="491"/>
                      <a:pt x="473" y="491"/>
                      <a:pt x="473" y="491"/>
                    </a:cubicBezTo>
                    <a:cubicBezTo>
                      <a:pt x="475" y="486"/>
                      <a:pt x="475" y="486"/>
                      <a:pt x="475" y="486"/>
                    </a:cubicBezTo>
                    <a:cubicBezTo>
                      <a:pt x="471" y="478"/>
                      <a:pt x="471" y="478"/>
                      <a:pt x="471" y="478"/>
                    </a:cubicBezTo>
                    <a:cubicBezTo>
                      <a:pt x="470" y="470"/>
                      <a:pt x="470" y="470"/>
                      <a:pt x="470" y="470"/>
                    </a:cubicBezTo>
                    <a:cubicBezTo>
                      <a:pt x="470" y="470"/>
                      <a:pt x="470" y="470"/>
                      <a:pt x="470" y="470"/>
                    </a:cubicBezTo>
                    <a:cubicBezTo>
                      <a:pt x="469" y="470"/>
                      <a:pt x="469" y="470"/>
                      <a:pt x="469" y="470"/>
                    </a:cubicBezTo>
                    <a:cubicBezTo>
                      <a:pt x="471" y="468"/>
                      <a:pt x="471" y="468"/>
                      <a:pt x="471" y="468"/>
                    </a:cubicBezTo>
                    <a:cubicBezTo>
                      <a:pt x="476" y="461"/>
                      <a:pt x="476" y="461"/>
                      <a:pt x="476" y="461"/>
                    </a:cubicBezTo>
                    <a:cubicBezTo>
                      <a:pt x="476" y="460"/>
                      <a:pt x="476" y="460"/>
                      <a:pt x="476" y="460"/>
                    </a:cubicBezTo>
                    <a:cubicBezTo>
                      <a:pt x="476" y="460"/>
                      <a:pt x="476" y="460"/>
                      <a:pt x="476" y="460"/>
                    </a:cubicBezTo>
                    <a:cubicBezTo>
                      <a:pt x="477" y="460"/>
                      <a:pt x="477" y="460"/>
                      <a:pt x="477" y="460"/>
                    </a:cubicBezTo>
                    <a:cubicBezTo>
                      <a:pt x="477" y="460"/>
                      <a:pt x="477" y="460"/>
                      <a:pt x="477" y="460"/>
                    </a:cubicBezTo>
                    <a:cubicBezTo>
                      <a:pt x="482" y="456"/>
                      <a:pt x="482" y="456"/>
                      <a:pt x="482" y="456"/>
                    </a:cubicBezTo>
                    <a:cubicBezTo>
                      <a:pt x="482" y="456"/>
                      <a:pt x="482" y="456"/>
                      <a:pt x="482" y="456"/>
                    </a:cubicBezTo>
                    <a:cubicBezTo>
                      <a:pt x="481" y="454"/>
                      <a:pt x="481" y="454"/>
                      <a:pt x="481" y="454"/>
                    </a:cubicBezTo>
                    <a:cubicBezTo>
                      <a:pt x="479" y="446"/>
                      <a:pt x="479" y="446"/>
                      <a:pt x="479" y="446"/>
                    </a:cubicBezTo>
                    <a:cubicBezTo>
                      <a:pt x="479" y="444"/>
                      <a:pt x="477" y="444"/>
                      <a:pt x="475" y="442"/>
                    </a:cubicBezTo>
                    <a:cubicBezTo>
                      <a:pt x="475" y="442"/>
                      <a:pt x="475" y="442"/>
                      <a:pt x="475" y="442"/>
                    </a:cubicBezTo>
                    <a:cubicBezTo>
                      <a:pt x="469" y="436"/>
                      <a:pt x="469" y="436"/>
                      <a:pt x="469" y="436"/>
                    </a:cubicBezTo>
                    <a:cubicBezTo>
                      <a:pt x="461" y="429"/>
                      <a:pt x="461" y="429"/>
                      <a:pt x="461" y="429"/>
                    </a:cubicBezTo>
                    <a:cubicBezTo>
                      <a:pt x="461" y="428"/>
                      <a:pt x="461" y="428"/>
                      <a:pt x="461" y="428"/>
                    </a:cubicBezTo>
                    <a:cubicBezTo>
                      <a:pt x="460" y="428"/>
                      <a:pt x="460" y="428"/>
                      <a:pt x="460" y="428"/>
                    </a:cubicBezTo>
                    <a:cubicBezTo>
                      <a:pt x="461" y="428"/>
                      <a:pt x="461" y="428"/>
                      <a:pt x="461" y="428"/>
                    </a:cubicBezTo>
                    <a:cubicBezTo>
                      <a:pt x="461" y="427"/>
                      <a:pt x="461" y="427"/>
                      <a:pt x="461" y="427"/>
                    </a:cubicBezTo>
                    <a:cubicBezTo>
                      <a:pt x="462" y="419"/>
                      <a:pt x="462" y="419"/>
                      <a:pt x="462" y="419"/>
                    </a:cubicBezTo>
                    <a:cubicBezTo>
                      <a:pt x="462" y="414"/>
                      <a:pt x="462" y="414"/>
                      <a:pt x="462" y="414"/>
                    </a:cubicBezTo>
                    <a:cubicBezTo>
                      <a:pt x="458" y="404"/>
                      <a:pt x="458" y="404"/>
                      <a:pt x="458" y="404"/>
                    </a:cubicBezTo>
                    <a:cubicBezTo>
                      <a:pt x="467" y="402"/>
                      <a:pt x="467" y="402"/>
                      <a:pt x="467" y="402"/>
                    </a:cubicBezTo>
                    <a:cubicBezTo>
                      <a:pt x="472" y="398"/>
                      <a:pt x="472" y="398"/>
                      <a:pt x="472" y="398"/>
                    </a:cubicBezTo>
                    <a:cubicBezTo>
                      <a:pt x="483" y="398"/>
                      <a:pt x="483" y="398"/>
                      <a:pt x="483" y="398"/>
                    </a:cubicBezTo>
                    <a:cubicBezTo>
                      <a:pt x="494" y="396"/>
                      <a:pt x="494" y="396"/>
                      <a:pt x="494" y="396"/>
                    </a:cubicBezTo>
                    <a:cubicBezTo>
                      <a:pt x="495" y="396"/>
                      <a:pt x="495" y="396"/>
                      <a:pt x="495" y="396"/>
                    </a:cubicBezTo>
                    <a:cubicBezTo>
                      <a:pt x="502" y="397"/>
                      <a:pt x="502" y="397"/>
                      <a:pt x="502" y="397"/>
                    </a:cubicBezTo>
                    <a:cubicBezTo>
                      <a:pt x="511" y="394"/>
                      <a:pt x="511" y="394"/>
                      <a:pt x="511" y="394"/>
                    </a:cubicBezTo>
                    <a:cubicBezTo>
                      <a:pt x="521" y="392"/>
                      <a:pt x="521" y="392"/>
                      <a:pt x="521" y="392"/>
                    </a:cubicBezTo>
                    <a:cubicBezTo>
                      <a:pt x="527" y="390"/>
                      <a:pt x="527" y="390"/>
                      <a:pt x="527" y="390"/>
                    </a:cubicBezTo>
                    <a:cubicBezTo>
                      <a:pt x="528" y="390"/>
                      <a:pt x="528" y="390"/>
                      <a:pt x="528" y="390"/>
                    </a:cubicBezTo>
                    <a:cubicBezTo>
                      <a:pt x="545" y="386"/>
                      <a:pt x="545" y="386"/>
                      <a:pt x="545" y="386"/>
                    </a:cubicBezTo>
                    <a:cubicBezTo>
                      <a:pt x="548" y="384"/>
                      <a:pt x="548" y="384"/>
                      <a:pt x="548" y="384"/>
                    </a:cubicBezTo>
                    <a:cubicBezTo>
                      <a:pt x="547" y="380"/>
                      <a:pt x="547" y="380"/>
                      <a:pt x="547" y="380"/>
                    </a:cubicBezTo>
                    <a:cubicBezTo>
                      <a:pt x="544" y="375"/>
                      <a:pt x="544" y="375"/>
                      <a:pt x="544" y="375"/>
                    </a:cubicBezTo>
                    <a:cubicBezTo>
                      <a:pt x="544" y="374"/>
                      <a:pt x="544" y="374"/>
                      <a:pt x="544" y="374"/>
                    </a:cubicBezTo>
                    <a:cubicBezTo>
                      <a:pt x="543" y="374"/>
                      <a:pt x="543" y="374"/>
                      <a:pt x="543" y="374"/>
                    </a:cubicBezTo>
                    <a:cubicBezTo>
                      <a:pt x="543" y="374"/>
                      <a:pt x="543" y="374"/>
                      <a:pt x="543" y="374"/>
                    </a:cubicBezTo>
                    <a:cubicBezTo>
                      <a:pt x="544" y="368"/>
                      <a:pt x="544" y="368"/>
                      <a:pt x="544" y="368"/>
                    </a:cubicBezTo>
                    <a:cubicBezTo>
                      <a:pt x="545" y="367"/>
                      <a:pt x="545" y="367"/>
                      <a:pt x="545" y="367"/>
                    </a:cubicBezTo>
                    <a:cubicBezTo>
                      <a:pt x="545" y="359"/>
                      <a:pt x="545" y="359"/>
                      <a:pt x="545" y="359"/>
                    </a:cubicBezTo>
                    <a:cubicBezTo>
                      <a:pt x="543" y="352"/>
                      <a:pt x="543" y="352"/>
                      <a:pt x="543" y="352"/>
                    </a:cubicBezTo>
                    <a:cubicBezTo>
                      <a:pt x="543" y="352"/>
                      <a:pt x="543" y="352"/>
                      <a:pt x="543" y="352"/>
                    </a:cubicBezTo>
                    <a:cubicBezTo>
                      <a:pt x="543" y="351"/>
                      <a:pt x="543" y="351"/>
                      <a:pt x="543" y="351"/>
                    </a:cubicBezTo>
                    <a:cubicBezTo>
                      <a:pt x="547" y="343"/>
                      <a:pt x="547" y="343"/>
                      <a:pt x="547" y="343"/>
                    </a:cubicBezTo>
                    <a:cubicBezTo>
                      <a:pt x="549" y="340"/>
                      <a:pt x="551" y="338"/>
                      <a:pt x="553" y="338"/>
                    </a:cubicBezTo>
                    <a:cubicBezTo>
                      <a:pt x="563" y="338"/>
                      <a:pt x="563" y="338"/>
                      <a:pt x="563" y="338"/>
                    </a:cubicBezTo>
                    <a:cubicBezTo>
                      <a:pt x="565" y="338"/>
                      <a:pt x="567" y="338"/>
                      <a:pt x="569" y="336"/>
                    </a:cubicBezTo>
                    <a:cubicBezTo>
                      <a:pt x="585" y="315"/>
                      <a:pt x="585" y="315"/>
                      <a:pt x="585" y="315"/>
                    </a:cubicBezTo>
                    <a:cubicBezTo>
                      <a:pt x="585" y="314"/>
                      <a:pt x="585" y="314"/>
                      <a:pt x="585" y="314"/>
                    </a:cubicBezTo>
                    <a:cubicBezTo>
                      <a:pt x="585" y="314"/>
                      <a:pt x="585" y="314"/>
                      <a:pt x="585" y="314"/>
                    </a:cubicBezTo>
                    <a:cubicBezTo>
                      <a:pt x="593" y="307"/>
                      <a:pt x="593" y="307"/>
                      <a:pt x="593" y="307"/>
                    </a:cubicBezTo>
                    <a:cubicBezTo>
                      <a:pt x="594" y="306"/>
                      <a:pt x="594" y="306"/>
                      <a:pt x="594" y="306"/>
                    </a:cubicBezTo>
                    <a:cubicBezTo>
                      <a:pt x="597" y="306"/>
                      <a:pt x="599" y="304"/>
                      <a:pt x="601" y="304"/>
                    </a:cubicBezTo>
                    <a:cubicBezTo>
                      <a:pt x="603" y="302"/>
                      <a:pt x="603" y="302"/>
                      <a:pt x="603" y="302"/>
                    </a:cubicBezTo>
                    <a:cubicBezTo>
                      <a:pt x="605" y="298"/>
                      <a:pt x="608" y="296"/>
                      <a:pt x="609" y="296"/>
                    </a:cubicBezTo>
                    <a:cubicBezTo>
                      <a:pt x="623" y="299"/>
                      <a:pt x="623" y="299"/>
                      <a:pt x="623" y="299"/>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42" y="293"/>
                      <a:pt x="642" y="293"/>
                      <a:pt x="642" y="293"/>
                    </a:cubicBezTo>
                    <a:cubicBezTo>
                      <a:pt x="648" y="290"/>
                      <a:pt x="648" y="290"/>
                      <a:pt x="648" y="290"/>
                    </a:cubicBezTo>
                    <a:cubicBezTo>
                      <a:pt x="648" y="281"/>
                      <a:pt x="648" y="281"/>
                      <a:pt x="648" y="281"/>
                    </a:cubicBezTo>
                    <a:cubicBezTo>
                      <a:pt x="649" y="270"/>
                      <a:pt x="649" y="270"/>
                      <a:pt x="649" y="270"/>
                    </a:cubicBezTo>
                    <a:cubicBezTo>
                      <a:pt x="649" y="269"/>
                      <a:pt x="649" y="269"/>
                      <a:pt x="649" y="269"/>
                    </a:cubicBezTo>
                    <a:cubicBezTo>
                      <a:pt x="649" y="269"/>
                      <a:pt x="649" y="269"/>
                      <a:pt x="649" y="269"/>
                    </a:cubicBezTo>
                    <a:cubicBezTo>
                      <a:pt x="649" y="269"/>
                      <a:pt x="649" y="269"/>
                      <a:pt x="649" y="269"/>
                    </a:cubicBezTo>
                    <a:cubicBezTo>
                      <a:pt x="651" y="266"/>
                      <a:pt x="651" y="266"/>
                      <a:pt x="651" y="266"/>
                    </a:cubicBezTo>
                    <a:lnTo>
                      <a:pt x="651" y="265"/>
                    </a:ln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71" name="Freeform 9"/>
              <p:cNvSpPr/>
              <p:nvPr>
                <p:custDataLst>
                  <p:tags r:id="rId8"/>
                </p:custDataLst>
              </p:nvPr>
            </p:nvSpPr>
            <p:spPr bwMode="auto">
              <a:xfrm>
                <a:off x="6243" y="5099"/>
                <a:ext cx="2403" cy="1723"/>
              </a:xfrm>
              <a:custGeom>
                <a:avLst/>
                <a:gdLst>
                  <a:gd name="T0" fmla="*/ 241 w 406"/>
                  <a:gd name="T1" fmla="*/ 29 h 291"/>
                  <a:gd name="T2" fmla="*/ 228 w 406"/>
                  <a:gd name="T3" fmla="*/ 42 h 291"/>
                  <a:gd name="T4" fmla="*/ 190 w 406"/>
                  <a:gd name="T5" fmla="*/ 14 h 291"/>
                  <a:gd name="T6" fmla="*/ 178 w 406"/>
                  <a:gd name="T7" fmla="*/ 9 h 291"/>
                  <a:gd name="T8" fmla="*/ 144 w 406"/>
                  <a:gd name="T9" fmla="*/ 2 h 291"/>
                  <a:gd name="T10" fmla="*/ 114 w 406"/>
                  <a:gd name="T11" fmla="*/ 5 h 291"/>
                  <a:gd name="T12" fmla="*/ 98 w 406"/>
                  <a:gd name="T13" fmla="*/ 10 h 291"/>
                  <a:gd name="T14" fmla="*/ 72 w 406"/>
                  <a:gd name="T15" fmla="*/ 13 h 291"/>
                  <a:gd name="T16" fmla="*/ 41 w 406"/>
                  <a:gd name="T17" fmla="*/ 20 h 291"/>
                  <a:gd name="T18" fmla="*/ 49 w 406"/>
                  <a:gd name="T19" fmla="*/ 45 h 291"/>
                  <a:gd name="T20" fmla="*/ 62 w 406"/>
                  <a:gd name="T21" fmla="*/ 65 h 291"/>
                  <a:gd name="T22" fmla="*/ 52 w 406"/>
                  <a:gd name="T23" fmla="*/ 89 h 291"/>
                  <a:gd name="T24" fmla="*/ 56 w 406"/>
                  <a:gd name="T25" fmla="*/ 102 h 291"/>
                  <a:gd name="T26" fmla="*/ 30 w 406"/>
                  <a:gd name="T27" fmla="*/ 105 h 291"/>
                  <a:gd name="T28" fmla="*/ 10 w 406"/>
                  <a:gd name="T29" fmla="*/ 121 h 291"/>
                  <a:gd name="T30" fmla="*/ 2 w 406"/>
                  <a:gd name="T31" fmla="*/ 136 h 291"/>
                  <a:gd name="T32" fmla="*/ 5 w 406"/>
                  <a:gd name="T33" fmla="*/ 169 h 291"/>
                  <a:gd name="T34" fmla="*/ 8 w 406"/>
                  <a:gd name="T35" fmla="*/ 197 h 291"/>
                  <a:gd name="T36" fmla="*/ 38 w 406"/>
                  <a:gd name="T37" fmla="*/ 209 h 291"/>
                  <a:gd name="T38" fmla="*/ 50 w 406"/>
                  <a:gd name="T39" fmla="*/ 217 h 291"/>
                  <a:gd name="T40" fmla="*/ 63 w 406"/>
                  <a:gd name="T41" fmla="*/ 229 h 291"/>
                  <a:gd name="T42" fmla="*/ 93 w 406"/>
                  <a:gd name="T43" fmla="*/ 241 h 291"/>
                  <a:gd name="T44" fmla="*/ 136 w 406"/>
                  <a:gd name="T45" fmla="*/ 250 h 291"/>
                  <a:gd name="T46" fmla="*/ 158 w 406"/>
                  <a:gd name="T47" fmla="*/ 256 h 291"/>
                  <a:gd name="T48" fmla="*/ 170 w 406"/>
                  <a:gd name="T49" fmla="*/ 268 h 291"/>
                  <a:gd name="T50" fmla="*/ 174 w 406"/>
                  <a:gd name="T51" fmla="*/ 277 h 291"/>
                  <a:gd name="T52" fmla="*/ 183 w 406"/>
                  <a:gd name="T53" fmla="*/ 289 h 291"/>
                  <a:gd name="T54" fmla="*/ 195 w 406"/>
                  <a:gd name="T55" fmla="*/ 284 h 291"/>
                  <a:gd name="T56" fmla="*/ 210 w 406"/>
                  <a:gd name="T57" fmla="*/ 279 h 291"/>
                  <a:gd name="T58" fmla="*/ 222 w 406"/>
                  <a:gd name="T59" fmla="*/ 276 h 291"/>
                  <a:gd name="T60" fmla="*/ 226 w 406"/>
                  <a:gd name="T61" fmla="*/ 261 h 291"/>
                  <a:gd name="T62" fmla="*/ 242 w 406"/>
                  <a:gd name="T63" fmla="*/ 235 h 291"/>
                  <a:gd name="T64" fmla="*/ 239 w 406"/>
                  <a:gd name="T65" fmla="*/ 210 h 291"/>
                  <a:gd name="T66" fmla="*/ 246 w 406"/>
                  <a:gd name="T67" fmla="*/ 203 h 291"/>
                  <a:gd name="T68" fmla="*/ 278 w 406"/>
                  <a:gd name="T69" fmla="*/ 213 h 291"/>
                  <a:gd name="T70" fmla="*/ 284 w 406"/>
                  <a:gd name="T71" fmla="*/ 231 h 291"/>
                  <a:gd name="T72" fmla="*/ 299 w 406"/>
                  <a:gd name="T73" fmla="*/ 249 h 291"/>
                  <a:gd name="T74" fmla="*/ 325 w 406"/>
                  <a:gd name="T75" fmla="*/ 259 h 291"/>
                  <a:gd name="T76" fmla="*/ 332 w 406"/>
                  <a:gd name="T77" fmla="*/ 261 h 291"/>
                  <a:gd name="T78" fmla="*/ 350 w 406"/>
                  <a:gd name="T79" fmla="*/ 254 h 291"/>
                  <a:gd name="T80" fmla="*/ 361 w 406"/>
                  <a:gd name="T81" fmla="*/ 236 h 291"/>
                  <a:gd name="T82" fmla="*/ 346 w 406"/>
                  <a:gd name="T83" fmla="*/ 229 h 291"/>
                  <a:gd name="T84" fmla="*/ 367 w 406"/>
                  <a:gd name="T85" fmla="*/ 203 h 291"/>
                  <a:gd name="T86" fmla="*/ 376 w 406"/>
                  <a:gd name="T87" fmla="*/ 175 h 291"/>
                  <a:gd name="T88" fmla="*/ 402 w 406"/>
                  <a:gd name="T89" fmla="*/ 145 h 291"/>
                  <a:gd name="T90" fmla="*/ 400 w 406"/>
                  <a:gd name="T91" fmla="*/ 127 h 291"/>
                  <a:gd name="T92" fmla="*/ 382 w 406"/>
                  <a:gd name="T93" fmla="*/ 84 h 291"/>
                  <a:gd name="T94" fmla="*/ 368 w 406"/>
                  <a:gd name="T95" fmla="*/ 79 h 291"/>
                  <a:gd name="T96" fmla="*/ 336 w 406"/>
                  <a:gd name="T97" fmla="*/ 50 h 291"/>
                  <a:gd name="T98" fmla="*/ 328 w 406"/>
                  <a:gd name="T99" fmla="*/ 53 h 291"/>
                  <a:gd name="T100" fmla="*/ 308 w 406"/>
                  <a:gd name="T101" fmla="*/ 39 h 291"/>
                  <a:gd name="T102" fmla="*/ 281 w 406"/>
                  <a:gd name="T103" fmla="*/ 25 h 291"/>
                  <a:gd name="T104" fmla="*/ 272 w 406"/>
                  <a:gd name="T105" fmla="*/ 27 h 291"/>
                  <a:gd name="T106" fmla="*/ 242 w 406"/>
                  <a:gd name="T107" fmla="*/ 1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6" h="291">
                    <a:moveTo>
                      <a:pt x="242" y="15"/>
                    </a:moveTo>
                    <a:cubicBezTo>
                      <a:pt x="238" y="18"/>
                      <a:pt x="238" y="18"/>
                      <a:pt x="238" y="18"/>
                    </a:cubicBezTo>
                    <a:cubicBezTo>
                      <a:pt x="238" y="19"/>
                      <a:pt x="239" y="23"/>
                      <a:pt x="240" y="28"/>
                    </a:cubicBezTo>
                    <a:cubicBezTo>
                      <a:pt x="240" y="29"/>
                      <a:pt x="240" y="29"/>
                      <a:pt x="240" y="29"/>
                    </a:cubicBezTo>
                    <a:cubicBezTo>
                      <a:pt x="241" y="29"/>
                      <a:pt x="241" y="29"/>
                      <a:pt x="241" y="29"/>
                    </a:cubicBezTo>
                    <a:cubicBezTo>
                      <a:pt x="240" y="29"/>
                      <a:pt x="240" y="29"/>
                      <a:pt x="240" y="29"/>
                    </a:cubicBezTo>
                    <a:cubicBezTo>
                      <a:pt x="236" y="39"/>
                      <a:pt x="236" y="39"/>
                      <a:pt x="236" y="39"/>
                    </a:cubicBezTo>
                    <a:cubicBezTo>
                      <a:pt x="230" y="41"/>
                      <a:pt x="230" y="41"/>
                      <a:pt x="230" y="41"/>
                    </a:cubicBezTo>
                    <a:cubicBezTo>
                      <a:pt x="229" y="42"/>
                      <a:pt x="229" y="42"/>
                      <a:pt x="229" y="42"/>
                    </a:cubicBezTo>
                    <a:cubicBezTo>
                      <a:pt x="228" y="42"/>
                      <a:pt x="228" y="42"/>
                      <a:pt x="228" y="42"/>
                    </a:cubicBezTo>
                    <a:cubicBezTo>
                      <a:pt x="218" y="37"/>
                      <a:pt x="218" y="37"/>
                      <a:pt x="218" y="37"/>
                    </a:cubicBezTo>
                    <a:cubicBezTo>
                      <a:pt x="218" y="37"/>
                      <a:pt x="218" y="37"/>
                      <a:pt x="218" y="37"/>
                    </a:cubicBezTo>
                    <a:cubicBezTo>
                      <a:pt x="218" y="37"/>
                      <a:pt x="218" y="37"/>
                      <a:pt x="218" y="37"/>
                    </a:cubicBezTo>
                    <a:cubicBezTo>
                      <a:pt x="198" y="19"/>
                      <a:pt x="198" y="19"/>
                      <a:pt x="198" y="19"/>
                    </a:cubicBezTo>
                    <a:cubicBezTo>
                      <a:pt x="190" y="14"/>
                      <a:pt x="190" y="14"/>
                      <a:pt x="190" y="14"/>
                    </a:cubicBezTo>
                    <a:cubicBezTo>
                      <a:pt x="178" y="10"/>
                      <a:pt x="178" y="10"/>
                      <a:pt x="178" y="10"/>
                    </a:cubicBezTo>
                    <a:cubicBezTo>
                      <a:pt x="178" y="9"/>
                      <a:pt x="178" y="9"/>
                      <a:pt x="178" y="9"/>
                    </a:cubicBezTo>
                    <a:cubicBezTo>
                      <a:pt x="178" y="9"/>
                      <a:pt x="178" y="9"/>
                      <a:pt x="178" y="9"/>
                    </a:cubicBezTo>
                    <a:cubicBezTo>
                      <a:pt x="178" y="9"/>
                      <a:pt x="178" y="9"/>
                      <a:pt x="178" y="9"/>
                    </a:cubicBezTo>
                    <a:cubicBezTo>
                      <a:pt x="178" y="9"/>
                      <a:pt x="178" y="9"/>
                      <a:pt x="178" y="9"/>
                    </a:cubicBezTo>
                    <a:cubicBezTo>
                      <a:pt x="172" y="5"/>
                      <a:pt x="172" y="5"/>
                      <a:pt x="172" y="5"/>
                    </a:cubicBezTo>
                    <a:cubicBezTo>
                      <a:pt x="162" y="2"/>
                      <a:pt x="162" y="2"/>
                      <a:pt x="162" y="2"/>
                    </a:cubicBezTo>
                    <a:cubicBezTo>
                      <a:pt x="157" y="3"/>
                      <a:pt x="157" y="3"/>
                      <a:pt x="157" y="3"/>
                    </a:cubicBezTo>
                    <a:cubicBezTo>
                      <a:pt x="156" y="3"/>
                      <a:pt x="156" y="3"/>
                      <a:pt x="156" y="3"/>
                    </a:cubicBezTo>
                    <a:cubicBezTo>
                      <a:pt x="144" y="2"/>
                      <a:pt x="144" y="2"/>
                      <a:pt x="144" y="2"/>
                    </a:cubicBezTo>
                    <a:cubicBezTo>
                      <a:pt x="143" y="2"/>
                      <a:pt x="143" y="2"/>
                      <a:pt x="143" y="2"/>
                    </a:cubicBezTo>
                    <a:cubicBezTo>
                      <a:pt x="134" y="0"/>
                      <a:pt x="134" y="0"/>
                      <a:pt x="134" y="0"/>
                    </a:cubicBezTo>
                    <a:cubicBezTo>
                      <a:pt x="128" y="0"/>
                      <a:pt x="128" y="0"/>
                      <a:pt x="128" y="0"/>
                    </a:cubicBezTo>
                    <a:cubicBezTo>
                      <a:pt x="124" y="3"/>
                      <a:pt x="124" y="3"/>
                      <a:pt x="124" y="3"/>
                    </a:cubicBezTo>
                    <a:cubicBezTo>
                      <a:pt x="122" y="4"/>
                      <a:pt x="118" y="5"/>
                      <a:pt x="114" y="5"/>
                    </a:cubicBezTo>
                    <a:cubicBezTo>
                      <a:pt x="106" y="7"/>
                      <a:pt x="106" y="7"/>
                      <a:pt x="106" y="7"/>
                    </a:cubicBezTo>
                    <a:cubicBezTo>
                      <a:pt x="99" y="9"/>
                      <a:pt x="99" y="9"/>
                      <a:pt x="99" y="9"/>
                    </a:cubicBezTo>
                    <a:cubicBezTo>
                      <a:pt x="98" y="10"/>
                      <a:pt x="98" y="10"/>
                      <a:pt x="98" y="10"/>
                    </a:cubicBezTo>
                    <a:cubicBezTo>
                      <a:pt x="98" y="10"/>
                      <a:pt x="98" y="10"/>
                      <a:pt x="98" y="10"/>
                    </a:cubicBezTo>
                    <a:cubicBezTo>
                      <a:pt x="98" y="10"/>
                      <a:pt x="98" y="10"/>
                      <a:pt x="98" y="10"/>
                    </a:cubicBezTo>
                    <a:cubicBezTo>
                      <a:pt x="90" y="11"/>
                      <a:pt x="90" y="11"/>
                      <a:pt x="90" y="11"/>
                    </a:cubicBezTo>
                    <a:cubicBezTo>
                      <a:pt x="80" y="14"/>
                      <a:pt x="80" y="14"/>
                      <a:pt x="80" y="14"/>
                    </a:cubicBezTo>
                    <a:cubicBezTo>
                      <a:pt x="80" y="14"/>
                      <a:pt x="80" y="14"/>
                      <a:pt x="80" y="14"/>
                    </a:cubicBezTo>
                    <a:cubicBezTo>
                      <a:pt x="79" y="14"/>
                      <a:pt x="79" y="14"/>
                      <a:pt x="79" y="14"/>
                    </a:cubicBezTo>
                    <a:cubicBezTo>
                      <a:pt x="72" y="13"/>
                      <a:pt x="72" y="13"/>
                      <a:pt x="72" y="13"/>
                    </a:cubicBezTo>
                    <a:cubicBezTo>
                      <a:pt x="60" y="15"/>
                      <a:pt x="60" y="15"/>
                      <a:pt x="60" y="15"/>
                    </a:cubicBezTo>
                    <a:cubicBezTo>
                      <a:pt x="50" y="15"/>
                      <a:pt x="50" y="15"/>
                      <a:pt x="50" y="15"/>
                    </a:cubicBezTo>
                    <a:cubicBezTo>
                      <a:pt x="46" y="19"/>
                      <a:pt x="46" y="19"/>
                      <a:pt x="46" y="19"/>
                    </a:cubicBezTo>
                    <a:cubicBezTo>
                      <a:pt x="46" y="19"/>
                      <a:pt x="46" y="19"/>
                      <a:pt x="46" y="19"/>
                    </a:cubicBezTo>
                    <a:cubicBezTo>
                      <a:pt x="41" y="20"/>
                      <a:pt x="41" y="20"/>
                      <a:pt x="41" y="20"/>
                    </a:cubicBezTo>
                    <a:cubicBezTo>
                      <a:pt x="43" y="25"/>
                      <a:pt x="43" y="25"/>
                      <a:pt x="43" y="25"/>
                    </a:cubicBezTo>
                    <a:cubicBezTo>
                      <a:pt x="43" y="33"/>
                      <a:pt x="43" y="33"/>
                      <a:pt x="43" y="33"/>
                    </a:cubicBezTo>
                    <a:cubicBezTo>
                      <a:pt x="42" y="39"/>
                      <a:pt x="42" y="39"/>
                      <a:pt x="42" y="39"/>
                    </a:cubicBezTo>
                    <a:cubicBezTo>
                      <a:pt x="49" y="45"/>
                      <a:pt x="49" y="45"/>
                      <a:pt x="49" y="45"/>
                    </a:cubicBezTo>
                    <a:cubicBezTo>
                      <a:pt x="49" y="45"/>
                      <a:pt x="49" y="45"/>
                      <a:pt x="49" y="45"/>
                    </a:cubicBezTo>
                    <a:cubicBezTo>
                      <a:pt x="49" y="45"/>
                      <a:pt x="49" y="45"/>
                      <a:pt x="49" y="45"/>
                    </a:cubicBezTo>
                    <a:cubicBezTo>
                      <a:pt x="49" y="45"/>
                      <a:pt x="49" y="45"/>
                      <a:pt x="49" y="45"/>
                    </a:cubicBezTo>
                    <a:cubicBezTo>
                      <a:pt x="55" y="51"/>
                      <a:pt x="55" y="51"/>
                      <a:pt x="55" y="51"/>
                    </a:cubicBezTo>
                    <a:cubicBezTo>
                      <a:pt x="58" y="54"/>
                      <a:pt x="60" y="56"/>
                      <a:pt x="60" y="59"/>
                    </a:cubicBezTo>
                    <a:cubicBezTo>
                      <a:pt x="62" y="65"/>
                      <a:pt x="62" y="65"/>
                      <a:pt x="62" y="65"/>
                    </a:cubicBezTo>
                    <a:cubicBezTo>
                      <a:pt x="65" y="71"/>
                      <a:pt x="65" y="71"/>
                      <a:pt x="65" y="71"/>
                    </a:cubicBezTo>
                    <a:cubicBezTo>
                      <a:pt x="64" y="71"/>
                      <a:pt x="64" y="71"/>
                      <a:pt x="64" y="71"/>
                    </a:cubicBezTo>
                    <a:cubicBezTo>
                      <a:pt x="56" y="77"/>
                      <a:pt x="56" y="77"/>
                      <a:pt x="56" y="77"/>
                    </a:cubicBezTo>
                    <a:cubicBezTo>
                      <a:pt x="51" y="83"/>
                      <a:pt x="51" y="83"/>
                      <a:pt x="51" y="83"/>
                    </a:cubicBezTo>
                    <a:cubicBezTo>
                      <a:pt x="52" y="89"/>
                      <a:pt x="52" y="89"/>
                      <a:pt x="52" y="89"/>
                    </a:cubicBezTo>
                    <a:cubicBezTo>
                      <a:pt x="56" y="98"/>
                      <a:pt x="56" y="98"/>
                      <a:pt x="56" y="98"/>
                    </a:cubicBezTo>
                    <a:cubicBezTo>
                      <a:pt x="56" y="99"/>
                      <a:pt x="56" y="99"/>
                      <a:pt x="56" y="99"/>
                    </a:cubicBezTo>
                    <a:cubicBezTo>
                      <a:pt x="56" y="99"/>
                      <a:pt x="56" y="99"/>
                      <a:pt x="56" y="99"/>
                    </a:cubicBezTo>
                    <a:cubicBezTo>
                      <a:pt x="56" y="99"/>
                      <a:pt x="56" y="99"/>
                      <a:pt x="56" y="99"/>
                    </a:cubicBezTo>
                    <a:cubicBezTo>
                      <a:pt x="56" y="102"/>
                      <a:pt x="56" y="102"/>
                      <a:pt x="56" y="102"/>
                    </a:cubicBezTo>
                    <a:cubicBezTo>
                      <a:pt x="55" y="104"/>
                      <a:pt x="54" y="106"/>
                      <a:pt x="53" y="107"/>
                    </a:cubicBezTo>
                    <a:cubicBezTo>
                      <a:pt x="50" y="109"/>
                      <a:pt x="46" y="109"/>
                      <a:pt x="40" y="107"/>
                    </a:cubicBezTo>
                    <a:cubicBezTo>
                      <a:pt x="30" y="105"/>
                      <a:pt x="30" y="105"/>
                      <a:pt x="30" y="105"/>
                    </a:cubicBezTo>
                    <a:cubicBezTo>
                      <a:pt x="30" y="105"/>
                      <a:pt x="30" y="105"/>
                      <a:pt x="30" y="105"/>
                    </a:cubicBezTo>
                    <a:cubicBezTo>
                      <a:pt x="30" y="105"/>
                      <a:pt x="30" y="105"/>
                      <a:pt x="30" y="105"/>
                    </a:cubicBezTo>
                    <a:cubicBezTo>
                      <a:pt x="29" y="105"/>
                      <a:pt x="29" y="105"/>
                      <a:pt x="29" y="105"/>
                    </a:cubicBezTo>
                    <a:cubicBezTo>
                      <a:pt x="22" y="101"/>
                      <a:pt x="22" y="101"/>
                      <a:pt x="22" y="101"/>
                    </a:cubicBezTo>
                    <a:cubicBezTo>
                      <a:pt x="10" y="101"/>
                      <a:pt x="10" y="101"/>
                      <a:pt x="10" y="101"/>
                    </a:cubicBezTo>
                    <a:cubicBezTo>
                      <a:pt x="11" y="101"/>
                      <a:pt x="11" y="101"/>
                      <a:pt x="11" y="101"/>
                    </a:cubicBezTo>
                    <a:cubicBezTo>
                      <a:pt x="10" y="121"/>
                      <a:pt x="10" y="121"/>
                      <a:pt x="10" y="121"/>
                    </a:cubicBezTo>
                    <a:cubicBezTo>
                      <a:pt x="9" y="124"/>
                      <a:pt x="7" y="125"/>
                      <a:pt x="4" y="125"/>
                    </a:cubicBezTo>
                    <a:cubicBezTo>
                      <a:pt x="3" y="126"/>
                      <a:pt x="2" y="127"/>
                      <a:pt x="3" y="131"/>
                    </a:cubicBezTo>
                    <a:cubicBezTo>
                      <a:pt x="3" y="131"/>
                      <a:pt x="3" y="131"/>
                      <a:pt x="3" y="131"/>
                    </a:cubicBezTo>
                    <a:cubicBezTo>
                      <a:pt x="2" y="131"/>
                      <a:pt x="2" y="131"/>
                      <a:pt x="2" y="131"/>
                    </a:cubicBezTo>
                    <a:cubicBezTo>
                      <a:pt x="2" y="136"/>
                      <a:pt x="2" y="136"/>
                      <a:pt x="2" y="136"/>
                    </a:cubicBezTo>
                    <a:cubicBezTo>
                      <a:pt x="4" y="139"/>
                      <a:pt x="6" y="141"/>
                      <a:pt x="7" y="142"/>
                    </a:cubicBezTo>
                    <a:cubicBezTo>
                      <a:pt x="9" y="152"/>
                      <a:pt x="9" y="152"/>
                      <a:pt x="9" y="152"/>
                    </a:cubicBezTo>
                    <a:cubicBezTo>
                      <a:pt x="9" y="155"/>
                      <a:pt x="9" y="155"/>
                      <a:pt x="9" y="155"/>
                    </a:cubicBezTo>
                    <a:cubicBezTo>
                      <a:pt x="9" y="157"/>
                      <a:pt x="8" y="159"/>
                      <a:pt x="8" y="161"/>
                    </a:cubicBezTo>
                    <a:cubicBezTo>
                      <a:pt x="5" y="169"/>
                      <a:pt x="5" y="169"/>
                      <a:pt x="5" y="169"/>
                    </a:cubicBezTo>
                    <a:cubicBezTo>
                      <a:pt x="0" y="179"/>
                      <a:pt x="0" y="179"/>
                      <a:pt x="0" y="179"/>
                    </a:cubicBezTo>
                    <a:cubicBezTo>
                      <a:pt x="0" y="181"/>
                      <a:pt x="0" y="181"/>
                      <a:pt x="0" y="181"/>
                    </a:cubicBezTo>
                    <a:cubicBezTo>
                      <a:pt x="0" y="185"/>
                      <a:pt x="0" y="185"/>
                      <a:pt x="0" y="185"/>
                    </a:cubicBezTo>
                    <a:cubicBezTo>
                      <a:pt x="6" y="192"/>
                      <a:pt x="6" y="192"/>
                      <a:pt x="6" y="192"/>
                    </a:cubicBezTo>
                    <a:cubicBezTo>
                      <a:pt x="7" y="194"/>
                      <a:pt x="8" y="195"/>
                      <a:pt x="8" y="197"/>
                    </a:cubicBezTo>
                    <a:cubicBezTo>
                      <a:pt x="13" y="203"/>
                      <a:pt x="13" y="203"/>
                      <a:pt x="13" y="203"/>
                    </a:cubicBezTo>
                    <a:cubicBezTo>
                      <a:pt x="20" y="211"/>
                      <a:pt x="20" y="211"/>
                      <a:pt x="20" y="211"/>
                    </a:cubicBezTo>
                    <a:cubicBezTo>
                      <a:pt x="23" y="214"/>
                      <a:pt x="25" y="215"/>
                      <a:pt x="26" y="215"/>
                    </a:cubicBezTo>
                    <a:cubicBezTo>
                      <a:pt x="34" y="211"/>
                      <a:pt x="34" y="211"/>
                      <a:pt x="34" y="211"/>
                    </a:cubicBezTo>
                    <a:cubicBezTo>
                      <a:pt x="35" y="209"/>
                      <a:pt x="36" y="209"/>
                      <a:pt x="38" y="209"/>
                    </a:cubicBezTo>
                    <a:cubicBezTo>
                      <a:pt x="40" y="209"/>
                      <a:pt x="42" y="210"/>
                      <a:pt x="46" y="212"/>
                    </a:cubicBezTo>
                    <a:cubicBezTo>
                      <a:pt x="46" y="212"/>
                      <a:pt x="46" y="212"/>
                      <a:pt x="46" y="212"/>
                    </a:cubicBezTo>
                    <a:cubicBezTo>
                      <a:pt x="46" y="212"/>
                      <a:pt x="46" y="212"/>
                      <a:pt x="46" y="212"/>
                    </a:cubicBezTo>
                    <a:cubicBezTo>
                      <a:pt x="46" y="213"/>
                      <a:pt x="46" y="213"/>
                      <a:pt x="46" y="213"/>
                    </a:cubicBezTo>
                    <a:cubicBezTo>
                      <a:pt x="50" y="217"/>
                      <a:pt x="50" y="217"/>
                      <a:pt x="50" y="217"/>
                    </a:cubicBezTo>
                    <a:cubicBezTo>
                      <a:pt x="52" y="222"/>
                      <a:pt x="52" y="222"/>
                      <a:pt x="52" y="222"/>
                    </a:cubicBezTo>
                    <a:cubicBezTo>
                      <a:pt x="54" y="224"/>
                      <a:pt x="54" y="224"/>
                      <a:pt x="54" y="224"/>
                    </a:cubicBezTo>
                    <a:cubicBezTo>
                      <a:pt x="55" y="225"/>
                      <a:pt x="55" y="225"/>
                      <a:pt x="55" y="225"/>
                    </a:cubicBezTo>
                    <a:cubicBezTo>
                      <a:pt x="60" y="229"/>
                      <a:pt x="60" y="229"/>
                      <a:pt x="60" y="229"/>
                    </a:cubicBezTo>
                    <a:cubicBezTo>
                      <a:pt x="63" y="229"/>
                      <a:pt x="63" y="229"/>
                      <a:pt x="63" y="229"/>
                    </a:cubicBezTo>
                    <a:cubicBezTo>
                      <a:pt x="65" y="229"/>
                      <a:pt x="66" y="231"/>
                      <a:pt x="68" y="232"/>
                    </a:cubicBezTo>
                    <a:cubicBezTo>
                      <a:pt x="68" y="233"/>
                      <a:pt x="73" y="235"/>
                      <a:pt x="80" y="237"/>
                    </a:cubicBezTo>
                    <a:cubicBezTo>
                      <a:pt x="81" y="237"/>
                      <a:pt x="81" y="237"/>
                      <a:pt x="81" y="237"/>
                    </a:cubicBezTo>
                    <a:cubicBezTo>
                      <a:pt x="93" y="241"/>
                      <a:pt x="93" y="241"/>
                      <a:pt x="93" y="241"/>
                    </a:cubicBezTo>
                    <a:cubicBezTo>
                      <a:pt x="93" y="241"/>
                      <a:pt x="93" y="241"/>
                      <a:pt x="93" y="241"/>
                    </a:cubicBezTo>
                    <a:cubicBezTo>
                      <a:pt x="94" y="241"/>
                      <a:pt x="94" y="241"/>
                      <a:pt x="94" y="241"/>
                    </a:cubicBezTo>
                    <a:cubicBezTo>
                      <a:pt x="102" y="245"/>
                      <a:pt x="102" y="245"/>
                      <a:pt x="102" y="245"/>
                    </a:cubicBezTo>
                    <a:cubicBezTo>
                      <a:pt x="116" y="249"/>
                      <a:pt x="116" y="249"/>
                      <a:pt x="116" y="249"/>
                    </a:cubicBezTo>
                    <a:cubicBezTo>
                      <a:pt x="117" y="249"/>
                      <a:pt x="117" y="249"/>
                      <a:pt x="117" y="249"/>
                    </a:cubicBezTo>
                    <a:cubicBezTo>
                      <a:pt x="136" y="250"/>
                      <a:pt x="136" y="250"/>
                      <a:pt x="136" y="250"/>
                    </a:cubicBezTo>
                    <a:cubicBezTo>
                      <a:pt x="144" y="247"/>
                      <a:pt x="144" y="247"/>
                      <a:pt x="144" y="247"/>
                    </a:cubicBezTo>
                    <a:cubicBezTo>
                      <a:pt x="152" y="247"/>
                      <a:pt x="152" y="247"/>
                      <a:pt x="152" y="247"/>
                    </a:cubicBezTo>
                    <a:cubicBezTo>
                      <a:pt x="152" y="247"/>
                      <a:pt x="152" y="247"/>
                      <a:pt x="152" y="247"/>
                    </a:cubicBezTo>
                    <a:cubicBezTo>
                      <a:pt x="152" y="248"/>
                      <a:pt x="152" y="248"/>
                      <a:pt x="152" y="248"/>
                    </a:cubicBezTo>
                    <a:cubicBezTo>
                      <a:pt x="158" y="256"/>
                      <a:pt x="158" y="256"/>
                      <a:pt x="158" y="256"/>
                    </a:cubicBezTo>
                    <a:cubicBezTo>
                      <a:pt x="158" y="256"/>
                      <a:pt x="158" y="256"/>
                      <a:pt x="158" y="256"/>
                    </a:cubicBezTo>
                    <a:cubicBezTo>
                      <a:pt x="158" y="256"/>
                      <a:pt x="158" y="256"/>
                      <a:pt x="158" y="256"/>
                    </a:cubicBezTo>
                    <a:cubicBezTo>
                      <a:pt x="162" y="263"/>
                      <a:pt x="162" y="263"/>
                      <a:pt x="162" y="263"/>
                    </a:cubicBezTo>
                    <a:cubicBezTo>
                      <a:pt x="166" y="266"/>
                      <a:pt x="166" y="266"/>
                      <a:pt x="166" y="266"/>
                    </a:cubicBezTo>
                    <a:cubicBezTo>
                      <a:pt x="170" y="268"/>
                      <a:pt x="170" y="268"/>
                      <a:pt x="170" y="268"/>
                    </a:cubicBezTo>
                    <a:cubicBezTo>
                      <a:pt x="170" y="269"/>
                      <a:pt x="170" y="269"/>
                      <a:pt x="170" y="269"/>
                    </a:cubicBezTo>
                    <a:cubicBezTo>
                      <a:pt x="170" y="269"/>
                      <a:pt x="170" y="269"/>
                      <a:pt x="170" y="269"/>
                    </a:cubicBezTo>
                    <a:cubicBezTo>
                      <a:pt x="171" y="269"/>
                      <a:pt x="171" y="269"/>
                      <a:pt x="171" y="269"/>
                    </a:cubicBezTo>
                    <a:cubicBezTo>
                      <a:pt x="174" y="277"/>
                      <a:pt x="174" y="277"/>
                      <a:pt x="174" y="277"/>
                    </a:cubicBezTo>
                    <a:cubicBezTo>
                      <a:pt x="174" y="277"/>
                      <a:pt x="174" y="277"/>
                      <a:pt x="174" y="277"/>
                    </a:cubicBezTo>
                    <a:cubicBezTo>
                      <a:pt x="175" y="277"/>
                      <a:pt x="175" y="277"/>
                      <a:pt x="175" y="277"/>
                    </a:cubicBezTo>
                    <a:cubicBezTo>
                      <a:pt x="175" y="278"/>
                      <a:pt x="175" y="278"/>
                      <a:pt x="175" y="278"/>
                    </a:cubicBezTo>
                    <a:cubicBezTo>
                      <a:pt x="177" y="287"/>
                      <a:pt x="177" y="287"/>
                      <a:pt x="177" y="287"/>
                    </a:cubicBezTo>
                    <a:cubicBezTo>
                      <a:pt x="182" y="289"/>
                      <a:pt x="182" y="289"/>
                      <a:pt x="182" y="289"/>
                    </a:cubicBezTo>
                    <a:cubicBezTo>
                      <a:pt x="183" y="289"/>
                      <a:pt x="183" y="289"/>
                      <a:pt x="183" y="289"/>
                    </a:cubicBezTo>
                    <a:cubicBezTo>
                      <a:pt x="183" y="289"/>
                      <a:pt x="183" y="289"/>
                      <a:pt x="183" y="289"/>
                    </a:cubicBezTo>
                    <a:cubicBezTo>
                      <a:pt x="183" y="289"/>
                      <a:pt x="183" y="289"/>
                      <a:pt x="183" y="289"/>
                    </a:cubicBezTo>
                    <a:cubicBezTo>
                      <a:pt x="188" y="291"/>
                      <a:pt x="188" y="291"/>
                      <a:pt x="188" y="291"/>
                    </a:cubicBezTo>
                    <a:cubicBezTo>
                      <a:pt x="194" y="290"/>
                      <a:pt x="194" y="290"/>
                      <a:pt x="194" y="290"/>
                    </a:cubicBezTo>
                    <a:cubicBezTo>
                      <a:pt x="195" y="284"/>
                      <a:pt x="195" y="284"/>
                      <a:pt x="195" y="284"/>
                    </a:cubicBezTo>
                    <a:cubicBezTo>
                      <a:pt x="195" y="284"/>
                      <a:pt x="195" y="284"/>
                      <a:pt x="195" y="284"/>
                    </a:cubicBezTo>
                    <a:cubicBezTo>
                      <a:pt x="196" y="283"/>
                      <a:pt x="196" y="283"/>
                      <a:pt x="196" y="283"/>
                    </a:cubicBezTo>
                    <a:cubicBezTo>
                      <a:pt x="202" y="277"/>
                      <a:pt x="202" y="277"/>
                      <a:pt x="202" y="277"/>
                    </a:cubicBezTo>
                    <a:cubicBezTo>
                      <a:pt x="210" y="279"/>
                      <a:pt x="210" y="279"/>
                      <a:pt x="210" y="279"/>
                    </a:cubicBezTo>
                    <a:cubicBezTo>
                      <a:pt x="210" y="279"/>
                      <a:pt x="210" y="279"/>
                      <a:pt x="210" y="279"/>
                    </a:cubicBezTo>
                    <a:cubicBezTo>
                      <a:pt x="214" y="287"/>
                      <a:pt x="214" y="287"/>
                      <a:pt x="214" y="287"/>
                    </a:cubicBezTo>
                    <a:cubicBezTo>
                      <a:pt x="221" y="285"/>
                      <a:pt x="221" y="285"/>
                      <a:pt x="221" y="285"/>
                    </a:cubicBezTo>
                    <a:cubicBezTo>
                      <a:pt x="222" y="277"/>
                      <a:pt x="222" y="277"/>
                      <a:pt x="222" y="277"/>
                    </a:cubicBezTo>
                    <a:cubicBezTo>
                      <a:pt x="222" y="277"/>
                      <a:pt x="222" y="277"/>
                      <a:pt x="222" y="277"/>
                    </a:cubicBezTo>
                    <a:cubicBezTo>
                      <a:pt x="222" y="276"/>
                      <a:pt x="222" y="276"/>
                      <a:pt x="222" y="276"/>
                    </a:cubicBezTo>
                    <a:cubicBezTo>
                      <a:pt x="222" y="276"/>
                      <a:pt x="222" y="276"/>
                      <a:pt x="222" y="276"/>
                    </a:cubicBezTo>
                    <a:cubicBezTo>
                      <a:pt x="228" y="273"/>
                      <a:pt x="228" y="273"/>
                      <a:pt x="228" y="273"/>
                    </a:cubicBezTo>
                    <a:cubicBezTo>
                      <a:pt x="226" y="262"/>
                      <a:pt x="226" y="262"/>
                      <a:pt x="226" y="262"/>
                    </a:cubicBezTo>
                    <a:cubicBezTo>
                      <a:pt x="226" y="261"/>
                      <a:pt x="226" y="261"/>
                      <a:pt x="226" y="261"/>
                    </a:cubicBezTo>
                    <a:cubicBezTo>
                      <a:pt x="226" y="261"/>
                      <a:pt x="226" y="261"/>
                      <a:pt x="226" y="261"/>
                    </a:cubicBezTo>
                    <a:cubicBezTo>
                      <a:pt x="226" y="261"/>
                      <a:pt x="226" y="261"/>
                      <a:pt x="226" y="261"/>
                    </a:cubicBezTo>
                    <a:cubicBezTo>
                      <a:pt x="232" y="248"/>
                      <a:pt x="232" y="248"/>
                      <a:pt x="232" y="248"/>
                    </a:cubicBezTo>
                    <a:cubicBezTo>
                      <a:pt x="238" y="246"/>
                      <a:pt x="238" y="246"/>
                      <a:pt x="238" y="246"/>
                    </a:cubicBezTo>
                    <a:cubicBezTo>
                      <a:pt x="236" y="235"/>
                      <a:pt x="236" y="235"/>
                      <a:pt x="236" y="235"/>
                    </a:cubicBezTo>
                    <a:cubicBezTo>
                      <a:pt x="242" y="235"/>
                      <a:pt x="242" y="235"/>
                      <a:pt x="242" y="235"/>
                    </a:cubicBezTo>
                    <a:cubicBezTo>
                      <a:pt x="242" y="229"/>
                      <a:pt x="242" y="229"/>
                      <a:pt x="242" y="229"/>
                    </a:cubicBezTo>
                    <a:cubicBezTo>
                      <a:pt x="238" y="219"/>
                      <a:pt x="238" y="219"/>
                      <a:pt x="238" y="219"/>
                    </a:cubicBezTo>
                    <a:cubicBezTo>
                      <a:pt x="238" y="219"/>
                      <a:pt x="238" y="219"/>
                      <a:pt x="238" y="219"/>
                    </a:cubicBezTo>
                    <a:cubicBezTo>
                      <a:pt x="238" y="218"/>
                      <a:pt x="238" y="218"/>
                      <a:pt x="238" y="218"/>
                    </a:cubicBezTo>
                    <a:cubicBezTo>
                      <a:pt x="239" y="210"/>
                      <a:pt x="239" y="210"/>
                      <a:pt x="239" y="210"/>
                    </a:cubicBezTo>
                    <a:cubicBezTo>
                      <a:pt x="239" y="209"/>
                      <a:pt x="239" y="209"/>
                      <a:pt x="239" y="209"/>
                    </a:cubicBezTo>
                    <a:cubicBezTo>
                      <a:pt x="240" y="209"/>
                      <a:pt x="240" y="209"/>
                      <a:pt x="240" y="209"/>
                    </a:cubicBezTo>
                    <a:cubicBezTo>
                      <a:pt x="244" y="203"/>
                      <a:pt x="244" y="203"/>
                      <a:pt x="244" y="203"/>
                    </a:cubicBezTo>
                    <a:cubicBezTo>
                      <a:pt x="245" y="203"/>
                      <a:pt x="245" y="203"/>
                      <a:pt x="245" y="203"/>
                    </a:cubicBezTo>
                    <a:cubicBezTo>
                      <a:pt x="246" y="203"/>
                      <a:pt x="246" y="203"/>
                      <a:pt x="246" y="203"/>
                    </a:cubicBezTo>
                    <a:cubicBezTo>
                      <a:pt x="257" y="205"/>
                      <a:pt x="257" y="205"/>
                      <a:pt x="257" y="205"/>
                    </a:cubicBezTo>
                    <a:cubicBezTo>
                      <a:pt x="257" y="205"/>
                      <a:pt x="257" y="205"/>
                      <a:pt x="257" y="205"/>
                    </a:cubicBezTo>
                    <a:cubicBezTo>
                      <a:pt x="266" y="207"/>
                      <a:pt x="266" y="207"/>
                      <a:pt x="266" y="207"/>
                    </a:cubicBezTo>
                    <a:cubicBezTo>
                      <a:pt x="274" y="205"/>
                      <a:pt x="274" y="205"/>
                      <a:pt x="274" y="205"/>
                    </a:cubicBezTo>
                    <a:cubicBezTo>
                      <a:pt x="278" y="213"/>
                      <a:pt x="278" y="213"/>
                      <a:pt x="278" y="213"/>
                    </a:cubicBezTo>
                    <a:cubicBezTo>
                      <a:pt x="278" y="214"/>
                      <a:pt x="278" y="214"/>
                      <a:pt x="278" y="214"/>
                    </a:cubicBezTo>
                    <a:cubicBezTo>
                      <a:pt x="278" y="220"/>
                      <a:pt x="278" y="220"/>
                      <a:pt x="278" y="220"/>
                    </a:cubicBezTo>
                    <a:cubicBezTo>
                      <a:pt x="280" y="226"/>
                      <a:pt x="280" y="226"/>
                      <a:pt x="280" y="226"/>
                    </a:cubicBezTo>
                    <a:cubicBezTo>
                      <a:pt x="280" y="229"/>
                      <a:pt x="282" y="230"/>
                      <a:pt x="284" y="231"/>
                    </a:cubicBezTo>
                    <a:cubicBezTo>
                      <a:pt x="284" y="231"/>
                      <a:pt x="284" y="231"/>
                      <a:pt x="284" y="231"/>
                    </a:cubicBezTo>
                    <a:cubicBezTo>
                      <a:pt x="288" y="231"/>
                      <a:pt x="290" y="233"/>
                      <a:pt x="290" y="235"/>
                    </a:cubicBezTo>
                    <a:cubicBezTo>
                      <a:pt x="291" y="237"/>
                      <a:pt x="292" y="240"/>
                      <a:pt x="295" y="243"/>
                    </a:cubicBezTo>
                    <a:cubicBezTo>
                      <a:pt x="299" y="249"/>
                      <a:pt x="299" y="249"/>
                      <a:pt x="299" y="249"/>
                    </a:cubicBezTo>
                    <a:cubicBezTo>
                      <a:pt x="299" y="249"/>
                      <a:pt x="299" y="249"/>
                      <a:pt x="299" y="249"/>
                    </a:cubicBezTo>
                    <a:cubicBezTo>
                      <a:pt x="299" y="249"/>
                      <a:pt x="299" y="249"/>
                      <a:pt x="299" y="249"/>
                    </a:cubicBezTo>
                    <a:cubicBezTo>
                      <a:pt x="301" y="253"/>
                      <a:pt x="301" y="253"/>
                      <a:pt x="301" y="253"/>
                    </a:cubicBezTo>
                    <a:cubicBezTo>
                      <a:pt x="305" y="253"/>
                      <a:pt x="305" y="253"/>
                      <a:pt x="305" y="253"/>
                    </a:cubicBezTo>
                    <a:cubicBezTo>
                      <a:pt x="312" y="247"/>
                      <a:pt x="312" y="247"/>
                      <a:pt x="312" y="247"/>
                    </a:cubicBezTo>
                    <a:cubicBezTo>
                      <a:pt x="316" y="256"/>
                      <a:pt x="316" y="256"/>
                      <a:pt x="316" y="256"/>
                    </a:cubicBezTo>
                    <a:cubicBezTo>
                      <a:pt x="325" y="259"/>
                      <a:pt x="325" y="259"/>
                      <a:pt x="325" y="259"/>
                    </a:cubicBezTo>
                    <a:cubicBezTo>
                      <a:pt x="325" y="259"/>
                      <a:pt x="325" y="259"/>
                      <a:pt x="325" y="259"/>
                    </a:cubicBezTo>
                    <a:cubicBezTo>
                      <a:pt x="326" y="259"/>
                      <a:pt x="326" y="259"/>
                      <a:pt x="326" y="259"/>
                    </a:cubicBezTo>
                    <a:cubicBezTo>
                      <a:pt x="330" y="267"/>
                      <a:pt x="330" y="267"/>
                      <a:pt x="330" y="267"/>
                    </a:cubicBezTo>
                    <a:cubicBezTo>
                      <a:pt x="332" y="269"/>
                      <a:pt x="332" y="269"/>
                      <a:pt x="332" y="269"/>
                    </a:cubicBezTo>
                    <a:cubicBezTo>
                      <a:pt x="332" y="261"/>
                      <a:pt x="332" y="261"/>
                      <a:pt x="332" y="261"/>
                    </a:cubicBezTo>
                    <a:cubicBezTo>
                      <a:pt x="332" y="261"/>
                      <a:pt x="332" y="261"/>
                      <a:pt x="332" y="261"/>
                    </a:cubicBezTo>
                    <a:cubicBezTo>
                      <a:pt x="332" y="259"/>
                      <a:pt x="332" y="259"/>
                      <a:pt x="332" y="259"/>
                    </a:cubicBezTo>
                    <a:cubicBezTo>
                      <a:pt x="350" y="259"/>
                      <a:pt x="350" y="259"/>
                      <a:pt x="350" y="259"/>
                    </a:cubicBezTo>
                    <a:cubicBezTo>
                      <a:pt x="350" y="257"/>
                      <a:pt x="350" y="257"/>
                      <a:pt x="350" y="257"/>
                    </a:cubicBezTo>
                    <a:cubicBezTo>
                      <a:pt x="351" y="257"/>
                      <a:pt x="351" y="255"/>
                      <a:pt x="350" y="254"/>
                    </a:cubicBezTo>
                    <a:cubicBezTo>
                      <a:pt x="349" y="251"/>
                      <a:pt x="348" y="249"/>
                      <a:pt x="348" y="247"/>
                    </a:cubicBezTo>
                    <a:cubicBezTo>
                      <a:pt x="348" y="243"/>
                      <a:pt x="348" y="241"/>
                      <a:pt x="349" y="240"/>
                    </a:cubicBezTo>
                    <a:cubicBezTo>
                      <a:pt x="350" y="239"/>
                      <a:pt x="351" y="239"/>
                      <a:pt x="353" y="239"/>
                    </a:cubicBezTo>
                    <a:cubicBezTo>
                      <a:pt x="360" y="241"/>
                      <a:pt x="360" y="241"/>
                      <a:pt x="360" y="241"/>
                    </a:cubicBezTo>
                    <a:cubicBezTo>
                      <a:pt x="361" y="236"/>
                      <a:pt x="361" y="236"/>
                      <a:pt x="361" y="236"/>
                    </a:cubicBezTo>
                    <a:cubicBezTo>
                      <a:pt x="348" y="230"/>
                      <a:pt x="348" y="230"/>
                      <a:pt x="348" y="230"/>
                    </a:cubicBezTo>
                    <a:cubicBezTo>
                      <a:pt x="347" y="230"/>
                      <a:pt x="347" y="230"/>
                      <a:pt x="347" y="230"/>
                    </a:cubicBezTo>
                    <a:cubicBezTo>
                      <a:pt x="346" y="229"/>
                      <a:pt x="346" y="229"/>
                      <a:pt x="346" y="229"/>
                    </a:cubicBezTo>
                    <a:cubicBezTo>
                      <a:pt x="346" y="229"/>
                      <a:pt x="346" y="229"/>
                      <a:pt x="346" y="229"/>
                    </a:cubicBezTo>
                    <a:cubicBezTo>
                      <a:pt x="346" y="229"/>
                      <a:pt x="346" y="229"/>
                      <a:pt x="346" y="229"/>
                    </a:cubicBezTo>
                    <a:cubicBezTo>
                      <a:pt x="344" y="213"/>
                      <a:pt x="344" y="213"/>
                      <a:pt x="344" y="213"/>
                    </a:cubicBezTo>
                    <a:cubicBezTo>
                      <a:pt x="345" y="203"/>
                      <a:pt x="345" y="203"/>
                      <a:pt x="345" y="203"/>
                    </a:cubicBezTo>
                    <a:cubicBezTo>
                      <a:pt x="345" y="201"/>
                      <a:pt x="345" y="201"/>
                      <a:pt x="345" y="201"/>
                    </a:cubicBezTo>
                    <a:cubicBezTo>
                      <a:pt x="345" y="201"/>
                      <a:pt x="345" y="201"/>
                      <a:pt x="345" y="201"/>
                    </a:cubicBezTo>
                    <a:cubicBezTo>
                      <a:pt x="367" y="203"/>
                      <a:pt x="367" y="203"/>
                      <a:pt x="367" y="203"/>
                    </a:cubicBezTo>
                    <a:cubicBezTo>
                      <a:pt x="372" y="198"/>
                      <a:pt x="372" y="198"/>
                      <a:pt x="372" y="198"/>
                    </a:cubicBezTo>
                    <a:cubicBezTo>
                      <a:pt x="374" y="196"/>
                      <a:pt x="373" y="195"/>
                      <a:pt x="372" y="194"/>
                    </a:cubicBezTo>
                    <a:cubicBezTo>
                      <a:pt x="367" y="192"/>
                      <a:pt x="364" y="190"/>
                      <a:pt x="364" y="187"/>
                    </a:cubicBezTo>
                    <a:cubicBezTo>
                      <a:pt x="364" y="186"/>
                      <a:pt x="364" y="185"/>
                      <a:pt x="366" y="184"/>
                    </a:cubicBezTo>
                    <a:cubicBezTo>
                      <a:pt x="376" y="175"/>
                      <a:pt x="376" y="175"/>
                      <a:pt x="376" y="175"/>
                    </a:cubicBezTo>
                    <a:cubicBezTo>
                      <a:pt x="386" y="174"/>
                      <a:pt x="386" y="174"/>
                      <a:pt x="386" y="174"/>
                    </a:cubicBezTo>
                    <a:cubicBezTo>
                      <a:pt x="391" y="165"/>
                      <a:pt x="391" y="165"/>
                      <a:pt x="391" y="165"/>
                    </a:cubicBezTo>
                    <a:cubicBezTo>
                      <a:pt x="391" y="157"/>
                      <a:pt x="391" y="157"/>
                      <a:pt x="391" y="157"/>
                    </a:cubicBezTo>
                    <a:cubicBezTo>
                      <a:pt x="398" y="155"/>
                      <a:pt x="398" y="155"/>
                      <a:pt x="398" y="155"/>
                    </a:cubicBezTo>
                    <a:cubicBezTo>
                      <a:pt x="400" y="149"/>
                      <a:pt x="402" y="146"/>
                      <a:pt x="402" y="145"/>
                    </a:cubicBezTo>
                    <a:cubicBezTo>
                      <a:pt x="406" y="138"/>
                      <a:pt x="406" y="138"/>
                      <a:pt x="406" y="138"/>
                    </a:cubicBezTo>
                    <a:cubicBezTo>
                      <a:pt x="400" y="128"/>
                      <a:pt x="400" y="128"/>
                      <a:pt x="400" y="128"/>
                    </a:cubicBezTo>
                    <a:cubicBezTo>
                      <a:pt x="400" y="128"/>
                      <a:pt x="400" y="128"/>
                      <a:pt x="400" y="128"/>
                    </a:cubicBezTo>
                    <a:cubicBezTo>
                      <a:pt x="400" y="128"/>
                      <a:pt x="400" y="128"/>
                      <a:pt x="400" y="128"/>
                    </a:cubicBezTo>
                    <a:cubicBezTo>
                      <a:pt x="400" y="127"/>
                      <a:pt x="400" y="127"/>
                      <a:pt x="400" y="127"/>
                    </a:cubicBezTo>
                    <a:cubicBezTo>
                      <a:pt x="396" y="114"/>
                      <a:pt x="396" y="114"/>
                      <a:pt x="396" y="114"/>
                    </a:cubicBezTo>
                    <a:cubicBezTo>
                      <a:pt x="396" y="113"/>
                      <a:pt x="396" y="113"/>
                      <a:pt x="396" y="113"/>
                    </a:cubicBezTo>
                    <a:cubicBezTo>
                      <a:pt x="394" y="99"/>
                      <a:pt x="394" y="99"/>
                      <a:pt x="394" y="99"/>
                    </a:cubicBezTo>
                    <a:cubicBezTo>
                      <a:pt x="389" y="91"/>
                      <a:pt x="389" y="91"/>
                      <a:pt x="389" y="91"/>
                    </a:cubicBezTo>
                    <a:cubicBezTo>
                      <a:pt x="382" y="84"/>
                      <a:pt x="382" y="84"/>
                      <a:pt x="382" y="84"/>
                    </a:cubicBezTo>
                    <a:cubicBezTo>
                      <a:pt x="382" y="84"/>
                      <a:pt x="382" y="84"/>
                      <a:pt x="382" y="84"/>
                    </a:cubicBezTo>
                    <a:cubicBezTo>
                      <a:pt x="382" y="83"/>
                      <a:pt x="382" y="83"/>
                      <a:pt x="382" y="83"/>
                    </a:cubicBezTo>
                    <a:cubicBezTo>
                      <a:pt x="382" y="83"/>
                      <a:pt x="382" y="83"/>
                      <a:pt x="382" y="83"/>
                    </a:cubicBezTo>
                    <a:cubicBezTo>
                      <a:pt x="381" y="75"/>
                      <a:pt x="381" y="75"/>
                      <a:pt x="381" y="75"/>
                    </a:cubicBezTo>
                    <a:cubicBezTo>
                      <a:pt x="368" y="79"/>
                      <a:pt x="368" y="79"/>
                      <a:pt x="368" y="79"/>
                    </a:cubicBezTo>
                    <a:cubicBezTo>
                      <a:pt x="368" y="79"/>
                      <a:pt x="368" y="79"/>
                      <a:pt x="368" y="79"/>
                    </a:cubicBezTo>
                    <a:cubicBezTo>
                      <a:pt x="362" y="72"/>
                      <a:pt x="362" y="72"/>
                      <a:pt x="362" y="72"/>
                    </a:cubicBezTo>
                    <a:cubicBezTo>
                      <a:pt x="344" y="59"/>
                      <a:pt x="344" y="59"/>
                      <a:pt x="344" y="59"/>
                    </a:cubicBezTo>
                    <a:cubicBezTo>
                      <a:pt x="343" y="59"/>
                      <a:pt x="343" y="59"/>
                      <a:pt x="343" y="59"/>
                    </a:cubicBezTo>
                    <a:cubicBezTo>
                      <a:pt x="336" y="50"/>
                      <a:pt x="336" y="50"/>
                      <a:pt x="336" y="50"/>
                    </a:cubicBezTo>
                    <a:cubicBezTo>
                      <a:pt x="332" y="47"/>
                      <a:pt x="332" y="47"/>
                      <a:pt x="332" y="47"/>
                    </a:cubicBezTo>
                    <a:cubicBezTo>
                      <a:pt x="329" y="51"/>
                      <a:pt x="329" y="51"/>
                      <a:pt x="329" y="51"/>
                    </a:cubicBezTo>
                    <a:cubicBezTo>
                      <a:pt x="329" y="52"/>
                      <a:pt x="329" y="52"/>
                      <a:pt x="329" y="52"/>
                    </a:cubicBezTo>
                    <a:cubicBezTo>
                      <a:pt x="329" y="53"/>
                      <a:pt x="329" y="53"/>
                      <a:pt x="329" y="53"/>
                    </a:cubicBezTo>
                    <a:cubicBezTo>
                      <a:pt x="328" y="53"/>
                      <a:pt x="328" y="53"/>
                      <a:pt x="328" y="53"/>
                    </a:cubicBezTo>
                    <a:cubicBezTo>
                      <a:pt x="328" y="53"/>
                      <a:pt x="328" y="53"/>
                      <a:pt x="328" y="53"/>
                    </a:cubicBezTo>
                    <a:cubicBezTo>
                      <a:pt x="322" y="53"/>
                      <a:pt x="322" y="53"/>
                      <a:pt x="322" y="53"/>
                    </a:cubicBezTo>
                    <a:cubicBezTo>
                      <a:pt x="321" y="53"/>
                      <a:pt x="321" y="53"/>
                      <a:pt x="321" y="53"/>
                    </a:cubicBezTo>
                    <a:cubicBezTo>
                      <a:pt x="321" y="53"/>
                      <a:pt x="321" y="53"/>
                      <a:pt x="321" y="53"/>
                    </a:cubicBezTo>
                    <a:cubicBezTo>
                      <a:pt x="308" y="39"/>
                      <a:pt x="308" y="39"/>
                      <a:pt x="308" y="39"/>
                    </a:cubicBezTo>
                    <a:cubicBezTo>
                      <a:pt x="305" y="38"/>
                      <a:pt x="302" y="35"/>
                      <a:pt x="298" y="31"/>
                    </a:cubicBezTo>
                    <a:cubicBezTo>
                      <a:pt x="292" y="27"/>
                      <a:pt x="292" y="27"/>
                      <a:pt x="292" y="27"/>
                    </a:cubicBezTo>
                    <a:cubicBezTo>
                      <a:pt x="292" y="26"/>
                      <a:pt x="292" y="26"/>
                      <a:pt x="292" y="26"/>
                    </a:cubicBezTo>
                    <a:cubicBezTo>
                      <a:pt x="285" y="22"/>
                      <a:pt x="285" y="22"/>
                      <a:pt x="285" y="22"/>
                    </a:cubicBezTo>
                    <a:cubicBezTo>
                      <a:pt x="281" y="25"/>
                      <a:pt x="281" y="25"/>
                      <a:pt x="281" y="25"/>
                    </a:cubicBezTo>
                    <a:cubicBezTo>
                      <a:pt x="280" y="26"/>
                      <a:pt x="280" y="26"/>
                      <a:pt x="280" y="26"/>
                    </a:cubicBezTo>
                    <a:cubicBezTo>
                      <a:pt x="280" y="26"/>
                      <a:pt x="280" y="26"/>
                      <a:pt x="280" y="26"/>
                    </a:cubicBezTo>
                    <a:cubicBezTo>
                      <a:pt x="280" y="26"/>
                      <a:pt x="280" y="26"/>
                      <a:pt x="280" y="26"/>
                    </a:cubicBezTo>
                    <a:cubicBezTo>
                      <a:pt x="276" y="25"/>
                      <a:pt x="276" y="25"/>
                      <a:pt x="276" y="25"/>
                    </a:cubicBezTo>
                    <a:cubicBezTo>
                      <a:pt x="272" y="27"/>
                      <a:pt x="272" y="27"/>
                      <a:pt x="272" y="27"/>
                    </a:cubicBezTo>
                    <a:cubicBezTo>
                      <a:pt x="272" y="27"/>
                      <a:pt x="272" y="27"/>
                      <a:pt x="272" y="27"/>
                    </a:cubicBezTo>
                    <a:cubicBezTo>
                      <a:pt x="271" y="28"/>
                      <a:pt x="271" y="28"/>
                      <a:pt x="271" y="28"/>
                    </a:cubicBezTo>
                    <a:cubicBezTo>
                      <a:pt x="271" y="28"/>
                      <a:pt x="271" y="28"/>
                      <a:pt x="271" y="28"/>
                    </a:cubicBezTo>
                    <a:cubicBezTo>
                      <a:pt x="265" y="29"/>
                      <a:pt x="265" y="29"/>
                      <a:pt x="265" y="29"/>
                    </a:cubicBezTo>
                    <a:cubicBezTo>
                      <a:pt x="258" y="24"/>
                      <a:pt x="250" y="20"/>
                      <a:pt x="242" y="15"/>
                    </a:cubicBez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72" name="Freeform 10"/>
              <p:cNvSpPr/>
              <p:nvPr>
                <p:custDataLst>
                  <p:tags r:id="rId9"/>
                </p:custDataLst>
              </p:nvPr>
            </p:nvSpPr>
            <p:spPr bwMode="auto">
              <a:xfrm>
                <a:off x="7621" y="6306"/>
                <a:ext cx="2078" cy="1823"/>
              </a:xfrm>
              <a:custGeom>
                <a:avLst/>
                <a:gdLst>
                  <a:gd name="T0" fmla="*/ 10 w 351"/>
                  <a:gd name="T1" fmla="*/ 14 h 308"/>
                  <a:gd name="T2" fmla="*/ 9 w 351"/>
                  <a:gd name="T3" fmla="*/ 35 h 308"/>
                  <a:gd name="T4" fmla="*/ 5 w 351"/>
                  <a:gd name="T5" fmla="*/ 57 h 308"/>
                  <a:gd name="T6" fmla="*/ 19 w 351"/>
                  <a:gd name="T7" fmla="*/ 69 h 308"/>
                  <a:gd name="T8" fmla="*/ 35 w 351"/>
                  <a:gd name="T9" fmla="*/ 97 h 308"/>
                  <a:gd name="T10" fmla="*/ 37 w 351"/>
                  <a:gd name="T11" fmla="*/ 122 h 308"/>
                  <a:gd name="T12" fmla="*/ 45 w 351"/>
                  <a:gd name="T13" fmla="*/ 143 h 308"/>
                  <a:gd name="T14" fmla="*/ 50 w 351"/>
                  <a:gd name="T15" fmla="*/ 175 h 308"/>
                  <a:gd name="T16" fmla="*/ 47 w 351"/>
                  <a:gd name="T17" fmla="*/ 218 h 308"/>
                  <a:gd name="T18" fmla="*/ 55 w 351"/>
                  <a:gd name="T19" fmla="*/ 231 h 308"/>
                  <a:gd name="T20" fmla="*/ 62 w 351"/>
                  <a:gd name="T21" fmla="*/ 213 h 308"/>
                  <a:gd name="T22" fmla="*/ 78 w 351"/>
                  <a:gd name="T23" fmla="*/ 220 h 308"/>
                  <a:gd name="T24" fmla="*/ 85 w 351"/>
                  <a:gd name="T25" fmla="*/ 237 h 308"/>
                  <a:gd name="T26" fmla="*/ 102 w 351"/>
                  <a:gd name="T27" fmla="*/ 239 h 308"/>
                  <a:gd name="T28" fmla="*/ 119 w 351"/>
                  <a:gd name="T29" fmla="*/ 279 h 308"/>
                  <a:gd name="T30" fmla="*/ 123 w 351"/>
                  <a:gd name="T31" fmla="*/ 299 h 308"/>
                  <a:gd name="T32" fmla="*/ 131 w 351"/>
                  <a:gd name="T33" fmla="*/ 308 h 308"/>
                  <a:gd name="T34" fmla="*/ 153 w 351"/>
                  <a:gd name="T35" fmla="*/ 293 h 308"/>
                  <a:gd name="T36" fmla="*/ 164 w 351"/>
                  <a:gd name="T37" fmla="*/ 268 h 308"/>
                  <a:gd name="T38" fmla="*/ 173 w 351"/>
                  <a:gd name="T39" fmla="*/ 255 h 308"/>
                  <a:gd name="T40" fmla="*/ 187 w 351"/>
                  <a:gd name="T41" fmla="*/ 235 h 308"/>
                  <a:gd name="T42" fmla="*/ 195 w 351"/>
                  <a:gd name="T43" fmla="*/ 218 h 308"/>
                  <a:gd name="T44" fmla="*/ 221 w 351"/>
                  <a:gd name="T45" fmla="*/ 225 h 308"/>
                  <a:gd name="T46" fmla="*/ 229 w 351"/>
                  <a:gd name="T47" fmla="*/ 236 h 308"/>
                  <a:gd name="T48" fmla="*/ 240 w 351"/>
                  <a:gd name="T49" fmla="*/ 233 h 308"/>
                  <a:gd name="T50" fmla="*/ 255 w 351"/>
                  <a:gd name="T51" fmla="*/ 249 h 308"/>
                  <a:gd name="T52" fmla="*/ 275 w 351"/>
                  <a:gd name="T53" fmla="*/ 233 h 308"/>
                  <a:gd name="T54" fmla="*/ 264 w 351"/>
                  <a:gd name="T55" fmla="*/ 229 h 308"/>
                  <a:gd name="T56" fmla="*/ 259 w 351"/>
                  <a:gd name="T57" fmla="*/ 210 h 308"/>
                  <a:gd name="T58" fmla="*/ 275 w 351"/>
                  <a:gd name="T59" fmla="*/ 209 h 308"/>
                  <a:gd name="T60" fmla="*/ 259 w 351"/>
                  <a:gd name="T61" fmla="*/ 187 h 308"/>
                  <a:gd name="T62" fmla="*/ 255 w 351"/>
                  <a:gd name="T63" fmla="*/ 163 h 308"/>
                  <a:gd name="T64" fmla="*/ 303 w 351"/>
                  <a:gd name="T65" fmla="*/ 143 h 308"/>
                  <a:gd name="T66" fmla="*/ 327 w 351"/>
                  <a:gd name="T67" fmla="*/ 121 h 308"/>
                  <a:gd name="T68" fmla="*/ 333 w 351"/>
                  <a:gd name="T69" fmla="*/ 111 h 308"/>
                  <a:gd name="T70" fmla="*/ 343 w 351"/>
                  <a:gd name="T71" fmla="*/ 85 h 308"/>
                  <a:gd name="T72" fmla="*/ 325 w 351"/>
                  <a:gd name="T73" fmla="*/ 78 h 308"/>
                  <a:gd name="T74" fmla="*/ 315 w 351"/>
                  <a:gd name="T75" fmla="*/ 68 h 308"/>
                  <a:gd name="T76" fmla="*/ 304 w 351"/>
                  <a:gd name="T77" fmla="*/ 73 h 308"/>
                  <a:gd name="T78" fmla="*/ 298 w 351"/>
                  <a:gd name="T79" fmla="*/ 63 h 308"/>
                  <a:gd name="T80" fmla="*/ 287 w 351"/>
                  <a:gd name="T81" fmla="*/ 62 h 308"/>
                  <a:gd name="T82" fmla="*/ 263 w 351"/>
                  <a:gd name="T83" fmla="*/ 58 h 308"/>
                  <a:gd name="T84" fmla="*/ 253 w 351"/>
                  <a:gd name="T85" fmla="*/ 59 h 308"/>
                  <a:gd name="T86" fmla="*/ 219 w 351"/>
                  <a:gd name="T87" fmla="*/ 55 h 308"/>
                  <a:gd name="T88" fmla="*/ 217 w 351"/>
                  <a:gd name="T89" fmla="*/ 39 h 308"/>
                  <a:gd name="T90" fmla="*/ 180 w 351"/>
                  <a:gd name="T91" fmla="*/ 16 h 308"/>
                  <a:gd name="T92" fmla="*/ 163 w 351"/>
                  <a:gd name="T93" fmla="*/ 5 h 308"/>
                  <a:gd name="T94" fmla="*/ 160 w 351"/>
                  <a:gd name="T95" fmla="*/ 31 h 308"/>
                  <a:gd name="T96" fmla="*/ 140 w 351"/>
                  <a:gd name="T97" fmla="*/ 33 h 308"/>
                  <a:gd name="T98" fmla="*/ 131 w 351"/>
                  <a:gd name="T99" fmla="*/ 41 h 308"/>
                  <a:gd name="T100" fmla="*/ 122 w 351"/>
                  <a:gd name="T101" fmla="*/ 55 h 308"/>
                  <a:gd name="T102" fmla="*/ 95 w 351"/>
                  <a:gd name="T103" fmla="*/ 67 h 308"/>
                  <a:gd name="T104" fmla="*/ 77 w 351"/>
                  <a:gd name="T105" fmla="*/ 50 h 308"/>
                  <a:gd name="T106" fmla="*/ 63 w 351"/>
                  <a:gd name="T107" fmla="*/ 47 h 308"/>
                  <a:gd name="T108" fmla="*/ 49 w 351"/>
                  <a:gd name="T109" fmla="*/ 31 h 308"/>
                  <a:gd name="T110" fmla="*/ 34 w 351"/>
                  <a:gd name="T111" fmla="*/ 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1" h="308">
                    <a:moveTo>
                      <a:pt x="33" y="7"/>
                    </a:moveTo>
                    <a:cubicBezTo>
                      <a:pt x="23" y="5"/>
                      <a:pt x="23" y="5"/>
                      <a:pt x="23" y="5"/>
                    </a:cubicBezTo>
                    <a:cubicBezTo>
                      <a:pt x="14" y="3"/>
                      <a:pt x="14" y="3"/>
                      <a:pt x="14" y="3"/>
                    </a:cubicBezTo>
                    <a:cubicBezTo>
                      <a:pt x="11" y="7"/>
                      <a:pt x="11" y="7"/>
                      <a:pt x="11" y="7"/>
                    </a:cubicBezTo>
                    <a:cubicBezTo>
                      <a:pt x="10" y="14"/>
                      <a:pt x="10" y="14"/>
                      <a:pt x="10" y="14"/>
                    </a:cubicBezTo>
                    <a:cubicBezTo>
                      <a:pt x="10" y="14"/>
                      <a:pt x="10" y="14"/>
                      <a:pt x="10" y="14"/>
                    </a:cubicBezTo>
                    <a:cubicBezTo>
                      <a:pt x="13" y="25"/>
                      <a:pt x="13" y="25"/>
                      <a:pt x="13" y="25"/>
                    </a:cubicBezTo>
                    <a:cubicBezTo>
                      <a:pt x="13" y="33"/>
                      <a:pt x="13" y="33"/>
                      <a:pt x="13" y="33"/>
                    </a:cubicBezTo>
                    <a:cubicBezTo>
                      <a:pt x="13" y="35"/>
                      <a:pt x="13" y="35"/>
                      <a:pt x="13" y="35"/>
                    </a:cubicBezTo>
                    <a:cubicBezTo>
                      <a:pt x="9" y="35"/>
                      <a:pt x="9" y="35"/>
                      <a:pt x="9" y="35"/>
                    </a:cubicBezTo>
                    <a:cubicBezTo>
                      <a:pt x="11" y="45"/>
                      <a:pt x="11" y="45"/>
                      <a:pt x="11" y="45"/>
                    </a:cubicBezTo>
                    <a:cubicBezTo>
                      <a:pt x="3" y="47"/>
                      <a:pt x="3" y="47"/>
                      <a:pt x="3" y="47"/>
                    </a:cubicBezTo>
                    <a:cubicBezTo>
                      <a:pt x="0" y="53"/>
                      <a:pt x="0" y="53"/>
                      <a:pt x="0" y="53"/>
                    </a:cubicBezTo>
                    <a:cubicBezTo>
                      <a:pt x="4" y="57"/>
                      <a:pt x="4" y="57"/>
                      <a:pt x="4" y="57"/>
                    </a:cubicBezTo>
                    <a:cubicBezTo>
                      <a:pt x="5" y="57"/>
                      <a:pt x="5" y="57"/>
                      <a:pt x="5" y="57"/>
                    </a:cubicBezTo>
                    <a:cubicBezTo>
                      <a:pt x="5" y="57"/>
                      <a:pt x="5" y="57"/>
                      <a:pt x="5" y="57"/>
                    </a:cubicBezTo>
                    <a:cubicBezTo>
                      <a:pt x="19" y="68"/>
                      <a:pt x="19" y="68"/>
                      <a:pt x="19" y="68"/>
                    </a:cubicBezTo>
                    <a:cubicBezTo>
                      <a:pt x="19" y="69"/>
                      <a:pt x="19" y="69"/>
                      <a:pt x="19" y="69"/>
                    </a:cubicBezTo>
                    <a:cubicBezTo>
                      <a:pt x="19" y="69"/>
                      <a:pt x="19" y="69"/>
                      <a:pt x="19" y="69"/>
                    </a:cubicBezTo>
                    <a:cubicBezTo>
                      <a:pt x="19" y="69"/>
                      <a:pt x="19" y="69"/>
                      <a:pt x="19" y="69"/>
                    </a:cubicBezTo>
                    <a:cubicBezTo>
                      <a:pt x="19" y="69"/>
                      <a:pt x="19" y="69"/>
                      <a:pt x="19" y="69"/>
                    </a:cubicBezTo>
                    <a:cubicBezTo>
                      <a:pt x="21" y="79"/>
                      <a:pt x="21" y="79"/>
                      <a:pt x="21" y="79"/>
                    </a:cubicBezTo>
                    <a:cubicBezTo>
                      <a:pt x="28" y="89"/>
                      <a:pt x="28" y="89"/>
                      <a:pt x="28" y="89"/>
                    </a:cubicBezTo>
                    <a:cubicBezTo>
                      <a:pt x="29" y="91"/>
                      <a:pt x="31" y="93"/>
                      <a:pt x="35" y="97"/>
                    </a:cubicBezTo>
                    <a:cubicBezTo>
                      <a:pt x="35" y="97"/>
                      <a:pt x="35" y="97"/>
                      <a:pt x="35" y="97"/>
                    </a:cubicBezTo>
                    <a:cubicBezTo>
                      <a:pt x="36" y="97"/>
                      <a:pt x="36" y="97"/>
                      <a:pt x="36" y="97"/>
                    </a:cubicBezTo>
                    <a:cubicBezTo>
                      <a:pt x="36" y="97"/>
                      <a:pt x="36" y="97"/>
                      <a:pt x="36" y="97"/>
                    </a:cubicBezTo>
                    <a:cubicBezTo>
                      <a:pt x="35" y="98"/>
                      <a:pt x="35" y="98"/>
                      <a:pt x="35" y="98"/>
                    </a:cubicBezTo>
                    <a:cubicBezTo>
                      <a:pt x="35" y="107"/>
                      <a:pt x="35" y="107"/>
                      <a:pt x="35" y="107"/>
                    </a:cubicBezTo>
                    <a:cubicBezTo>
                      <a:pt x="37" y="109"/>
                      <a:pt x="37" y="115"/>
                      <a:pt x="37" y="122"/>
                    </a:cubicBezTo>
                    <a:cubicBezTo>
                      <a:pt x="41" y="127"/>
                      <a:pt x="42" y="131"/>
                      <a:pt x="42" y="133"/>
                    </a:cubicBezTo>
                    <a:cubicBezTo>
                      <a:pt x="42" y="135"/>
                      <a:pt x="43" y="138"/>
                      <a:pt x="45" y="143"/>
                    </a:cubicBezTo>
                    <a:cubicBezTo>
                      <a:pt x="45" y="143"/>
                      <a:pt x="45" y="143"/>
                      <a:pt x="45" y="143"/>
                    </a:cubicBezTo>
                    <a:cubicBezTo>
                      <a:pt x="45" y="143"/>
                      <a:pt x="45" y="143"/>
                      <a:pt x="45" y="143"/>
                    </a:cubicBezTo>
                    <a:cubicBezTo>
                      <a:pt x="45" y="143"/>
                      <a:pt x="45" y="143"/>
                      <a:pt x="45" y="143"/>
                    </a:cubicBezTo>
                    <a:cubicBezTo>
                      <a:pt x="46" y="149"/>
                      <a:pt x="46" y="153"/>
                      <a:pt x="45" y="157"/>
                    </a:cubicBezTo>
                    <a:cubicBezTo>
                      <a:pt x="43" y="160"/>
                      <a:pt x="45" y="165"/>
                      <a:pt x="49" y="173"/>
                    </a:cubicBezTo>
                    <a:cubicBezTo>
                      <a:pt x="50" y="173"/>
                      <a:pt x="50" y="173"/>
                      <a:pt x="50" y="173"/>
                    </a:cubicBezTo>
                    <a:cubicBezTo>
                      <a:pt x="50" y="174"/>
                      <a:pt x="50" y="174"/>
                      <a:pt x="50" y="174"/>
                    </a:cubicBezTo>
                    <a:cubicBezTo>
                      <a:pt x="50" y="175"/>
                      <a:pt x="50" y="175"/>
                      <a:pt x="50" y="175"/>
                    </a:cubicBezTo>
                    <a:cubicBezTo>
                      <a:pt x="43" y="189"/>
                      <a:pt x="43" y="189"/>
                      <a:pt x="43" y="189"/>
                    </a:cubicBezTo>
                    <a:cubicBezTo>
                      <a:pt x="45" y="192"/>
                      <a:pt x="45" y="194"/>
                      <a:pt x="45" y="196"/>
                    </a:cubicBezTo>
                    <a:cubicBezTo>
                      <a:pt x="43" y="209"/>
                      <a:pt x="43" y="209"/>
                      <a:pt x="43" y="209"/>
                    </a:cubicBezTo>
                    <a:cubicBezTo>
                      <a:pt x="43" y="213"/>
                      <a:pt x="43" y="216"/>
                      <a:pt x="45" y="217"/>
                    </a:cubicBezTo>
                    <a:cubicBezTo>
                      <a:pt x="47" y="218"/>
                      <a:pt x="47" y="218"/>
                      <a:pt x="47" y="218"/>
                    </a:cubicBezTo>
                    <a:cubicBezTo>
                      <a:pt x="51" y="220"/>
                      <a:pt x="52" y="222"/>
                      <a:pt x="52" y="224"/>
                    </a:cubicBezTo>
                    <a:cubicBezTo>
                      <a:pt x="51" y="231"/>
                      <a:pt x="51" y="231"/>
                      <a:pt x="51" y="231"/>
                    </a:cubicBezTo>
                    <a:cubicBezTo>
                      <a:pt x="53" y="231"/>
                      <a:pt x="53" y="231"/>
                      <a:pt x="53" y="231"/>
                    </a:cubicBezTo>
                    <a:cubicBezTo>
                      <a:pt x="54" y="232"/>
                      <a:pt x="54" y="232"/>
                      <a:pt x="54" y="232"/>
                    </a:cubicBezTo>
                    <a:cubicBezTo>
                      <a:pt x="55" y="231"/>
                      <a:pt x="55" y="231"/>
                      <a:pt x="55" y="231"/>
                    </a:cubicBezTo>
                    <a:cubicBezTo>
                      <a:pt x="56" y="229"/>
                      <a:pt x="57" y="228"/>
                      <a:pt x="58" y="226"/>
                    </a:cubicBezTo>
                    <a:cubicBezTo>
                      <a:pt x="59" y="225"/>
                      <a:pt x="59" y="225"/>
                      <a:pt x="59" y="225"/>
                    </a:cubicBezTo>
                    <a:cubicBezTo>
                      <a:pt x="59" y="224"/>
                      <a:pt x="59" y="224"/>
                      <a:pt x="59" y="224"/>
                    </a:cubicBezTo>
                    <a:cubicBezTo>
                      <a:pt x="61" y="223"/>
                      <a:pt x="61" y="222"/>
                      <a:pt x="63" y="220"/>
                    </a:cubicBezTo>
                    <a:cubicBezTo>
                      <a:pt x="63" y="218"/>
                      <a:pt x="63" y="215"/>
                      <a:pt x="62" y="213"/>
                    </a:cubicBezTo>
                    <a:cubicBezTo>
                      <a:pt x="61" y="211"/>
                      <a:pt x="61" y="211"/>
                      <a:pt x="61" y="211"/>
                    </a:cubicBezTo>
                    <a:cubicBezTo>
                      <a:pt x="63" y="210"/>
                      <a:pt x="63" y="210"/>
                      <a:pt x="63" y="210"/>
                    </a:cubicBezTo>
                    <a:cubicBezTo>
                      <a:pt x="70" y="209"/>
                      <a:pt x="73" y="209"/>
                      <a:pt x="75" y="212"/>
                    </a:cubicBezTo>
                    <a:cubicBezTo>
                      <a:pt x="78" y="220"/>
                      <a:pt x="78" y="220"/>
                      <a:pt x="78" y="220"/>
                    </a:cubicBezTo>
                    <a:cubicBezTo>
                      <a:pt x="78" y="220"/>
                      <a:pt x="78" y="220"/>
                      <a:pt x="78" y="220"/>
                    </a:cubicBezTo>
                    <a:cubicBezTo>
                      <a:pt x="78" y="221"/>
                      <a:pt x="78" y="221"/>
                      <a:pt x="78" y="221"/>
                    </a:cubicBezTo>
                    <a:cubicBezTo>
                      <a:pt x="79" y="234"/>
                      <a:pt x="79" y="234"/>
                      <a:pt x="79" y="234"/>
                    </a:cubicBezTo>
                    <a:cubicBezTo>
                      <a:pt x="85" y="237"/>
                      <a:pt x="85" y="237"/>
                      <a:pt x="85" y="237"/>
                    </a:cubicBezTo>
                    <a:cubicBezTo>
                      <a:pt x="85" y="237"/>
                      <a:pt x="85" y="237"/>
                      <a:pt x="85" y="237"/>
                    </a:cubicBezTo>
                    <a:cubicBezTo>
                      <a:pt x="85" y="237"/>
                      <a:pt x="85" y="237"/>
                      <a:pt x="85" y="237"/>
                    </a:cubicBezTo>
                    <a:cubicBezTo>
                      <a:pt x="89" y="239"/>
                      <a:pt x="89" y="239"/>
                      <a:pt x="89" y="239"/>
                    </a:cubicBezTo>
                    <a:cubicBezTo>
                      <a:pt x="92" y="236"/>
                      <a:pt x="92" y="236"/>
                      <a:pt x="92" y="236"/>
                    </a:cubicBezTo>
                    <a:cubicBezTo>
                      <a:pt x="95" y="233"/>
                      <a:pt x="95" y="233"/>
                      <a:pt x="95" y="233"/>
                    </a:cubicBezTo>
                    <a:cubicBezTo>
                      <a:pt x="97" y="233"/>
                      <a:pt x="97" y="233"/>
                      <a:pt x="97" y="233"/>
                    </a:cubicBezTo>
                    <a:cubicBezTo>
                      <a:pt x="99" y="234"/>
                      <a:pt x="101" y="236"/>
                      <a:pt x="102" y="239"/>
                    </a:cubicBezTo>
                    <a:cubicBezTo>
                      <a:pt x="103" y="249"/>
                      <a:pt x="103" y="249"/>
                      <a:pt x="103" y="249"/>
                    </a:cubicBezTo>
                    <a:cubicBezTo>
                      <a:pt x="104" y="251"/>
                      <a:pt x="104" y="251"/>
                      <a:pt x="104" y="251"/>
                    </a:cubicBezTo>
                    <a:cubicBezTo>
                      <a:pt x="115" y="274"/>
                      <a:pt x="115" y="274"/>
                      <a:pt x="115" y="274"/>
                    </a:cubicBezTo>
                    <a:cubicBezTo>
                      <a:pt x="119" y="278"/>
                      <a:pt x="119" y="278"/>
                      <a:pt x="119" y="278"/>
                    </a:cubicBezTo>
                    <a:cubicBezTo>
                      <a:pt x="119" y="279"/>
                      <a:pt x="119" y="279"/>
                      <a:pt x="119" y="279"/>
                    </a:cubicBezTo>
                    <a:cubicBezTo>
                      <a:pt x="119" y="279"/>
                      <a:pt x="119" y="279"/>
                      <a:pt x="119" y="279"/>
                    </a:cubicBezTo>
                    <a:cubicBezTo>
                      <a:pt x="121" y="289"/>
                      <a:pt x="121" y="289"/>
                      <a:pt x="121" y="289"/>
                    </a:cubicBezTo>
                    <a:cubicBezTo>
                      <a:pt x="121" y="289"/>
                      <a:pt x="121" y="289"/>
                      <a:pt x="121" y="289"/>
                    </a:cubicBezTo>
                    <a:cubicBezTo>
                      <a:pt x="122" y="298"/>
                      <a:pt x="122" y="298"/>
                      <a:pt x="122" y="298"/>
                    </a:cubicBezTo>
                    <a:cubicBezTo>
                      <a:pt x="123" y="299"/>
                      <a:pt x="123" y="299"/>
                      <a:pt x="123" y="299"/>
                    </a:cubicBezTo>
                    <a:cubicBezTo>
                      <a:pt x="125" y="295"/>
                      <a:pt x="128" y="293"/>
                      <a:pt x="129" y="293"/>
                    </a:cubicBezTo>
                    <a:cubicBezTo>
                      <a:pt x="131" y="294"/>
                      <a:pt x="131" y="295"/>
                      <a:pt x="131" y="296"/>
                    </a:cubicBezTo>
                    <a:cubicBezTo>
                      <a:pt x="131" y="299"/>
                      <a:pt x="131" y="299"/>
                      <a:pt x="131" y="299"/>
                    </a:cubicBezTo>
                    <a:cubicBezTo>
                      <a:pt x="131" y="306"/>
                      <a:pt x="131" y="306"/>
                      <a:pt x="131" y="306"/>
                    </a:cubicBezTo>
                    <a:cubicBezTo>
                      <a:pt x="131" y="308"/>
                      <a:pt x="131" y="308"/>
                      <a:pt x="131" y="308"/>
                    </a:cubicBezTo>
                    <a:cubicBezTo>
                      <a:pt x="133" y="308"/>
                      <a:pt x="135" y="308"/>
                      <a:pt x="135" y="307"/>
                    </a:cubicBezTo>
                    <a:cubicBezTo>
                      <a:pt x="139" y="301"/>
                      <a:pt x="139" y="301"/>
                      <a:pt x="139" y="301"/>
                    </a:cubicBezTo>
                    <a:cubicBezTo>
                      <a:pt x="144" y="297"/>
                      <a:pt x="144" y="297"/>
                      <a:pt x="144" y="297"/>
                    </a:cubicBezTo>
                    <a:cubicBezTo>
                      <a:pt x="147" y="295"/>
                      <a:pt x="149" y="293"/>
                      <a:pt x="153" y="293"/>
                    </a:cubicBezTo>
                    <a:cubicBezTo>
                      <a:pt x="153" y="293"/>
                      <a:pt x="153" y="293"/>
                      <a:pt x="153" y="293"/>
                    </a:cubicBezTo>
                    <a:cubicBezTo>
                      <a:pt x="161" y="295"/>
                      <a:pt x="161" y="295"/>
                      <a:pt x="161" y="295"/>
                    </a:cubicBezTo>
                    <a:cubicBezTo>
                      <a:pt x="164" y="294"/>
                      <a:pt x="164" y="294"/>
                      <a:pt x="164" y="294"/>
                    </a:cubicBezTo>
                    <a:cubicBezTo>
                      <a:pt x="168" y="288"/>
                      <a:pt x="168" y="288"/>
                      <a:pt x="168" y="288"/>
                    </a:cubicBezTo>
                    <a:cubicBezTo>
                      <a:pt x="167" y="279"/>
                      <a:pt x="167" y="279"/>
                      <a:pt x="167" y="279"/>
                    </a:cubicBezTo>
                    <a:cubicBezTo>
                      <a:pt x="165" y="275"/>
                      <a:pt x="163" y="271"/>
                      <a:pt x="164" y="268"/>
                    </a:cubicBezTo>
                    <a:cubicBezTo>
                      <a:pt x="165" y="261"/>
                      <a:pt x="165" y="261"/>
                      <a:pt x="165" y="261"/>
                    </a:cubicBezTo>
                    <a:cubicBezTo>
                      <a:pt x="165" y="260"/>
                      <a:pt x="165" y="260"/>
                      <a:pt x="165" y="260"/>
                    </a:cubicBezTo>
                    <a:cubicBezTo>
                      <a:pt x="166" y="259"/>
                      <a:pt x="166" y="259"/>
                      <a:pt x="166" y="259"/>
                    </a:cubicBezTo>
                    <a:cubicBezTo>
                      <a:pt x="166" y="259"/>
                      <a:pt x="166" y="259"/>
                      <a:pt x="166" y="259"/>
                    </a:cubicBezTo>
                    <a:cubicBezTo>
                      <a:pt x="173" y="255"/>
                      <a:pt x="173" y="255"/>
                      <a:pt x="173" y="255"/>
                    </a:cubicBezTo>
                    <a:cubicBezTo>
                      <a:pt x="174" y="255"/>
                      <a:pt x="174" y="255"/>
                      <a:pt x="174" y="255"/>
                    </a:cubicBezTo>
                    <a:cubicBezTo>
                      <a:pt x="174" y="255"/>
                      <a:pt x="174" y="255"/>
                      <a:pt x="174" y="255"/>
                    </a:cubicBezTo>
                    <a:cubicBezTo>
                      <a:pt x="179" y="251"/>
                      <a:pt x="179" y="251"/>
                      <a:pt x="179" y="251"/>
                    </a:cubicBezTo>
                    <a:cubicBezTo>
                      <a:pt x="186" y="242"/>
                      <a:pt x="186" y="242"/>
                      <a:pt x="186" y="242"/>
                    </a:cubicBezTo>
                    <a:cubicBezTo>
                      <a:pt x="187" y="235"/>
                      <a:pt x="187" y="235"/>
                      <a:pt x="187" y="235"/>
                    </a:cubicBezTo>
                    <a:cubicBezTo>
                      <a:pt x="179" y="218"/>
                      <a:pt x="179" y="218"/>
                      <a:pt x="179" y="218"/>
                    </a:cubicBezTo>
                    <a:cubicBezTo>
                      <a:pt x="195" y="225"/>
                      <a:pt x="195" y="225"/>
                      <a:pt x="195" y="225"/>
                    </a:cubicBezTo>
                    <a:cubicBezTo>
                      <a:pt x="195" y="219"/>
                      <a:pt x="195" y="219"/>
                      <a:pt x="195" y="219"/>
                    </a:cubicBezTo>
                    <a:cubicBezTo>
                      <a:pt x="195" y="219"/>
                      <a:pt x="195" y="219"/>
                      <a:pt x="195" y="219"/>
                    </a:cubicBezTo>
                    <a:cubicBezTo>
                      <a:pt x="195" y="218"/>
                      <a:pt x="195" y="218"/>
                      <a:pt x="195" y="218"/>
                    </a:cubicBezTo>
                    <a:cubicBezTo>
                      <a:pt x="201" y="213"/>
                      <a:pt x="201" y="213"/>
                      <a:pt x="201" y="213"/>
                    </a:cubicBezTo>
                    <a:cubicBezTo>
                      <a:pt x="213" y="210"/>
                      <a:pt x="213" y="210"/>
                      <a:pt x="213" y="210"/>
                    </a:cubicBezTo>
                    <a:cubicBezTo>
                      <a:pt x="214" y="210"/>
                      <a:pt x="214" y="210"/>
                      <a:pt x="214" y="210"/>
                    </a:cubicBezTo>
                    <a:cubicBezTo>
                      <a:pt x="221" y="225"/>
                      <a:pt x="221" y="225"/>
                      <a:pt x="221" y="225"/>
                    </a:cubicBezTo>
                    <a:cubicBezTo>
                      <a:pt x="221" y="225"/>
                      <a:pt x="221" y="225"/>
                      <a:pt x="221" y="225"/>
                    </a:cubicBezTo>
                    <a:cubicBezTo>
                      <a:pt x="220" y="231"/>
                      <a:pt x="220" y="231"/>
                      <a:pt x="220" y="231"/>
                    </a:cubicBezTo>
                    <a:cubicBezTo>
                      <a:pt x="221" y="236"/>
                      <a:pt x="221" y="236"/>
                      <a:pt x="221" y="236"/>
                    </a:cubicBezTo>
                    <a:cubicBezTo>
                      <a:pt x="221" y="239"/>
                      <a:pt x="223" y="240"/>
                      <a:pt x="224" y="240"/>
                    </a:cubicBezTo>
                    <a:cubicBezTo>
                      <a:pt x="226" y="240"/>
                      <a:pt x="227" y="239"/>
                      <a:pt x="229" y="237"/>
                    </a:cubicBezTo>
                    <a:cubicBezTo>
                      <a:pt x="229" y="236"/>
                      <a:pt x="229" y="236"/>
                      <a:pt x="229" y="236"/>
                    </a:cubicBezTo>
                    <a:cubicBezTo>
                      <a:pt x="229" y="236"/>
                      <a:pt x="229" y="236"/>
                      <a:pt x="229" y="236"/>
                    </a:cubicBezTo>
                    <a:cubicBezTo>
                      <a:pt x="230" y="236"/>
                      <a:pt x="230" y="236"/>
                      <a:pt x="230" y="236"/>
                    </a:cubicBezTo>
                    <a:cubicBezTo>
                      <a:pt x="239" y="233"/>
                      <a:pt x="239" y="233"/>
                      <a:pt x="239" y="233"/>
                    </a:cubicBezTo>
                    <a:cubicBezTo>
                      <a:pt x="239" y="233"/>
                      <a:pt x="239" y="233"/>
                      <a:pt x="239" y="233"/>
                    </a:cubicBezTo>
                    <a:cubicBezTo>
                      <a:pt x="240" y="233"/>
                      <a:pt x="240" y="233"/>
                      <a:pt x="240" y="233"/>
                    </a:cubicBezTo>
                    <a:cubicBezTo>
                      <a:pt x="245" y="233"/>
                      <a:pt x="247" y="234"/>
                      <a:pt x="249" y="236"/>
                    </a:cubicBezTo>
                    <a:cubicBezTo>
                      <a:pt x="249" y="247"/>
                      <a:pt x="249" y="247"/>
                      <a:pt x="249" y="247"/>
                    </a:cubicBezTo>
                    <a:cubicBezTo>
                      <a:pt x="249" y="247"/>
                      <a:pt x="249" y="247"/>
                      <a:pt x="249" y="247"/>
                    </a:cubicBezTo>
                    <a:cubicBezTo>
                      <a:pt x="251" y="248"/>
                      <a:pt x="251" y="248"/>
                      <a:pt x="251" y="248"/>
                    </a:cubicBezTo>
                    <a:cubicBezTo>
                      <a:pt x="255" y="249"/>
                      <a:pt x="255" y="249"/>
                      <a:pt x="255" y="249"/>
                    </a:cubicBezTo>
                    <a:cubicBezTo>
                      <a:pt x="261" y="249"/>
                      <a:pt x="261" y="249"/>
                      <a:pt x="261" y="249"/>
                    </a:cubicBezTo>
                    <a:cubicBezTo>
                      <a:pt x="271" y="246"/>
                      <a:pt x="271" y="246"/>
                      <a:pt x="271" y="246"/>
                    </a:cubicBezTo>
                    <a:cubicBezTo>
                      <a:pt x="277" y="241"/>
                      <a:pt x="277" y="241"/>
                      <a:pt x="277" y="241"/>
                    </a:cubicBezTo>
                    <a:cubicBezTo>
                      <a:pt x="278" y="236"/>
                      <a:pt x="278" y="236"/>
                      <a:pt x="278" y="236"/>
                    </a:cubicBezTo>
                    <a:cubicBezTo>
                      <a:pt x="275" y="233"/>
                      <a:pt x="275" y="233"/>
                      <a:pt x="275" y="233"/>
                    </a:cubicBezTo>
                    <a:cubicBezTo>
                      <a:pt x="265" y="229"/>
                      <a:pt x="265" y="229"/>
                      <a:pt x="265" y="229"/>
                    </a:cubicBezTo>
                    <a:cubicBezTo>
                      <a:pt x="265" y="229"/>
                      <a:pt x="265" y="229"/>
                      <a:pt x="265" y="229"/>
                    </a:cubicBezTo>
                    <a:cubicBezTo>
                      <a:pt x="264" y="229"/>
                      <a:pt x="264" y="229"/>
                      <a:pt x="264" y="229"/>
                    </a:cubicBezTo>
                    <a:cubicBezTo>
                      <a:pt x="264" y="229"/>
                      <a:pt x="264" y="229"/>
                      <a:pt x="264" y="229"/>
                    </a:cubicBezTo>
                    <a:cubicBezTo>
                      <a:pt x="264" y="229"/>
                      <a:pt x="264" y="229"/>
                      <a:pt x="264" y="229"/>
                    </a:cubicBezTo>
                    <a:cubicBezTo>
                      <a:pt x="252" y="217"/>
                      <a:pt x="252" y="217"/>
                      <a:pt x="252" y="217"/>
                    </a:cubicBezTo>
                    <a:cubicBezTo>
                      <a:pt x="253" y="216"/>
                      <a:pt x="253" y="216"/>
                      <a:pt x="253" y="216"/>
                    </a:cubicBezTo>
                    <a:cubicBezTo>
                      <a:pt x="259" y="211"/>
                      <a:pt x="259" y="211"/>
                      <a:pt x="259" y="211"/>
                    </a:cubicBezTo>
                    <a:cubicBezTo>
                      <a:pt x="259" y="210"/>
                      <a:pt x="259" y="210"/>
                      <a:pt x="259" y="210"/>
                    </a:cubicBezTo>
                    <a:cubicBezTo>
                      <a:pt x="259" y="210"/>
                      <a:pt x="259" y="210"/>
                      <a:pt x="259" y="210"/>
                    </a:cubicBezTo>
                    <a:cubicBezTo>
                      <a:pt x="265" y="208"/>
                      <a:pt x="265" y="208"/>
                      <a:pt x="265" y="208"/>
                    </a:cubicBezTo>
                    <a:cubicBezTo>
                      <a:pt x="265" y="208"/>
                      <a:pt x="265" y="208"/>
                      <a:pt x="265" y="208"/>
                    </a:cubicBezTo>
                    <a:cubicBezTo>
                      <a:pt x="267" y="208"/>
                      <a:pt x="267" y="208"/>
                      <a:pt x="267" y="208"/>
                    </a:cubicBezTo>
                    <a:cubicBezTo>
                      <a:pt x="275" y="209"/>
                      <a:pt x="275" y="209"/>
                      <a:pt x="275" y="209"/>
                    </a:cubicBezTo>
                    <a:cubicBezTo>
                      <a:pt x="275" y="209"/>
                      <a:pt x="275" y="209"/>
                      <a:pt x="275" y="209"/>
                    </a:cubicBezTo>
                    <a:cubicBezTo>
                      <a:pt x="275" y="210"/>
                      <a:pt x="275" y="210"/>
                      <a:pt x="275" y="210"/>
                    </a:cubicBezTo>
                    <a:cubicBezTo>
                      <a:pt x="275" y="207"/>
                      <a:pt x="275" y="207"/>
                      <a:pt x="275" y="207"/>
                    </a:cubicBezTo>
                    <a:cubicBezTo>
                      <a:pt x="272" y="201"/>
                      <a:pt x="272" y="201"/>
                      <a:pt x="272" y="201"/>
                    </a:cubicBezTo>
                    <a:cubicBezTo>
                      <a:pt x="266" y="198"/>
                      <a:pt x="266" y="198"/>
                      <a:pt x="266" y="198"/>
                    </a:cubicBezTo>
                    <a:cubicBezTo>
                      <a:pt x="259" y="187"/>
                      <a:pt x="259" y="187"/>
                      <a:pt x="259" y="187"/>
                    </a:cubicBezTo>
                    <a:cubicBezTo>
                      <a:pt x="259" y="187"/>
                      <a:pt x="259" y="187"/>
                      <a:pt x="259" y="187"/>
                    </a:cubicBezTo>
                    <a:cubicBezTo>
                      <a:pt x="258" y="186"/>
                      <a:pt x="258" y="186"/>
                      <a:pt x="258" y="186"/>
                    </a:cubicBezTo>
                    <a:cubicBezTo>
                      <a:pt x="258" y="186"/>
                      <a:pt x="258" y="186"/>
                      <a:pt x="258" y="186"/>
                    </a:cubicBezTo>
                    <a:cubicBezTo>
                      <a:pt x="255" y="173"/>
                      <a:pt x="255" y="173"/>
                      <a:pt x="255" y="173"/>
                    </a:cubicBezTo>
                    <a:cubicBezTo>
                      <a:pt x="255" y="163"/>
                      <a:pt x="255" y="163"/>
                      <a:pt x="255" y="163"/>
                    </a:cubicBezTo>
                    <a:cubicBezTo>
                      <a:pt x="261" y="157"/>
                      <a:pt x="261" y="157"/>
                      <a:pt x="261" y="157"/>
                    </a:cubicBezTo>
                    <a:cubicBezTo>
                      <a:pt x="271" y="157"/>
                      <a:pt x="271" y="157"/>
                      <a:pt x="271" y="157"/>
                    </a:cubicBezTo>
                    <a:cubicBezTo>
                      <a:pt x="293" y="159"/>
                      <a:pt x="293" y="159"/>
                      <a:pt x="293" y="159"/>
                    </a:cubicBezTo>
                    <a:cubicBezTo>
                      <a:pt x="303" y="144"/>
                      <a:pt x="303" y="144"/>
                      <a:pt x="303" y="144"/>
                    </a:cubicBezTo>
                    <a:cubicBezTo>
                      <a:pt x="303" y="143"/>
                      <a:pt x="303" y="143"/>
                      <a:pt x="303" y="143"/>
                    </a:cubicBezTo>
                    <a:cubicBezTo>
                      <a:pt x="304" y="143"/>
                      <a:pt x="304" y="143"/>
                      <a:pt x="304" y="143"/>
                    </a:cubicBezTo>
                    <a:cubicBezTo>
                      <a:pt x="313" y="139"/>
                      <a:pt x="313" y="139"/>
                      <a:pt x="313" y="139"/>
                    </a:cubicBezTo>
                    <a:cubicBezTo>
                      <a:pt x="317" y="130"/>
                      <a:pt x="317" y="130"/>
                      <a:pt x="317" y="130"/>
                    </a:cubicBezTo>
                    <a:cubicBezTo>
                      <a:pt x="317" y="129"/>
                      <a:pt x="317" y="129"/>
                      <a:pt x="317" y="129"/>
                    </a:cubicBezTo>
                    <a:cubicBezTo>
                      <a:pt x="327" y="121"/>
                      <a:pt x="327" y="121"/>
                      <a:pt x="327" y="121"/>
                    </a:cubicBezTo>
                    <a:cubicBezTo>
                      <a:pt x="332" y="112"/>
                      <a:pt x="332" y="112"/>
                      <a:pt x="332" y="112"/>
                    </a:cubicBezTo>
                    <a:cubicBezTo>
                      <a:pt x="332" y="112"/>
                      <a:pt x="332" y="112"/>
                      <a:pt x="332" y="112"/>
                    </a:cubicBezTo>
                    <a:cubicBezTo>
                      <a:pt x="333" y="112"/>
                      <a:pt x="333" y="112"/>
                      <a:pt x="333" y="112"/>
                    </a:cubicBezTo>
                    <a:cubicBezTo>
                      <a:pt x="333" y="111"/>
                      <a:pt x="333" y="111"/>
                      <a:pt x="333" y="111"/>
                    </a:cubicBezTo>
                    <a:cubicBezTo>
                      <a:pt x="333" y="111"/>
                      <a:pt x="333" y="111"/>
                      <a:pt x="333" y="111"/>
                    </a:cubicBezTo>
                    <a:cubicBezTo>
                      <a:pt x="337" y="107"/>
                      <a:pt x="337" y="107"/>
                      <a:pt x="337" y="107"/>
                    </a:cubicBezTo>
                    <a:cubicBezTo>
                      <a:pt x="341" y="99"/>
                      <a:pt x="341" y="99"/>
                      <a:pt x="341" y="99"/>
                    </a:cubicBezTo>
                    <a:cubicBezTo>
                      <a:pt x="343" y="87"/>
                      <a:pt x="343" y="87"/>
                      <a:pt x="343" y="87"/>
                    </a:cubicBezTo>
                    <a:cubicBezTo>
                      <a:pt x="343" y="86"/>
                      <a:pt x="343" y="86"/>
                      <a:pt x="343" y="86"/>
                    </a:cubicBezTo>
                    <a:cubicBezTo>
                      <a:pt x="343" y="85"/>
                      <a:pt x="343" y="85"/>
                      <a:pt x="343" y="85"/>
                    </a:cubicBezTo>
                    <a:cubicBezTo>
                      <a:pt x="350" y="81"/>
                      <a:pt x="350" y="81"/>
                      <a:pt x="350" y="81"/>
                    </a:cubicBezTo>
                    <a:cubicBezTo>
                      <a:pt x="351" y="79"/>
                      <a:pt x="351" y="79"/>
                      <a:pt x="351" y="79"/>
                    </a:cubicBezTo>
                    <a:cubicBezTo>
                      <a:pt x="342" y="78"/>
                      <a:pt x="342" y="78"/>
                      <a:pt x="342" y="78"/>
                    </a:cubicBezTo>
                    <a:cubicBezTo>
                      <a:pt x="326" y="79"/>
                      <a:pt x="326" y="79"/>
                      <a:pt x="326" y="79"/>
                    </a:cubicBezTo>
                    <a:cubicBezTo>
                      <a:pt x="325" y="78"/>
                      <a:pt x="325" y="78"/>
                      <a:pt x="325" y="78"/>
                    </a:cubicBezTo>
                    <a:cubicBezTo>
                      <a:pt x="319" y="73"/>
                      <a:pt x="319" y="73"/>
                      <a:pt x="319" y="73"/>
                    </a:cubicBezTo>
                    <a:cubicBezTo>
                      <a:pt x="319" y="73"/>
                      <a:pt x="319" y="73"/>
                      <a:pt x="319" y="73"/>
                    </a:cubicBezTo>
                    <a:cubicBezTo>
                      <a:pt x="319" y="73"/>
                      <a:pt x="319" y="73"/>
                      <a:pt x="319" y="73"/>
                    </a:cubicBezTo>
                    <a:cubicBezTo>
                      <a:pt x="319" y="73"/>
                      <a:pt x="319" y="73"/>
                      <a:pt x="319" y="73"/>
                    </a:cubicBezTo>
                    <a:cubicBezTo>
                      <a:pt x="315" y="68"/>
                      <a:pt x="315" y="68"/>
                      <a:pt x="315" y="68"/>
                    </a:cubicBezTo>
                    <a:cubicBezTo>
                      <a:pt x="315" y="69"/>
                      <a:pt x="315" y="69"/>
                      <a:pt x="315" y="69"/>
                    </a:cubicBezTo>
                    <a:cubicBezTo>
                      <a:pt x="314" y="69"/>
                      <a:pt x="314" y="69"/>
                      <a:pt x="314" y="69"/>
                    </a:cubicBezTo>
                    <a:cubicBezTo>
                      <a:pt x="313" y="71"/>
                      <a:pt x="311" y="71"/>
                      <a:pt x="309" y="71"/>
                    </a:cubicBezTo>
                    <a:cubicBezTo>
                      <a:pt x="307" y="72"/>
                      <a:pt x="307" y="72"/>
                      <a:pt x="307" y="72"/>
                    </a:cubicBezTo>
                    <a:cubicBezTo>
                      <a:pt x="306" y="73"/>
                      <a:pt x="305" y="73"/>
                      <a:pt x="304" y="73"/>
                    </a:cubicBezTo>
                    <a:cubicBezTo>
                      <a:pt x="303" y="73"/>
                      <a:pt x="303" y="71"/>
                      <a:pt x="302" y="69"/>
                    </a:cubicBezTo>
                    <a:cubicBezTo>
                      <a:pt x="302" y="67"/>
                      <a:pt x="301" y="65"/>
                      <a:pt x="299" y="63"/>
                    </a:cubicBezTo>
                    <a:cubicBezTo>
                      <a:pt x="298" y="63"/>
                      <a:pt x="298" y="63"/>
                      <a:pt x="298" y="63"/>
                    </a:cubicBezTo>
                    <a:cubicBezTo>
                      <a:pt x="298" y="63"/>
                      <a:pt x="298" y="63"/>
                      <a:pt x="298" y="63"/>
                    </a:cubicBezTo>
                    <a:cubicBezTo>
                      <a:pt x="298" y="63"/>
                      <a:pt x="298" y="63"/>
                      <a:pt x="298" y="63"/>
                    </a:cubicBezTo>
                    <a:cubicBezTo>
                      <a:pt x="296" y="57"/>
                      <a:pt x="296" y="57"/>
                      <a:pt x="296" y="57"/>
                    </a:cubicBezTo>
                    <a:cubicBezTo>
                      <a:pt x="294" y="57"/>
                      <a:pt x="294" y="57"/>
                      <a:pt x="294" y="57"/>
                    </a:cubicBezTo>
                    <a:cubicBezTo>
                      <a:pt x="288" y="61"/>
                      <a:pt x="288" y="61"/>
                      <a:pt x="288" y="61"/>
                    </a:cubicBezTo>
                    <a:cubicBezTo>
                      <a:pt x="288" y="62"/>
                      <a:pt x="288" y="62"/>
                      <a:pt x="288" y="62"/>
                    </a:cubicBezTo>
                    <a:cubicBezTo>
                      <a:pt x="287" y="62"/>
                      <a:pt x="287" y="62"/>
                      <a:pt x="287" y="62"/>
                    </a:cubicBezTo>
                    <a:cubicBezTo>
                      <a:pt x="273" y="65"/>
                      <a:pt x="273" y="65"/>
                      <a:pt x="273" y="65"/>
                    </a:cubicBezTo>
                    <a:cubicBezTo>
                      <a:pt x="273" y="65"/>
                      <a:pt x="273" y="65"/>
                      <a:pt x="273" y="65"/>
                    </a:cubicBezTo>
                    <a:cubicBezTo>
                      <a:pt x="272" y="64"/>
                      <a:pt x="272" y="64"/>
                      <a:pt x="272" y="64"/>
                    </a:cubicBezTo>
                    <a:cubicBezTo>
                      <a:pt x="263" y="58"/>
                      <a:pt x="263" y="58"/>
                      <a:pt x="263" y="58"/>
                    </a:cubicBezTo>
                    <a:cubicBezTo>
                      <a:pt x="263" y="58"/>
                      <a:pt x="263" y="58"/>
                      <a:pt x="263" y="58"/>
                    </a:cubicBezTo>
                    <a:cubicBezTo>
                      <a:pt x="262" y="57"/>
                      <a:pt x="262" y="57"/>
                      <a:pt x="262" y="57"/>
                    </a:cubicBezTo>
                    <a:cubicBezTo>
                      <a:pt x="262" y="57"/>
                      <a:pt x="262" y="57"/>
                      <a:pt x="262" y="57"/>
                    </a:cubicBezTo>
                    <a:cubicBezTo>
                      <a:pt x="262" y="57"/>
                      <a:pt x="262" y="57"/>
                      <a:pt x="262" y="57"/>
                    </a:cubicBezTo>
                    <a:cubicBezTo>
                      <a:pt x="259" y="52"/>
                      <a:pt x="259" y="52"/>
                      <a:pt x="259" y="52"/>
                    </a:cubicBezTo>
                    <a:cubicBezTo>
                      <a:pt x="253" y="59"/>
                      <a:pt x="253" y="59"/>
                      <a:pt x="253" y="59"/>
                    </a:cubicBezTo>
                    <a:cubicBezTo>
                      <a:pt x="248" y="65"/>
                      <a:pt x="244" y="67"/>
                      <a:pt x="242" y="65"/>
                    </a:cubicBezTo>
                    <a:cubicBezTo>
                      <a:pt x="233" y="60"/>
                      <a:pt x="233" y="60"/>
                      <a:pt x="233" y="60"/>
                    </a:cubicBezTo>
                    <a:cubicBezTo>
                      <a:pt x="226" y="59"/>
                      <a:pt x="226" y="59"/>
                      <a:pt x="226" y="59"/>
                    </a:cubicBezTo>
                    <a:cubicBezTo>
                      <a:pt x="225" y="60"/>
                      <a:pt x="225" y="60"/>
                      <a:pt x="225" y="60"/>
                    </a:cubicBezTo>
                    <a:cubicBezTo>
                      <a:pt x="219" y="55"/>
                      <a:pt x="219" y="55"/>
                      <a:pt x="219" y="55"/>
                    </a:cubicBezTo>
                    <a:cubicBezTo>
                      <a:pt x="219" y="55"/>
                      <a:pt x="219" y="55"/>
                      <a:pt x="219" y="55"/>
                    </a:cubicBezTo>
                    <a:cubicBezTo>
                      <a:pt x="218" y="55"/>
                      <a:pt x="218" y="55"/>
                      <a:pt x="218" y="55"/>
                    </a:cubicBezTo>
                    <a:cubicBezTo>
                      <a:pt x="221" y="44"/>
                      <a:pt x="221" y="44"/>
                      <a:pt x="221" y="44"/>
                    </a:cubicBezTo>
                    <a:cubicBezTo>
                      <a:pt x="221" y="40"/>
                      <a:pt x="221" y="40"/>
                      <a:pt x="221" y="40"/>
                    </a:cubicBezTo>
                    <a:cubicBezTo>
                      <a:pt x="217" y="39"/>
                      <a:pt x="217" y="39"/>
                      <a:pt x="217" y="39"/>
                    </a:cubicBezTo>
                    <a:cubicBezTo>
                      <a:pt x="217" y="39"/>
                      <a:pt x="217" y="39"/>
                      <a:pt x="217" y="39"/>
                    </a:cubicBezTo>
                    <a:cubicBezTo>
                      <a:pt x="208" y="29"/>
                      <a:pt x="208" y="29"/>
                      <a:pt x="208" y="29"/>
                    </a:cubicBezTo>
                    <a:cubicBezTo>
                      <a:pt x="209" y="23"/>
                      <a:pt x="209" y="23"/>
                      <a:pt x="209" y="23"/>
                    </a:cubicBezTo>
                    <a:cubicBezTo>
                      <a:pt x="188" y="21"/>
                      <a:pt x="188" y="21"/>
                      <a:pt x="188" y="21"/>
                    </a:cubicBezTo>
                    <a:cubicBezTo>
                      <a:pt x="180" y="16"/>
                      <a:pt x="180" y="16"/>
                      <a:pt x="180" y="16"/>
                    </a:cubicBezTo>
                    <a:cubicBezTo>
                      <a:pt x="178" y="15"/>
                      <a:pt x="176" y="13"/>
                      <a:pt x="175" y="9"/>
                    </a:cubicBezTo>
                    <a:cubicBezTo>
                      <a:pt x="174" y="6"/>
                      <a:pt x="174" y="6"/>
                      <a:pt x="174" y="6"/>
                    </a:cubicBezTo>
                    <a:cubicBezTo>
                      <a:pt x="172" y="0"/>
                      <a:pt x="172" y="0"/>
                      <a:pt x="172" y="0"/>
                    </a:cubicBezTo>
                    <a:cubicBezTo>
                      <a:pt x="169" y="0"/>
                      <a:pt x="169" y="0"/>
                      <a:pt x="169" y="0"/>
                    </a:cubicBezTo>
                    <a:cubicBezTo>
                      <a:pt x="163" y="5"/>
                      <a:pt x="163" y="5"/>
                      <a:pt x="163" y="5"/>
                    </a:cubicBezTo>
                    <a:cubicBezTo>
                      <a:pt x="155" y="15"/>
                      <a:pt x="155" y="15"/>
                      <a:pt x="155" y="15"/>
                    </a:cubicBezTo>
                    <a:cubicBezTo>
                      <a:pt x="157" y="21"/>
                      <a:pt x="157" y="21"/>
                      <a:pt x="157" y="21"/>
                    </a:cubicBezTo>
                    <a:cubicBezTo>
                      <a:pt x="159" y="30"/>
                      <a:pt x="159" y="30"/>
                      <a:pt x="159" y="30"/>
                    </a:cubicBezTo>
                    <a:cubicBezTo>
                      <a:pt x="159" y="31"/>
                      <a:pt x="159" y="31"/>
                      <a:pt x="159" y="31"/>
                    </a:cubicBezTo>
                    <a:cubicBezTo>
                      <a:pt x="160" y="31"/>
                      <a:pt x="160" y="31"/>
                      <a:pt x="160" y="31"/>
                    </a:cubicBezTo>
                    <a:cubicBezTo>
                      <a:pt x="159" y="31"/>
                      <a:pt x="159" y="31"/>
                      <a:pt x="159" y="31"/>
                    </a:cubicBezTo>
                    <a:cubicBezTo>
                      <a:pt x="159" y="31"/>
                      <a:pt x="159" y="31"/>
                      <a:pt x="159" y="31"/>
                    </a:cubicBezTo>
                    <a:cubicBezTo>
                      <a:pt x="159" y="34"/>
                      <a:pt x="156" y="35"/>
                      <a:pt x="153" y="35"/>
                    </a:cubicBezTo>
                    <a:cubicBezTo>
                      <a:pt x="145" y="35"/>
                      <a:pt x="145" y="35"/>
                      <a:pt x="145" y="35"/>
                    </a:cubicBezTo>
                    <a:cubicBezTo>
                      <a:pt x="140" y="33"/>
                      <a:pt x="140" y="33"/>
                      <a:pt x="140" y="33"/>
                    </a:cubicBezTo>
                    <a:cubicBezTo>
                      <a:pt x="134" y="35"/>
                      <a:pt x="134" y="35"/>
                      <a:pt x="134" y="35"/>
                    </a:cubicBezTo>
                    <a:cubicBezTo>
                      <a:pt x="133" y="35"/>
                      <a:pt x="133" y="35"/>
                      <a:pt x="133" y="35"/>
                    </a:cubicBezTo>
                    <a:cubicBezTo>
                      <a:pt x="132" y="35"/>
                      <a:pt x="132" y="35"/>
                      <a:pt x="132" y="35"/>
                    </a:cubicBezTo>
                    <a:cubicBezTo>
                      <a:pt x="131" y="41"/>
                      <a:pt x="131" y="41"/>
                      <a:pt x="131" y="41"/>
                    </a:cubicBezTo>
                    <a:cubicBezTo>
                      <a:pt x="131" y="41"/>
                      <a:pt x="131" y="41"/>
                      <a:pt x="131" y="41"/>
                    </a:cubicBezTo>
                    <a:cubicBezTo>
                      <a:pt x="131" y="43"/>
                      <a:pt x="131" y="43"/>
                      <a:pt x="131" y="43"/>
                    </a:cubicBezTo>
                    <a:cubicBezTo>
                      <a:pt x="129" y="43"/>
                      <a:pt x="129" y="43"/>
                      <a:pt x="129" y="43"/>
                    </a:cubicBezTo>
                    <a:cubicBezTo>
                      <a:pt x="119" y="39"/>
                      <a:pt x="119" y="39"/>
                      <a:pt x="119" y="39"/>
                    </a:cubicBezTo>
                    <a:cubicBezTo>
                      <a:pt x="119" y="43"/>
                      <a:pt x="120" y="45"/>
                      <a:pt x="121" y="48"/>
                    </a:cubicBezTo>
                    <a:cubicBezTo>
                      <a:pt x="123" y="51"/>
                      <a:pt x="123" y="53"/>
                      <a:pt x="122" y="55"/>
                    </a:cubicBezTo>
                    <a:cubicBezTo>
                      <a:pt x="121" y="58"/>
                      <a:pt x="121" y="58"/>
                      <a:pt x="121" y="58"/>
                    </a:cubicBezTo>
                    <a:cubicBezTo>
                      <a:pt x="119" y="59"/>
                      <a:pt x="116" y="60"/>
                      <a:pt x="111" y="59"/>
                    </a:cubicBezTo>
                    <a:cubicBezTo>
                      <a:pt x="104" y="59"/>
                      <a:pt x="104" y="59"/>
                      <a:pt x="104" y="59"/>
                    </a:cubicBezTo>
                    <a:cubicBezTo>
                      <a:pt x="103" y="71"/>
                      <a:pt x="103" y="71"/>
                      <a:pt x="103" y="71"/>
                    </a:cubicBezTo>
                    <a:cubicBezTo>
                      <a:pt x="95" y="67"/>
                      <a:pt x="95" y="67"/>
                      <a:pt x="95" y="67"/>
                    </a:cubicBezTo>
                    <a:cubicBezTo>
                      <a:pt x="94" y="67"/>
                      <a:pt x="94" y="67"/>
                      <a:pt x="94" y="67"/>
                    </a:cubicBezTo>
                    <a:cubicBezTo>
                      <a:pt x="94" y="67"/>
                      <a:pt x="94" y="67"/>
                      <a:pt x="94" y="67"/>
                    </a:cubicBezTo>
                    <a:cubicBezTo>
                      <a:pt x="89" y="59"/>
                      <a:pt x="89" y="59"/>
                      <a:pt x="89" y="59"/>
                    </a:cubicBezTo>
                    <a:cubicBezTo>
                      <a:pt x="80" y="55"/>
                      <a:pt x="80" y="55"/>
                      <a:pt x="80" y="55"/>
                    </a:cubicBezTo>
                    <a:cubicBezTo>
                      <a:pt x="77" y="50"/>
                      <a:pt x="77" y="50"/>
                      <a:pt x="77" y="50"/>
                    </a:cubicBezTo>
                    <a:cubicBezTo>
                      <a:pt x="74" y="53"/>
                      <a:pt x="74" y="53"/>
                      <a:pt x="74" y="53"/>
                    </a:cubicBezTo>
                    <a:cubicBezTo>
                      <a:pt x="73" y="53"/>
                      <a:pt x="73" y="53"/>
                      <a:pt x="73" y="53"/>
                    </a:cubicBezTo>
                    <a:cubicBezTo>
                      <a:pt x="67" y="54"/>
                      <a:pt x="67" y="54"/>
                      <a:pt x="67" y="54"/>
                    </a:cubicBezTo>
                    <a:cubicBezTo>
                      <a:pt x="66" y="54"/>
                      <a:pt x="66" y="54"/>
                      <a:pt x="66" y="54"/>
                    </a:cubicBezTo>
                    <a:cubicBezTo>
                      <a:pt x="63" y="47"/>
                      <a:pt x="63" y="47"/>
                      <a:pt x="63" y="47"/>
                    </a:cubicBezTo>
                    <a:cubicBezTo>
                      <a:pt x="59" y="43"/>
                      <a:pt x="59" y="43"/>
                      <a:pt x="59" y="43"/>
                    </a:cubicBezTo>
                    <a:cubicBezTo>
                      <a:pt x="59" y="42"/>
                      <a:pt x="59" y="42"/>
                      <a:pt x="59" y="42"/>
                    </a:cubicBezTo>
                    <a:cubicBezTo>
                      <a:pt x="56" y="38"/>
                      <a:pt x="54" y="35"/>
                      <a:pt x="53" y="33"/>
                    </a:cubicBezTo>
                    <a:cubicBezTo>
                      <a:pt x="53" y="32"/>
                      <a:pt x="53" y="31"/>
                      <a:pt x="51" y="31"/>
                    </a:cubicBezTo>
                    <a:cubicBezTo>
                      <a:pt x="49" y="31"/>
                      <a:pt x="49" y="31"/>
                      <a:pt x="49" y="31"/>
                    </a:cubicBezTo>
                    <a:cubicBezTo>
                      <a:pt x="46" y="29"/>
                      <a:pt x="44" y="27"/>
                      <a:pt x="43" y="23"/>
                    </a:cubicBezTo>
                    <a:cubicBezTo>
                      <a:pt x="41" y="17"/>
                      <a:pt x="41" y="17"/>
                      <a:pt x="41" y="17"/>
                    </a:cubicBezTo>
                    <a:cubicBezTo>
                      <a:pt x="41" y="11"/>
                      <a:pt x="41" y="11"/>
                      <a:pt x="41" y="11"/>
                    </a:cubicBezTo>
                    <a:cubicBezTo>
                      <a:pt x="39" y="6"/>
                      <a:pt x="39" y="6"/>
                      <a:pt x="39" y="6"/>
                    </a:cubicBezTo>
                    <a:cubicBezTo>
                      <a:pt x="34" y="7"/>
                      <a:pt x="34" y="7"/>
                      <a:pt x="34" y="7"/>
                    </a:cubicBezTo>
                    <a:cubicBezTo>
                      <a:pt x="33" y="7"/>
                      <a:pt x="33" y="7"/>
                      <a:pt x="33" y="7"/>
                    </a:cubicBezTo>
                    <a:cubicBezTo>
                      <a:pt x="33" y="7"/>
                      <a:pt x="33" y="7"/>
                      <a:pt x="33" y="7"/>
                    </a:cubicBez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73" name="Freeform 11"/>
              <p:cNvSpPr/>
              <p:nvPr/>
            </p:nvSpPr>
            <p:spPr bwMode="auto">
              <a:xfrm>
                <a:off x="4166" y="5566"/>
                <a:ext cx="3723" cy="2260"/>
              </a:xfrm>
              <a:custGeom>
                <a:avLst/>
                <a:gdLst>
                  <a:gd name="T0" fmla="*/ 67 w 629"/>
                  <a:gd name="T1" fmla="*/ 18 h 382"/>
                  <a:gd name="T2" fmla="*/ 34 w 629"/>
                  <a:gd name="T3" fmla="*/ 29 h 382"/>
                  <a:gd name="T4" fmla="*/ 21 w 629"/>
                  <a:gd name="T5" fmla="*/ 54 h 382"/>
                  <a:gd name="T6" fmla="*/ 10 w 629"/>
                  <a:gd name="T7" fmla="*/ 105 h 382"/>
                  <a:gd name="T8" fmla="*/ 9 w 629"/>
                  <a:gd name="T9" fmla="*/ 119 h 382"/>
                  <a:gd name="T10" fmla="*/ 31 w 629"/>
                  <a:gd name="T11" fmla="*/ 166 h 382"/>
                  <a:gd name="T12" fmla="*/ 65 w 629"/>
                  <a:gd name="T13" fmla="*/ 204 h 382"/>
                  <a:gd name="T14" fmla="*/ 92 w 629"/>
                  <a:gd name="T15" fmla="*/ 196 h 382"/>
                  <a:gd name="T16" fmla="*/ 118 w 629"/>
                  <a:gd name="T17" fmla="*/ 230 h 382"/>
                  <a:gd name="T18" fmla="*/ 145 w 629"/>
                  <a:gd name="T19" fmla="*/ 250 h 382"/>
                  <a:gd name="T20" fmla="*/ 157 w 629"/>
                  <a:gd name="T21" fmla="*/ 271 h 382"/>
                  <a:gd name="T22" fmla="*/ 189 w 629"/>
                  <a:gd name="T23" fmla="*/ 293 h 382"/>
                  <a:gd name="T24" fmla="*/ 204 w 629"/>
                  <a:gd name="T25" fmla="*/ 302 h 382"/>
                  <a:gd name="T26" fmla="*/ 236 w 629"/>
                  <a:gd name="T27" fmla="*/ 314 h 382"/>
                  <a:gd name="T28" fmla="*/ 299 w 629"/>
                  <a:gd name="T29" fmla="*/ 324 h 382"/>
                  <a:gd name="T30" fmla="*/ 297 w 629"/>
                  <a:gd name="T31" fmla="*/ 350 h 382"/>
                  <a:gd name="T32" fmla="*/ 387 w 629"/>
                  <a:gd name="T33" fmla="*/ 339 h 382"/>
                  <a:gd name="T34" fmla="*/ 397 w 629"/>
                  <a:gd name="T35" fmla="*/ 369 h 382"/>
                  <a:gd name="T36" fmla="*/ 479 w 629"/>
                  <a:gd name="T37" fmla="*/ 357 h 382"/>
                  <a:gd name="T38" fmla="*/ 513 w 629"/>
                  <a:gd name="T39" fmla="*/ 340 h 382"/>
                  <a:gd name="T40" fmla="*/ 569 w 629"/>
                  <a:gd name="T41" fmla="*/ 360 h 382"/>
                  <a:gd name="T42" fmla="*/ 570 w 629"/>
                  <a:gd name="T43" fmla="*/ 358 h 382"/>
                  <a:gd name="T44" fmla="*/ 597 w 629"/>
                  <a:gd name="T45" fmla="*/ 348 h 382"/>
                  <a:gd name="T46" fmla="*/ 608 w 629"/>
                  <a:gd name="T47" fmla="*/ 332 h 382"/>
                  <a:gd name="T48" fmla="*/ 624 w 629"/>
                  <a:gd name="T49" fmla="*/ 281 h 382"/>
                  <a:gd name="T50" fmla="*/ 617 w 629"/>
                  <a:gd name="T51" fmla="*/ 248 h 382"/>
                  <a:gd name="T52" fmla="*/ 601 w 629"/>
                  <a:gd name="T53" fmla="*/ 207 h 382"/>
                  <a:gd name="T54" fmla="*/ 593 w 629"/>
                  <a:gd name="T55" fmla="*/ 192 h 382"/>
                  <a:gd name="T56" fmla="*/ 583 w 629"/>
                  <a:gd name="T57" fmla="*/ 197 h 382"/>
                  <a:gd name="T58" fmla="*/ 558 w 629"/>
                  <a:gd name="T59" fmla="*/ 203 h 382"/>
                  <a:gd name="T60" fmla="*/ 532 w 629"/>
                  <a:gd name="T61" fmla="*/ 214 h 382"/>
                  <a:gd name="T62" fmla="*/ 513 w 629"/>
                  <a:gd name="T63" fmla="*/ 190 h 382"/>
                  <a:gd name="T64" fmla="*/ 496 w 629"/>
                  <a:gd name="T65" fmla="*/ 172 h 382"/>
                  <a:gd name="T66" fmla="*/ 443 w 629"/>
                  <a:gd name="T67" fmla="*/ 166 h 382"/>
                  <a:gd name="T68" fmla="*/ 403 w 629"/>
                  <a:gd name="T69" fmla="*/ 150 h 382"/>
                  <a:gd name="T70" fmla="*/ 389 w 629"/>
                  <a:gd name="T71" fmla="*/ 134 h 382"/>
                  <a:gd name="T72" fmla="*/ 369 w 629"/>
                  <a:gd name="T73" fmla="*/ 136 h 382"/>
                  <a:gd name="T74" fmla="*/ 347 w 629"/>
                  <a:gd name="T75" fmla="*/ 98 h 382"/>
                  <a:gd name="T76" fmla="*/ 356 w 629"/>
                  <a:gd name="T77" fmla="*/ 74 h 382"/>
                  <a:gd name="T78" fmla="*/ 357 w 629"/>
                  <a:gd name="T79" fmla="*/ 40 h 382"/>
                  <a:gd name="T80" fmla="*/ 357 w 629"/>
                  <a:gd name="T81" fmla="*/ 22 h 382"/>
                  <a:gd name="T82" fmla="*/ 355 w 629"/>
                  <a:gd name="T83" fmla="*/ 20 h 382"/>
                  <a:gd name="T84" fmla="*/ 347 w 629"/>
                  <a:gd name="T85" fmla="*/ 15 h 382"/>
                  <a:gd name="T86" fmla="*/ 305 w 629"/>
                  <a:gd name="T87" fmla="*/ 2 h 382"/>
                  <a:gd name="T88" fmla="*/ 260 w 629"/>
                  <a:gd name="T89" fmla="*/ 12 h 382"/>
                  <a:gd name="T90" fmla="*/ 221 w 629"/>
                  <a:gd name="T91" fmla="*/ 18 h 382"/>
                  <a:gd name="T92" fmla="*/ 206 w 629"/>
                  <a:gd name="T93" fmla="*/ 20 h 382"/>
                  <a:gd name="T94" fmla="*/ 171 w 629"/>
                  <a:gd name="T95" fmla="*/ 18 h 382"/>
                  <a:gd name="T96" fmla="*/ 152 w 629"/>
                  <a:gd name="T97" fmla="*/ 0 h 382"/>
                  <a:gd name="T98" fmla="*/ 135 w 629"/>
                  <a:gd name="T99" fmla="*/ 10 h 382"/>
                  <a:gd name="T100" fmla="*/ 92 w 629"/>
                  <a:gd name="T101" fmla="*/ 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9" h="382">
                    <a:moveTo>
                      <a:pt x="77" y="2"/>
                    </a:moveTo>
                    <a:cubicBezTo>
                      <a:pt x="77" y="2"/>
                      <a:pt x="77" y="2"/>
                      <a:pt x="77" y="2"/>
                    </a:cubicBezTo>
                    <a:cubicBezTo>
                      <a:pt x="76" y="6"/>
                      <a:pt x="73" y="8"/>
                      <a:pt x="70" y="11"/>
                    </a:cubicBezTo>
                    <a:cubicBezTo>
                      <a:pt x="67" y="12"/>
                      <a:pt x="67" y="14"/>
                      <a:pt x="67" y="16"/>
                    </a:cubicBezTo>
                    <a:cubicBezTo>
                      <a:pt x="67" y="18"/>
                      <a:pt x="67" y="18"/>
                      <a:pt x="67" y="18"/>
                    </a:cubicBezTo>
                    <a:cubicBezTo>
                      <a:pt x="67" y="20"/>
                      <a:pt x="65" y="23"/>
                      <a:pt x="62" y="28"/>
                    </a:cubicBezTo>
                    <a:cubicBezTo>
                      <a:pt x="62" y="30"/>
                      <a:pt x="62" y="30"/>
                      <a:pt x="62" y="30"/>
                    </a:cubicBezTo>
                    <a:cubicBezTo>
                      <a:pt x="61" y="31"/>
                      <a:pt x="59" y="32"/>
                      <a:pt x="57" y="32"/>
                    </a:cubicBezTo>
                    <a:cubicBezTo>
                      <a:pt x="34" y="29"/>
                      <a:pt x="34" y="29"/>
                      <a:pt x="34" y="29"/>
                    </a:cubicBezTo>
                    <a:cubicBezTo>
                      <a:pt x="34" y="29"/>
                      <a:pt x="34" y="29"/>
                      <a:pt x="34" y="29"/>
                    </a:cubicBezTo>
                    <a:cubicBezTo>
                      <a:pt x="32" y="34"/>
                      <a:pt x="32" y="34"/>
                      <a:pt x="32" y="34"/>
                    </a:cubicBezTo>
                    <a:cubicBezTo>
                      <a:pt x="32" y="35"/>
                      <a:pt x="32" y="35"/>
                      <a:pt x="32" y="35"/>
                    </a:cubicBezTo>
                    <a:cubicBezTo>
                      <a:pt x="32" y="35"/>
                      <a:pt x="32" y="35"/>
                      <a:pt x="32" y="35"/>
                    </a:cubicBezTo>
                    <a:cubicBezTo>
                      <a:pt x="32" y="35"/>
                      <a:pt x="32" y="35"/>
                      <a:pt x="32" y="35"/>
                    </a:cubicBezTo>
                    <a:cubicBezTo>
                      <a:pt x="26" y="44"/>
                      <a:pt x="22" y="50"/>
                      <a:pt x="21" y="54"/>
                    </a:cubicBezTo>
                    <a:cubicBezTo>
                      <a:pt x="21" y="56"/>
                      <a:pt x="23" y="63"/>
                      <a:pt x="29" y="75"/>
                    </a:cubicBezTo>
                    <a:cubicBezTo>
                      <a:pt x="32" y="84"/>
                      <a:pt x="32" y="84"/>
                      <a:pt x="32" y="84"/>
                    </a:cubicBezTo>
                    <a:cubicBezTo>
                      <a:pt x="34" y="88"/>
                      <a:pt x="33" y="92"/>
                      <a:pt x="29" y="98"/>
                    </a:cubicBezTo>
                    <a:cubicBezTo>
                      <a:pt x="22" y="105"/>
                      <a:pt x="22" y="105"/>
                      <a:pt x="22" y="105"/>
                    </a:cubicBezTo>
                    <a:cubicBezTo>
                      <a:pt x="10" y="105"/>
                      <a:pt x="10" y="105"/>
                      <a:pt x="10" y="105"/>
                    </a:cubicBezTo>
                    <a:cubicBezTo>
                      <a:pt x="7" y="92"/>
                      <a:pt x="7" y="92"/>
                      <a:pt x="7" y="92"/>
                    </a:cubicBezTo>
                    <a:cubicBezTo>
                      <a:pt x="4" y="108"/>
                      <a:pt x="4" y="108"/>
                      <a:pt x="4" y="108"/>
                    </a:cubicBezTo>
                    <a:cubicBezTo>
                      <a:pt x="9" y="116"/>
                      <a:pt x="9" y="116"/>
                      <a:pt x="9" y="116"/>
                    </a:cubicBezTo>
                    <a:cubicBezTo>
                      <a:pt x="10" y="117"/>
                      <a:pt x="10" y="118"/>
                      <a:pt x="9" y="118"/>
                    </a:cubicBezTo>
                    <a:cubicBezTo>
                      <a:pt x="9" y="119"/>
                      <a:pt x="9" y="119"/>
                      <a:pt x="9" y="119"/>
                    </a:cubicBezTo>
                    <a:cubicBezTo>
                      <a:pt x="7" y="120"/>
                      <a:pt x="5" y="124"/>
                      <a:pt x="2" y="131"/>
                    </a:cubicBezTo>
                    <a:cubicBezTo>
                      <a:pt x="0" y="137"/>
                      <a:pt x="1" y="143"/>
                      <a:pt x="6" y="150"/>
                    </a:cubicBezTo>
                    <a:cubicBezTo>
                      <a:pt x="15" y="150"/>
                      <a:pt x="15" y="150"/>
                      <a:pt x="15" y="150"/>
                    </a:cubicBezTo>
                    <a:cubicBezTo>
                      <a:pt x="19" y="150"/>
                      <a:pt x="23" y="156"/>
                      <a:pt x="30" y="165"/>
                    </a:cubicBezTo>
                    <a:cubicBezTo>
                      <a:pt x="31" y="166"/>
                      <a:pt x="31" y="166"/>
                      <a:pt x="31" y="166"/>
                    </a:cubicBezTo>
                    <a:cubicBezTo>
                      <a:pt x="31" y="166"/>
                      <a:pt x="31" y="166"/>
                      <a:pt x="31" y="166"/>
                    </a:cubicBezTo>
                    <a:cubicBezTo>
                      <a:pt x="31" y="168"/>
                      <a:pt x="32" y="170"/>
                      <a:pt x="34" y="172"/>
                    </a:cubicBezTo>
                    <a:cubicBezTo>
                      <a:pt x="55" y="192"/>
                      <a:pt x="55" y="192"/>
                      <a:pt x="55" y="192"/>
                    </a:cubicBezTo>
                    <a:cubicBezTo>
                      <a:pt x="55" y="192"/>
                      <a:pt x="55" y="192"/>
                      <a:pt x="55" y="192"/>
                    </a:cubicBezTo>
                    <a:cubicBezTo>
                      <a:pt x="65" y="204"/>
                      <a:pt x="65" y="204"/>
                      <a:pt x="65" y="204"/>
                    </a:cubicBezTo>
                    <a:cubicBezTo>
                      <a:pt x="70" y="204"/>
                      <a:pt x="70" y="204"/>
                      <a:pt x="70" y="204"/>
                    </a:cubicBezTo>
                    <a:cubicBezTo>
                      <a:pt x="76" y="193"/>
                      <a:pt x="76" y="193"/>
                      <a:pt x="76" y="193"/>
                    </a:cubicBezTo>
                    <a:cubicBezTo>
                      <a:pt x="77" y="192"/>
                      <a:pt x="77" y="192"/>
                      <a:pt x="77" y="192"/>
                    </a:cubicBezTo>
                    <a:cubicBezTo>
                      <a:pt x="77" y="192"/>
                      <a:pt x="77" y="192"/>
                      <a:pt x="77" y="192"/>
                    </a:cubicBezTo>
                    <a:cubicBezTo>
                      <a:pt x="92" y="196"/>
                      <a:pt x="92" y="196"/>
                      <a:pt x="92" y="196"/>
                    </a:cubicBezTo>
                    <a:cubicBezTo>
                      <a:pt x="92" y="196"/>
                      <a:pt x="92" y="196"/>
                      <a:pt x="92" y="196"/>
                    </a:cubicBezTo>
                    <a:cubicBezTo>
                      <a:pt x="92" y="197"/>
                      <a:pt x="92" y="197"/>
                      <a:pt x="92" y="197"/>
                    </a:cubicBezTo>
                    <a:cubicBezTo>
                      <a:pt x="94" y="207"/>
                      <a:pt x="94" y="207"/>
                      <a:pt x="94" y="207"/>
                    </a:cubicBezTo>
                    <a:cubicBezTo>
                      <a:pt x="112" y="227"/>
                      <a:pt x="112" y="227"/>
                      <a:pt x="112" y="227"/>
                    </a:cubicBezTo>
                    <a:cubicBezTo>
                      <a:pt x="118" y="230"/>
                      <a:pt x="118" y="230"/>
                      <a:pt x="118" y="230"/>
                    </a:cubicBezTo>
                    <a:cubicBezTo>
                      <a:pt x="118" y="230"/>
                      <a:pt x="118" y="230"/>
                      <a:pt x="118" y="230"/>
                    </a:cubicBezTo>
                    <a:cubicBezTo>
                      <a:pt x="121" y="232"/>
                      <a:pt x="121" y="232"/>
                      <a:pt x="121" y="232"/>
                    </a:cubicBezTo>
                    <a:cubicBezTo>
                      <a:pt x="121" y="232"/>
                      <a:pt x="121" y="232"/>
                      <a:pt x="121" y="232"/>
                    </a:cubicBezTo>
                    <a:cubicBezTo>
                      <a:pt x="135" y="252"/>
                      <a:pt x="135" y="252"/>
                      <a:pt x="135" y="252"/>
                    </a:cubicBezTo>
                    <a:cubicBezTo>
                      <a:pt x="145" y="250"/>
                      <a:pt x="145" y="250"/>
                      <a:pt x="145" y="250"/>
                    </a:cubicBezTo>
                    <a:cubicBezTo>
                      <a:pt x="146" y="250"/>
                      <a:pt x="146" y="250"/>
                      <a:pt x="146" y="250"/>
                    </a:cubicBezTo>
                    <a:cubicBezTo>
                      <a:pt x="147" y="250"/>
                      <a:pt x="147" y="250"/>
                      <a:pt x="147" y="250"/>
                    </a:cubicBezTo>
                    <a:cubicBezTo>
                      <a:pt x="147" y="251"/>
                      <a:pt x="147" y="251"/>
                      <a:pt x="147" y="251"/>
                    </a:cubicBezTo>
                    <a:cubicBezTo>
                      <a:pt x="148" y="252"/>
                      <a:pt x="148" y="252"/>
                      <a:pt x="148" y="252"/>
                    </a:cubicBezTo>
                    <a:cubicBezTo>
                      <a:pt x="157" y="271"/>
                      <a:pt x="157" y="271"/>
                      <a:pt x="157" y="271"/>
                    </a:cubicBezTo>
                    <a:cubicBezTo>
                      <a:pt x="168" y="278"/>
                      <a:pt x="168" y="278"/>
                      <a:pt x="168" y="278"/>
                    </a:cubicBezTo>
                    <a:cubicBezTo>
                      <a:pt x="177" y="280"/>
                      <a:pt x="177" y="280"/>
                      <a:pt x="177" y="280"/>
                    </a:cubicBezTo>
                    <a:cubicBezTo>
                      <a:pt x="182" y="292"/>
                      <a:pt x="182" y="292"/>
                      <a:pt x="182" y="292"/>
                    </a:cubicBezTo>
                    <a:cubicBezTo>
                      <a:pt x="189" y="292"/>
                      <a:pt x="189" y="292"/>
                      <a:pt x="189" y="292"/>
                    </a:cubicBezTo>
                    <a:cubicBezTo>
                      <a:pt x="189" y="293"/>
                      <a:pt x="189" y="293"/>
                      <a:pt x="189" y="293"/>
                    </a:cubicBezTo>
                    <a:cubicBezTo>
                      <a:pt x="189" y="293"/>
                      <a:pt x="189" y="293"/>
                      <a:pt x="189" y="293"/>
                    </a:cubicBezTo>
                    <a:cubicBezTo>
                      <a:pt x="203" y="301"/>
                      <a:pt x="203" y="301"/>
                      <a:pt x="203" y="301"/>
                    </a:cubicBezTo>
                    <a:cubicBezTo>
                      <a:pt x="203" y="301"/>
                      <a:pt x="203" y="301"/>
                      <a:pt x="203" y="301"/>
                    </a:cubicBezTo>
                    <a:cubicBezTo>
                      <a:pt x="203" y="301"/>
                      <a:pt x="203" y="301"/>
                      <a:pt x="203" y="301"/>
                    </a:cubicBezTo>
                    <a:cubicBezTo>
                      <a:pt x="204" y="302"/>
                      <a:pt x="204" y="302"/>
                      <a:pt x="204" y="302"/>
                    </a:cubicBezTo>
                    <a:cubicBezTo>
                      <a:pt x="214" y="314"/>
                      <a:pt x="214" y="314"/>
                      <a:pt x="214" y="314"/>
                    </a:cubicBezTo>
                    <a:cubicBezTo>
                      <a:pt x="229" y="312"/>
                      <a:pt x="229" y="312"/>
                      <a:pt x="229" y="312"/>
                    </a:cubicBezTo>
                    <a:cubicBezTo>
                      <a:pt x="230" y="312"/>
                      <a:pt x="230" y="312"/>
                      <a:pt x="230" y="312"/>
                    </a:cubicBezTo>
                    <a:cubicBezTo>
                      <a:pt x="236" y="314"/>
                      <a:pt x="236" y="314"/>
                      <a:pt x="236" y="314"/>
                    </a:cubicBezTo>
                    <a:cubicBezTo>
                      <a:pt x="236" y="314"/>
                      <a:pt x="236" y="314"/>
                      <a:pt x="236" y="314"/>
                    </a:cubicBezTo>
                    <a:cubicBezTo>
                      <a:pt x="246" y="322"/>
                      <a:pt x="246" y="322"/>
                      <a:pt x="246" y="322"/>
                    </a:cubicBezTo>
                    <a:cubicBezTo>
                      <a:pt x="263" y="324"/>
                      <a:pt x="263" y="324"/>
                      <a:pt x="263" y="324"/>
                    </a:cubicBezTo>
                    <a:cubicBezTo>
                      <a:pt x="273" y="322"/>
                      <a:pt x="273" y="322"/>
                      <a:pt x="273" y="322"/>
                    </a:cubicBezTo>
                    <a:cubicBezTo>
                      <a:pt x="273" y="322"/>
                      <a:pt x="273" y="322"/>
                      <a:pt x="273" y="322"/>
                    </a:cubicBezTo>
                    <a:cubicBezTo>
                      <a:pt x="287" y="320"/>
                      <a:pt x="296" y="321"/>
                      <a:pt x="299" y="324"/>
                    </a:cubicBezTo>
                    <a:cubicBezTo>
                      <a:pt x="301" y="328"/>
                      <a:pt x="300" y="331"/>
                      <a:pt x="295" y="335"/>
                    </a:cubicBezTo>
                    <a:cubicBezTo>
                      <a:pt x="291" y="339"/>
                      <a:pt x="291" y="339"/>
                      <a:pt x="291" y="339"/>
                    </a:cubicBezTo>
                    <a:cubicBezTo>
                      <a:pt x="290" y="341"/>
                      <a:pt x="292" y="344"/>
                      <a:pt x="297" y="349"/>
                    </a:cubicBezTo>
                    <a:cubicBezTo>
                      <a:pt x="297" y="350"/>
                      <a:pt x="297" y="350"/>
                      <a:pt x="297" y="350"/>
                    </a:cubicBezTo>
                    <a:cubicBezTo>
                      <a:pt x="297" y="350"/>
                      <a:pt x="297" y="350"/>
                      <a:pt x="297" y="350"/>
                    </a:cubicBezTo>
                    <a:cubicBezTo>
                      <a:pt x="300" y="352"/>
                      <a:pt x="300" y="352"/>
                      <a:pt x="300" y="352"/>
                    </a:cubicBezTo>
                    <a:cubicBezTo>
                      <a:pt x="301" y="351"/>
                      <a:pt x="301" y="351"/>
                      <a:pt x="301" y="351"/>
                    </a:cubicBezTo>
                    <a:cubicBezTo>
                      <a:pt x="311" y="332"/>
                      <a:pt x="319" y="322"/>
                      <a:pt x="325" y="320"/>
                    </a:cubicBezTo>
                    <a:cubicBezTo>
                      <a:pt x="331" y="318"/>
                      <a:pt x="343" y="323"/>
                      <a:pt x="363" y="335"/>
                    </a:cubicBezTo>
                    <a:cubicBezTo>
                      <a:pt x="387" y="339"/>
                      <a:pt x="387" y="339"/>
                      <a:pt x="387" y="339"/>
                    </a:cubicBezTo>
                    <a:cubicBezTo>
                      <a:pt x="387" y="340"/>
                      <a:pt x="387" y="340"/>
                      <a:pt x="387" y="340"/>
                    </a:cubicBezTo>
                    <a:cubicBezTo>
                      <a:pt x="387" y="341"/>
                      <a:pt x="387" y="341"/>
                      <a:pt x="387" y="341"/>
                    </a:cubicBezTo>
                    <a:cubicBezTo>
                      <a:pt x="385" y="352"/>
                      <a:pt x="385" y="352"/>
                      <a:pt x="385" y="352"/>
                    </a:cubicBezTo>
                    <a:cubicBezTo>
                      <a:pt x="397" y="354"/>
                      <a:pt x="397" y="354"/>
                      <a:pt x="397" y="354"/>
                    </a:cubicBezTo>
                    <a:cubicBezTo>
                      <a:pt x="397" y="369"/>
                      <a:pt x="397" y="369"/>
                      <a:pt x="397" y="369"/>
                    </a:cubicBezTo>
                    <a:cubicBezTo>
                      <a:pt x="401" y="376"/>
                      <a:pt x="403" y="380"/>
                      <a:pt x="405" y="381"/>
                    </a:cubicBezTo>
                    <a:cubicBezTo>
                      <a:pt x="407" y="382"/>
                      <a:pt x="419" y="382"/>
                      <a:pt x="441" y="381"/>
                    </a:cubicBezTo>
                    <a:cubicBezTo>
                      <a:pt x="453" y="374"/>
                      <a:pt x="453" y="374"/>
                      <a:pt x="453" y="374"/>
                    </a:cubicBezTo>
                    <a:cubicBezTo>
                      <a:pt x="465" y="358"/>
                      <a:pt x="465" y="358"/>
                      <a:pt x="465" y="358"/>
                    </a:cubicBezTo>
                    <a:cubicBezTo>
                      <a:pt x="479" y="357"/>
                      <a:pt x="479" y="357"/>
                      <a:pt x="479" y="357"/>
                    </a:cubicBezTo>
                    <a:cubicBezTo>
                      <a:pt x="486" y="355"/>
                      <a:pt x="486" y="355"/>
                      <a:pt x="486" y="355"/>
                    </a:cubicBezTo>
                    <a:cubicBezTo>
                      <a:pt x="512" y="340"/>
                      <a:pt x="512" y="340"/>
                      <a:pt x="512" y="340"/>
                    </a:cubicBezTo>
                    <a:cubicBezTo>
                      <a:pt x="513" y="340"/>
                      <a:pt x="513" y="340"/>
                      <a:pt x="513" y="340"/>
                    </a:cubicBezTo>
                    <a:cubicBezTo>
                      <a:pt x="513" y="340"/>
                      <a:pt x="513" y="340"/>
                      <a:pt x="513" y="340"/>
                    </a:cubicBezTo>
                    <a:cubicBezTo>
                      <a:pt x="513" y="340"/>
                      <a:pt x="513" y="340"/>
                      <a:pt x="513" y="340"/>
                    </a:cubicBezTo>
                    <a:cubicBezTo>
                      <a:pt x="528" y="338"/>
                      <a:pt x="537" y="338"/>
                      <a:pt x="539" y="340"/>
                    </a:cubicBezTo>
                    <a:cubicBezTo>
                      <a:pt x="557" y="354"/>
                      <a:pt x="557" y="354"/>
                      <a:pt x="557" y="354"/>
                    </a:cubicBezTo>
                    <a:cubicBezTo>
                      <a:pt x="562" y="356"/>
                      <a:pt x="562" y="356"/>
                      <a:pt x="562" y="356"/>
                    </a:cubicBezTo>
                    <a:cubicBezTo>
                      <a:pt x="563" y="357"/>
                      <a:pt x="563" y="357"/>
                      <a:pt x="563" y="357"/>
                    </a:cubicBezTo>
                    <a:cubicBezTo>
                      <a:pt x="569" y="360"/>
                      <a:pt x="569" y="360"/>
                      <a:pt x="569" y="360"/>
                    </a:cubicBezTo>
                    <a:cubicBezTo>
                      <a:pt x="570" y="360"/>
                      <a:pt x="570" y="360"/>
                      <a:pt x="570" y="360"/>
                    </a:cubicBezTo>
                    <a:cubicBezTo>
                      <a:pt x="570" y="359"/>
                      <a:pt x="570" y="359"/>
                      <a:pt x="570" y="359"/>
                    </a:cubicBezTo>
                    <a:cubicBezTo>
                      <a:pt x="570" y="358"/>
                      <a:pt x="570" y="358"/>
                      <a:pt x="570" y="358"/>
                    </a:cubicBezTo>
                    <a:cubicBezTo>
                      <a:pt x="570" y="358"/>
                      <a:pt x="570" y="358"/>
                      <a:pt x="570" y="358"/>
                    </a:cubicBezTo>
                    <a:cubicBezTo>
                      <a:pt x="570" y="358"/>
                      <a:pt x="570" y="358"/>
                      <a:pt x="570" y="358"/>
                    </a:cubicBezTo>
                    <a:cubicBezTo>
                      <a:pt x="573" y="346"/>
                      <a:pt x="573" y="346"/>
                      <a:pt x="573" y="346"/>
                    </a:cubicBezTo>
                    <a:cubicBezTo>
                      <a:pt x="571" y="342"/>
                      <a:pt x="571" y="339"/>
                      <a:pt x="573" y="337"/>
                    </a:cubicBezTo>
                    <a:cubicBezTo>
                      <a:pt x="573" y="335"/>
                      <a:pt x="575" y="334"/>
                      <a:pt x="579" y="333"/>
                    </a:cubicBezTo>
                    <a:cubicBezTo>
                      <a:pt x="585" y="332"/>
                      <a:pt x="590" y="337"/>
                      <a:pt x="596" y="348"/>
                    </a:cubicBezTo>
                    <a:cubicBezTo>
                      <a:pt x="597" y="348"/>
                      <a:pt x="597" y="348"/>
                      <a:pt x="597" y="348"/>
                    </a:cubicBezTo>
                    <a:cubicBezTo>
                      <a:pt x="597" y="348"/>
                      <a:pt x="597" y="348"/>
                      <a:pt x="597" y="348"/>
                    </a:cubicBezTo>
                    <a:cubicBezTo>
                      <a:pt x="607" y="344"/>
                      <a:pt x="607" y="344"/>
                      <a:pt x="607" y="344"/>
                    </a:cubicBezTo>
                    <a:cubicBezTo>
                      <a:pt x="609" y="344"/>
                      <a:pt x="610" y="342"/>
                      <a:pt x="610" y="340"/>
                    </a:cubicBezTo>
                    <a:cubicBezTo>
                      <a:pt x="608" y="332"/>
                      <a:pt x="608" y="332"/>
                      <a:pt x="608" y="332"/>
                    </a:cubicBezTo>
                    <a:cubicBezTo>
                      <a:pt x="608" y="332"/>
                      <a:pt x="608" y="332"/>
                      <a:pt x="608" y="332"/>
                    </a:cubicBezTo>
                    <a:cubicBezTo>
                      <a:pt x="607" y="329"/>
                      <a:pt x="608" y="326"/>
                      <a:pt x="611" y="325"/>
                    </a:cubicBezTo>
                    <a:cubicBezTo>
                      <a:pt x="615" y="322"/>
                      <a:pt x="615" y="322"/>
                      <a:pt x="615" y="322"/>
                    </a:cubicBezTo>
                    <a:cubicBezTo>
                      <a:pt x="623" y="312"/>
                      <a:pt x="623" y="312"/>
                      <a:pt x="623" y="312"/>
                    </a:cubicBezTo>
                    <a:cubicBezTo>
                      <a:pt x="629" y="299"/>
                      <a:pt x="629" y="299"/>
                      <a:pt x="629" y="299"/>
                    </a:cubicBezTo>
                    <a:cubicBezTo>
                      <a:pt x="624" y="291"/>
                      <a:pt x="623" y="285"/>
                      <a:pt x="624" y="281"/>
                    </a:cubicBezTo>
                    <a:cubicBezTo>
                      <a:pt x="625" y="270"/>
                      <a:pt x="625" y="270"/>
                      <a:pt x="625" y="270"/>
                    </a:cubicBezTo>
                    <a:cubicBezTo>
                      <a:pt x="623" y="265"/>
                      <a:pt x="622" y="262"/>
                      <a:pt x="622" y="259"/>
                    </a:cubicBezTo>
                    <a:cubicBezTo>
                      <a:pt x="622" y="258"/>
                      <a:pt x="620" y="254"/>
                      <a:pt x="617" y="249"/>
                    </a:cubicBezTo>
                    <a:cubicBezTo>
                      <a:pt x="617" y="249"/>
                      <a:pt x="617" y="249"/>
                      <a:pt x="617" y="249"/>
                    </a:cubicBezTo>
                    <a:cubicBezTo>
                      <a:pt x="617" y="248"/>
                      <a:pt x="617" y="248"/>
                      <a:pt x="617" y="248"/>
                    </a:cubicBezTo>
                    <a:cubicBezTo>
                      <a:pt x="615" y="234"/>
                      <a:pt x="615" y="234"/>
                      <a:pt x="615" y="234"/>
                    </a:cubicBezTo>
                    <a:cubicBezTo>
                      <a:pt x="615" y="231"/>
                      <a:pt x="615" y="228"/>
                      <a:pt x="615" y="224"/>
                    </a:cubicBezTo>
                    <a:cubicBezTo>
                      <a:pt x="612" y="221"/>
                      <a:pt x="609" y="218"/>
                      <a:pt x="608" y="216"/>
                    </a:cubicBezTo>
                    <a:cubicBezTo>
                      <a:pt x="602" y="208"/>
                      <a:pt x="602" y="208"/>
                      <a:pt x="602" y="208"/>
                    </a:cubicBezTo>
                    <a:cubicBezTo>
                      <a:pt x="601" y="207"/>
                      <a:pt x="601" y="207"/>
                      <a:pt x="601" y="207"/>
                    </a:cubicBezTo>
                    <a:cubicBezTo>
                      <a:pt x="601" y="206"/>
                      <a:pt x="601" y="206"/>
                      <a:pt x="601" y="206"/>
                    </a:cubicBezTo>
                    <a:cubicBezTo>
                      <a:pt x="601" y="206"/>
                      <a:pt x="601" y="206"/>
                      <a:pt x="601" y="206"/>
                    </a:cubicBezTo>
                    <a:cubicBezTo>
                      <a:pt x="599" y="196"/>
                      <a:pt x="599" y="196"/>
                      <a:pt x="599" y="196"/>
                    </a:cubicBezTo>
                    <a:cubicBezTo>
                      <a:pt x="593" y="191"/>
                      <a:pt x="593" y="191"/>
                      <a:pt x="593" y="191"/>
                    </a:cubicBezTo>
                    <a:cubicBezTo>
                      <a:pt x="593" y="192"/>
                      <a:pt x="593" y="192"/>
                      <a:pt x="593" y="192"/>
                    </a:cubicBezTo>
                    <a:cubicBezTo>
                      <a:pt x="582" y="182"/>
                      <a:pt x="582" y="182"/>
                      <a:pt x="582" y="182"/>
                    </a:cubicBezTo>
                    <a:cubicBezTo>
                      <a:pt x="582" y="183"/>
                      <a:pt x="582" y="183"/>
                      <a:pt x="582" y="183"/>
                    </a:cubicBezTo>
                    <a:cubicBezTo>
                      <a:pt x="583" y="196"/>
                      <a:pt x="583" y="196"/>
                      <a:pt x="583" y="196"/>
                    </a:cubicBezTo>
                    <a:cubicBezTo>
                      <a:pt x="583" y="196"/>
                      <a:pt x="583" y="196"/>
                      <a:pt x="583" y="196"/>
                    </a:cubicBezTo>
                    <a:cubicBezTo>
                      <a:pt x="583" y="197"/>
                      <a:pt x="583" y="197"/>
                      <a:pt x="583" y="197"/>
                    </a:cubicBezTo>
                    <a:cubicBezTo>
                      <a:pt x="577" y="200"/>
                      <a:pt x="577" y="200"/>
                      <a:pt x="577" y="200"/>
                    </a:cubicBezTo>
                    <a:cubicBezTo>
                      <a:pt x="577" y="208"/>
                      <a:pt x="577" y="208"/>
                      <a:pt x="577" y="208"/>
                    </a:cubicBezTo>
                    <a:cubicBezTo>
                      <a:pt x="577" y="209"/>
                      <a:pt x="577" y="209"/>
                      <a:pt x="577" y="209"/>
                    </a:cubicBezTo>
                    <a:cubicBezTo>
                      <a:pt x="563" y="214"/>
                      <a:pt x="563" y="214"/>
                      <a:pt x="563" y="214"/>
                    </a:cubicBezTo>
                    <a:cubicBezTo>
                      <a:pt x="558" y="203"/>
                      <a:pt x="558" y="203"/>
                      <a:pt x="558" y="203"/>
                    </a:cubicBezTo>
                    <a:cubicBezTo>
                      <a:pt x="555" y="202"/>
                      <a:pt x="555" y="202"/>
                      <a:pt x="555" y="202"/>
                    </a:cubicBezTo>
                    <a:cubicBezTo>
                      <a:pt x="551" y="207"/>
                      <a:pt x="551" y="207"/>
                      <a:pt x="551" y="207"/>
                    </a:cubicBezTo>
                    <a:cubicBezTo>
                      <a:pt x="548" y="215"/>
                      <a:pt x="548" y="215"/>
                      <a:pt x="548" y="215"/>
                    </a:cubicBezTo>
                    <a:cubicBezTo>
                      <a:pt x="538" y="218"/>
                      <a:pt x="538" y="218"/>
                      <a:pt x="538" y="218"/>
                    </a:cubicBezTo>
                    <a:cubicBezTo>
                      <a:pt x="532" y="214"/>
                      <a:pt x="532" y="214"/>
                      <a:pt x="532" y="214"/>
                    </a:cubicBezTo>
                    <a:cubicBezTo>
                      <a:pt x="524" y="211"/>
                      <a:pt x="524" y="211"/>
                      <a:pt x="524" y="211"/>
                    </a:cubicBezTo>
                    <a:cubicBezTo>
                      <a:pt x="522" y="200"/>
                      <a:pt x="522" y="200"/>
                      <a:pt x="522" y="200"/>
                    </a:cubicBezTo>
                    <a:cubicBezTo>
                      <a:pt x="519" y="193"/>
                      <a:pt x="519" y="193"/>
                      <a:pt x="519" y="193"/>
                    </a:cubicBezTo>
                    <a:cubicBezTo>
                      <a:pt x="514" y="191"/>
                      <a:pt x="514" y="191"/>
                      <a:pt x="514" y="191"/>
                    </a:cubicBezTo>
                    <a:cubicBezTo>
                      <a:pt x="513" y="190"/>
                      <a:pt x="513" y="190"/>
                      <a:pt x="513" y="190"/>
                    </a:cubicBezTo>
                    <a:cubicBezTo>
                      <a:pt x="510" y="186"/>
                      <a:pt x="510" y="186"/>
                      <a:pt x="510" y="186"/>
                    </a:cubicBezTo>
                    <a:cubicBezTo>
                      <a:pt x="510" y="186"/>
                      <a:pt x="510" y="186"/>
                      <a:pt x="510" y="186"/>
                    </a:cubicBezTo>
                    <a:cubicBezTo>
                      <a:pt x="506" y="180"/>
                      <a:pt x="506" y="180"/>
                      <a:pt x="506" y="180"/>
                    </a:cubicBezTo>
                    <a:cubicBezTo>
                      <a:pt x="501" y="172"/>
                      <a:pt x="501" y="172"/>
                      <a:pt x="501" y="172"/>
                    </a:cubicBezTo>
                    <a:cubicBezTo>
                      <a:pt x="496" y="172"/>
                      <a:pt x="496" y="172"/>
                      <a:pt x="496" y="172"/>
                    </a:cubicBezTo>
                    <a:cubicBezTo>
                      <a:pt x="488" y="175"/>
                      <a:pt x="488" y="175"/>
                      <a:pt x="488" y="175"/>
                    </a:cubicBezTo>
                    <a:cubicBezTo>
                      <a:pt x="487" y="176"/>
                      <a:pt x="487" y="176"/>
                      <a:pt x="487" y="176"/>
                    </a:cubicBezTo>
                    <a:cubicBezTo>
                      <a:pt x="467" y="174"/>
                      <a:pt x="467" y="174"/>
                      <a:pt x="467" y="174"/>
                    </a:cubicBezTo>
                    <a:cubicBezTo>
                      <a:pt x="451" y="171"/>
                      <a:pt x="451" y="171"/>
                      <a:pt x="451" y="171"/>
                    </a:cubicBezTo>
                    <a:cubicBezTo>
                      <a:pt x="450" y="170"/>
                      <a:pt x="447" y="169"/>
                      <a:pt x="443" y="166"/>
                    </a:cubicBezTo>
                    <a:cubicBezTo>
                      <a:pt x="431" y="162"/>
                      <a:pt x="431" y="162"/>
                      <a:pt x="431" y="162"/>
                    </a:cubicBezTo>
                    <a:cubicBezTo>
                      <a:pt x="422" y="160"/>
                      <a:pt x="417" y="158"/>
                      <a:pt x="415" y="156"/>
                    </a:cubicBezTo>
                    <a:cubicBezTo>
                      <a:pt x="413" y="154"/>
                      <a:pt x="413" y="154"/>
                      <a:pt x="413" y="154"/>
                    </a:cubicBezTo>
                    <a:cubicBezTo>
                      <a:pt x="411" y="154"/>
                      <a:pt x="411" y="154"/>
                      <a:pt x="411" y="154"/>
                    </a:cubicBezTo>
                    <a:cubicBezTo>
                      <a:pt x="403" y="150"/>
                      <a:pt x="403" y="150"/>
                      <a:pt x="403" y="150"/>
                    </a:cubicBezTo>
                    <a:cubicBezTo>
                      <a:pt x="403" y="149"/>
                      <a:pt x="403" y="149"/>
                      <a:pt x="403" y="149"/>
                    </a:cubicBezTo>
                    <a:cubicBezTo>
                      <a:pt x="401" y="148"/>
                      <a:pt x="400" y="146"/>
                      <a:pt x="399" y="145"/>
                    </a:cubicBezTo>
                    <a:cubicBezTo>
                      <a:pt x="398" y="141"/>
                      <a:pt x="398" y="141"/>
                      <a:pt x="398" y="141"/>
                    </a:cubicBezTo>
                    <a:cubicBezTo>
                      <a:pt x="395" y="136"/>
                      <a:pt x="395" y="136"/>
                      <a:pt x="395" y="136"/>
                    </a:cubicBezTo>
                    <a:cubicBezTo>
                      <a:pt x="389" y="134"/>
                      <a:pt x="389" y="134"/>
                      <a:pt x="389" y="134"/>
                    </a:cubicBezTo>
                    <a:cubicBezTo>
                      <a:pt x="387" y="135"/>
                      <a:pt x="387" y="135"/>
                      <a:pt x="387" y="135"/>
                    </a:cubicBezTo>
                    <a:cubicBezTo>
                      <a:pt x="385" y="137"/>
                      <a:pt x="385" y="137"/>
                      <a:pt x="385" y="137"/>
                    </a:cubicBezTo>
                    <a:cubicBezTo>
                      <a:pt x="384" y="138"/>
                      <a:pt x="384" y="138"/>
                      <a:pt x="384" y="138"/>
                    </a:cubicBezTo>
                    <a:cubicBezTo>
                      <a:pt x="382" y="139"/>
                      <a:pt x="380" y="140"/>
                      <a:pt x="379" y="140"/>
                    </a:cubicBezTo>
                    <a:cubicBezTo>
                      <a:pt x="375" y="141"/>
                      <a:pt x="372" y="140"/>
                      <a:pt x="369" y="136"/>
                    </a:cubicBezTo>
                    <a:cubicBezTo>
                      <a:pt x="361" y="128"/>
                      <a:pt x="361" y="128"/>
                      <a:pt x="361" y="128"/>
                    </a:cubicBezTo>
                    <a:cubicBezTo>
                      <a:pt x="358" y="124"/>
                      <a:pt x="356" y="121"/>
                      <a:pt x="355" y="119"/>
                    </a:cubicBezTo>
                    <a:cubicBezTo>
                      <a:pt x="353" y="116"/>
                      <a:pt x="353" y="116"/>
                      <a:pt x="353" y="116"/>
                    </a:cubicBezTo>
                    <a:cubicBezTo>
                      <a:pt x="351" y="113"/>
                      <a:pt x="349" y="110"/>
                      <a:pt x="347" y="108"/>
                    </a:cubicBezTo>
                    <a:cubicBezTo>
                      <a:pt x="346" y="104"/>
                      <a:pt x="346" y="101"/>
                      <a:pt x="347" y="98"/>
                    </a:cubicBezTo>
                    <a:cubicBezTo>
                      <a:pt x="347" y="98"/>
                      <a:pt x="347" y="98"/>
                      <a:pt x="347" y="98"/>
                    </a:cubicBezTo>
                    <a:cubicBezTo>
                      <a:pt x="347" y="98"/>
                      <a:pt x="347" y="98"/>
                      <a:pt x="347" y="98"/>
                    </a:cubicBezTo>
                    <a:cubicBezTo>
                      <a:pt x="352" y="89"/>
                      <a:pt x="352" y="89"/>
                      <a:pt x="352" y="89"/>
                    </a:cubicBezTo>
                    <a:cubicBezTo>
                      <a:pt x="355" y="80"/>
                      <a:pt x="355" y="80"/>
                      <a:pt x="355" y="80"/>
                    </a:cubicBezTo>
                    <a:cubicBezTo>
                      <a:pt x="356" y="74"/>
                      <a:pt x="356" y="74"/>
                      <a:pt x="356" y="74"/>
                    </a:cubicBezTo>
                    <a:cubicBezTo>
                      <a:pt x="354" y="64"/>
                      <a:pt x="354" y="64"/>
                      <a:pt x="354" y="64"/>
                    </a:cubicBezTo>
                    <a:cubicBezTo>
                      <a:pt x="348" y="59"/>
                      <a:pt x="348" y="59"/>
                      <a:pt x="348" y="59"/>
                    </a:cubicBezTo>
                    <a:cubicBezTo>
                      <a:pt x="349" y="52"/>
                      <a:pt x="349" y="52"/>
                      <a:pt x="349" y="52"/>
                    </a:cubicBezTo>
                    <a:cubicBezTo>
                      <a:pt x="349" y="46"/>
                      <a:pt x="351" y="43"/>
                      <a:pt x="355" y="42"/>
                    </a:cubicBezTo>
                    <a:cubicBezTo>
                      <a:pt x="357" y="42"/>
                      <a:pt x="357" y="41"/>
                      <a:pt x="357" y="40"/>
                    </a:cubicBezTo>
                    <a:cubicBezTo>
                      <a:pt x="357" y="39"/>
                      <a:pt x="357" y="39"/>
                      <a:pt x="357" y="39"/>
                    </a:cubicBezTo>
                    <a:cubicBezTo>
                      <a:pt x="357" y="31"/>
                      <a:pt x="357" y="31"/>
                      <a:pt x="357" y="31"/>
                    </a:cubicBezTo>
                    <a:cubicBezTo>
                      <a:pt x="357" y="31"/>
                      <a:pt x="357" y="31"/>
                      <a:pt x="357" y="31"/>
                    </a:cubicBezTo>
                    <a:cubicBezTo>
                      <a:pt x="357" y="31"/>
                      <a:pt x="357" y="31"/>
                      <a:pt x="357" y="31"/>
                    </a:cubicBezTo>
                    <a:cubicBezTo>
                      <a:pt x="357" y="22"/>
                      <a:pt x="357" y="22"/>
                      <a:pt x="357" y="22"/>
                    </a:cubicBezTo>
                    <a:cubicBezTo>
                      <a:pt x="357" y="22"/>
                      <a:pt x="357" y="22"/>
                      <a:pt x="357" y="22"/>
                    </a:cubicBezTo>
                    <a:cubicBezTo>
                      <a:pt x="356" y="21"/>
                      <a:pt x="356" y="21"/>
                      <a:pt x="356" y="21"/>
                    </a:cubicBezTo>
                    <a:cubicBezTo>
                      <a:pt x="356" y="21"/>
                      <a:pt x="356" y="21"/>
                      <a:pt x="356" y="21"/>
                    </a:cubicBezTo>
                    <a:cubicBezTo>
                      <a:pt x="356" y="21"/>
                      <a:pt x="356" y="21"/>
                      <a:pt x="356" y="21"/>
                    </a:cubicBezTo>
                    <a:cubicBezTo>
                      <a:pt x="355" y="20"/>
                      <a:pt x="355" y="20"/>
                      <a:pt x="355" y="20"/>
                    </a:cubicBezTo>
                    <a:cubicBezTo>
                      <a:pt x="355" y="20"/>
                      <a:pt x="355" y="20"/>
                      <a:pt x="355" y="20"/>
                    </a:cubicBezTo>
                    <a:cubicBezTo>
                      <a:pt x="354" y="20"/>
                      <a:pt x="354" y="20"/>
                      <a:pt x="354" y="20"/>
                    </a:cubicBezTo>
                    <a:cubicBezTo>
                      <a:pt x="347" y="15"/>
                      <a:pt x="347" y="15"/>
                      <a:pt x="347" y="15"/>
                    </a:cubicBezTo>
                    <a:cubicBezTo>
                      <a:pt x="347" y="15"/>
                      <a:pt x="347" y="15"/>
                      <a:pt x="347" y="15"/>
                    </a:cubicBezTo>
                    <a:cubicBezTo>
                      <a:pt x="347" y="15"/>
                      <a:pt x="347" y="15"/>
                      <a:pt x="347" y="15"/>
                    </a:cubicBezTo>
                    <a:cubicBezTo>
                      <a:pt x="341" y="10"/>
                      <a:pt x="341" y="10"/>
                      <a:pt x="341" y="10"/>
                    </a:cubicBezTo>
                    <a:cubicBezTo>
                      <a:pt x="322" y="7"/>
                      <a:pt x="322" y="7"/>
                      <a:pt x="322" y="7"/>
                    </a:cubicBezTo>
                    <a:cubicBezTo>
                      <a:pt x="322" y="7"/>
                      <a:pt x="322" y="7"/>
                      <a:pt x="322" y="7"/>
                    </a:cubicBezTo>
                    <a:cubicBezTo>
                      <a:pt x="316" y="2"/>
                      <a:pt x="316" y="2"/>
                      <a:pt x="316" y="2"/>
                    </a:cubicBezTo>
                    <a:cubicBezTo>
                      <a:pt x="305" y="2"/>
                      <a:pt x="305" y="2"/>
                      <a:pt x="305" y="2"/>
                    </a:cubicBezTo>
                    <a:cubicBezTo>
                      <a:pt x="303" y="2"/>
                      <a:pt x="301" y="4"/>
                      <a:pt x="299" y="5"/>
                    </a:cubicBezTo>
                    <a:cubicBezTo>
                      <a:pt x="298" y="5"/>
                      <a:pt x="298" y="5"/>
                      <a:pt x="298" y="5"/>
                    </a:cubicBezTo>
                    <a:cubicBezTo>
                      <a:pt x="289" y="8"/>
                      <a:pt x="289" y="8"/>
                      <a:pt x="289" y="8"/>
                    </a:cubicBezTo>
                    <a:cubicBezTo>
                      <a:pt x="267" y="8"/>
                      <a:pt x="267" y="8"/>
                      <a:pt x="267" y="8"/>
                    </a:cubicBezTo>
                    <a:cubicBezTo>
                      <a:pt x="264" y="9"/>
                      <a:pt x="261" y="10"/>
                      <a:pt x="260" y="12"/>
                    </a:cubicBezTo>
                    <a:cubicBezTo>
                      <a:pt x="257" y="14"/>
                      <a:pt x="253" y="15"/>
                      <a:pt x="247" y="17"/>
                    </a:cubicBezTo>
                    <a:cubicBezTo>
                      <a:pt x="237" y="20"/>
                      <a:pt x="237" y="20"/>
                      <a:pt x="237" y="20"/>
                    </a:cubicBezTo>
                    <a:cubicBezTo>
                      <a:pt x="237" y="20"/>
                      <a:pt x="237" y="20"/>
                      <a:pt x="237" y="20"/>
                    </a:cubicBezTo>
                    <a:cubicBezTo>
                      <a:pt x="236" y="20"/>
                      <a:pt x="236" y="20"/>
                      <a:pt x="236" y="20"/>
                    </a:cubicBezTo>
                    <a:cubicBezTo>
                      <a:pt x="221" y="18"/>
                      <a:pt x="221" y="18"/>
                      <a:pt x="221" y="18"/>
                    </a:cubicBezTo>
                    <a:cubicBezTo>
                      <a:pt x="220" y="18"/>
                      <a:pt x="220" y="18"/>
                      <a:pt x="220" y="18"/>
                    </a:cubicBezTo>
                    <a:cubicBezTo>
                      <a:pt x="220" y="18"/>
                      <a:pt x="220" y="18"/>
                      <a:pt x="220" y="18"/>
                    </a:cubicBezTo>
                    <a:cubicBezTo>
                      <a:pt x="220" y="18"/>
                      <a:pt x="220" y="18"/>
                      <a:pt x="220" y="18"/>
                    </a:cubicBezTo>
                    <a:cubicBezTo>
                      <a:pt x="215" y="18"/>
                      <a:pt x="215" y="18"/>
                      <a:pt x="215" y="18"/>
                    </a:cubicBezTo>
                    <a:cubicBezTo>
                      <a:pt x="206" y="20"/>
                      <a:pt x="206" y="20"/>
                      <a:pt x="206" y="20"/>
                    </a:cubicBezTo>
                    <a:cubicBezTo>
                      <a:pt x="188" y="22"/>
                      <a:pt x="188" y="22"/>
                      <a:pt x="188" y="22"/>
                    </a:cubicBezTo>
                    <a:cubicBezTo>
                      <a:pt x="188" y="22"/>
                      <a:pt x="188" y="22"/>
                      <a:pt x="188" y="22"/>
                    </a:cubicBezTo>
                    <a:cubicBezTo>
                      <a:pt x="187" y="22"/>
                      <a:pt x="187" y="22"/>
                      <a:pt x="187" y="22"/>
                    </a:cubicBezTo>
                    <a:cubicBezTo>
                      <a:pt x="179" y="18"/>
                      <a:pt x="179" y="18"/>
                      <a:pt x="179" y="18"/>
                    </a:cubicBezTo>
                    <a:cubicBezTo>
                      <a:pt x="171" y="18"/>
                      <a:pt x="171" y="18"/>
                      <a:pt x="171" y="18"/>
                    </a:cubicBezTo>
                    <a:cubicBezTo>
                      <a:pt x="168" y="18"/>
                      <a:pt x="165" y="15"/>
                      <a:pt x="161" y="10"/>
                    </a:cubicBezTo>
                    <a:cubicBezTo>
                      <a:pt x="160" y="10"/>
                      <a:pt x="160" y="10"/>
                      <a:pt x="160" y="10"/>
                    </a:cubicBezTo>
                    <a:cubicBezTo>
                      <a:pt x="159" y="6"/>
                      <a:pt x="158" y="4"/>
                      <a:pt x="158" y="4"/>
                    </a:cubicBezTo>
                    <a:cubicBezTo>
                      <a:pt x="156" y="2"/>
                      <a:pt x="156" y="2"/>
                      <a:pt x="156" y="2"/>
                    </a:cubicBezTo>
                    <a:cubicBezTo>
                      <a:pt x="152" y="0"/>
                      <a:pt x="152" y="0"/>
                      <a:pt x="152" y="0"/>
                    </a:cubicBezTo>
                    <a:cubicBezTo>
                      <a:pt x="149" y="4"/>
                      <a:pt x="149" y="4"/>
                      <a:pt x="149" y="4"/>
                    </a:cubicBezTo>
                    <a:cubicBezTo>
                      <a:pt x="149" y="4"/>
                      <a:pt x="149" y="4"/>
                      <a:pt x="149" y="4"/>
                    </a:cubicBezTo>
                    <a:cubicBezTo>
                      <a:pt x="136" y="10"/>
                      <a:pt x="136" y="10"/>
                      <a:pt x="136" y="10"/>
                    </a:cubicBezTo>
                    <a:cubicBezTo>
                      <a:pt x="135" y="10"/>
                      <a:pt x="135" y="10"/>
                      <a:pt x="135" y="10"/>
                    </a:cubicBezTo>
                    <a:cubicBezTo>
                      <a:pt x="135" y="10"/>
                      <a:pt x="135" y="10"/>
                      <a:pt x="135" y="10"/>
                    </a:cubicBezTo>
                    <a:cubicBezTo>
                      <a:pt x="119" y="11"/>
                      <a:pt x="119" y="11"/>
                      <a:pt x="119" y="11"/>
                    </a:cubicBezTo>
                    <a:cubicBezTo>
                      <a:pt x="117" y="11"/>
                      <a:pt x="112" y="10"/>
                      <a:pt x="106" y="8"/>
                    </a:cubicBezTo>
                    <a:cubicBezTo>
                      <a:pt x="93" y="6"/>
                      <a:pt x="93" y="6"/>
                      <a:pt x="93" y="6"/>
                    </a:cubicBezTo>
                    <a:cubicBezTo>
                      <a:pt x="92" y="6"/>
                      <a:pt x="92" y="6"/>
                      <a:pt x="92" y="6"/>
                    </a:cubicBezTo>
                    <a:cubicBezTo>
                      <a:pt x="92" y="6"/>
                      <a:pt x="92" y="6"/>
                      <a:pt x="92" y="6"/>
                    </a:cubicBezTo>
                    <a:cubicBezTo>
                      <a:pt x="84" y="2"/>
                      <a:pt x="84" y="2"/>
                      <a:pt x="84" y="2"/>
                    </a:cubicBezTo>
                    <a:lnTo>
                      <a:pt x="77" y="2"/>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74" name="Freeform 12"/>
              <p:cNvSpPr/>
              <p:nvPr>
                <p:custDataLst>
                  <p:tags r:id="rId10"/>
                </p:custDataLst>
              </p:nvPr>
            </p:nvSpPr>
            <p:spPr bwMode="auto">
              <a:xfrm>
                <a:off x="7556" y="7449"/>
                <a:ext cx="1683" cy="1750"/>
              </a:xfrm>
              <a:custGeom>
                <a:avLst/>
                <a:gdLst>
                  <a:gd name="T0" fmla="*/ 10 w 284"/>
                  <a:gd name="T1" fmla="*/ 182 h 296"/>
                  <a:gd name="T2" fmla="*/ 41 w 284"/>
                  <a:gd name="T3" fmla="*/ 181 h 296"/>
                  <a:gd name="T4" fmla="*/ 42 w 284"/>
                  <a:gd name="T5" fmla="*/ 195 h 296"/>
                  <a:gd name="T6" fmla="*/ 68 w 284"/>
                  <a:gd name="T7" fmla="*/ 221 h 296"/>
                  <a:gd name="T8" fmla="*/ 72 w 284"/>
                  <a:gd name="T9" fmla="*/ 260 h 296"/>
                  <a:gd name="T10" fmla="*/ 110 w 284"/>
                  <a:gd name="T11" fmla="*/ 270 h 296"/>
                  <a:gd name="T12" fmla="*/ 118 w 284"/>
                  <a:gd name="T13" fmla="*/ 282 h 296"/>
                  <a:gd name="T14" fmla="*/ 136 w 284"/>
                  <a:gd name="T15" fmla="*/ 296 h 296"/>
                  <a:gd name="T16" fmla="*/ 136 w 284"/>
                  <a:gd name="T17" fmla="*/ 284 h 296"/>
                  <a:gd name="T18" fmla="*/ 135 w 284"/>
                  <a:gd name="T19" fmla="*/ 244 h 296"/>
                  <a:gd name="T20" fmla="*/ 162 w 284"/>
                  <a:gd name="T21" fmla="*/ 236 h 296"/>
                  <a:gd name="T22" fmla="*/ 190 w 284"/>
                  <a:gd name="T23" fmla="*/ 236 h 296"/>
                  <a:gd name="T24" fmla="*/ 220 w 284"/>
                  <a:gd name="T25" fmla="*/ 233 h 296"/>
                  <a:gd name="T26" fmla="*/ 256 w 284"/>
                  <a:gd name="T27" fmla="*/ 211 h 296"/>
                  <a:gd name="T28" fmla="*/ 265 w 284"/>
                  <a:gd name="T29" fmla="*/ 214 h 296"/>
                  <a:gd name="T30" fmla="*/ 270 w 284"/>
                  <a:gd name="T31" fmla="*/ 216 h 296"/>
                  <a:gd name="T32" fmla="*/ 284 w 284"/>
                  <a:gd name="T33" fmla="*/ 205 h 296"/>
                  <a:gd name="T34" fmla="*/ 274 w 284"/>
                  <a:gd name="T35" fmla="*/ 194 h 296"/>
                  <a:gd name="T36" fmla="*/ 252 w 284"/>
                  <a:gd name="T37" fmla="*/ 180 h 296"/>
                  <a:gd name="T38" fmla="*/ 236 w 284"/>
                  <a:gd name="T39" fmla="*/ 182 h 296"/>
                  <a:gd name="T40" fmla="*/ 230 w 284"/>
                  <a:gd name="T41" fmla="*/ 170 h 296"/>
                  <a:gd name="T42" fmla="*/ 234 w 284"/>
                  <a:gd name="T43" fmla="*/ 155 h 296"/>
                  <a:gd name="T44" fmla="*/ 226 w 284"/>
                  <a:gd name="T45" fmla="*/ 136 h 296"/>
                  <a:gd name="T46" fmla="*/ 232 w 284"/>
                  <a:gd name="T47" fmla="*/ 106 h 296"/>
                  <a:gd name="T48" fmla="*/ 216 w 284"/>
                  <a:gd name="T49" fmla="*/ 102 h 296"/>
                  <a:gd name="T50" fmla="*/ 200 w 284"/>
                  <a:gd name="T51" fmla="*/ 84 h 296"/>
                  <a:gd name="T52" fmla="*/ 198 w 284"/>
                  <a:gd name="T53" fmla="*/ 74 h 296"/>
                  <a:gd name="T54" fmla="*/ 206 w 284"/>
                  <a:gd name="T55" fmla="*/ 66 h 296"/>
                  <a:gd name="T56" fmla="*/ 236 w 284"/>
                  <a:gd name="T57" fmla="*/ 63 h 296"/>
                  <a:gd name="T58" fmla="*/ 243 w 284"/>
                  <a:gd name="T59" fmla="*/ 66 h 296"/>
                  <a:gd name="T60" fmla="*/ 256 w 284"/>
                  <a:gd name="T61" fmla="*/ 54 h 296"/>
                  <a:gd name="T62" fmla="*/ 235 w 284"/>
                  <a:gd name="T63" fmla="*/ 52 h 296"/>
                  <a:gd name="T64" fmla="*/ 227 w 284"/>
                  <a:gd name="T65" fmla="*/ 44 h 296"/>
                  <a:gd name="T66" fmla="*/ 222 w 284"/>
                  <a:gd name="T67" fmla="*/ 22 h 296"/>
                  <a:gd name="T68" fmla="*/ 198 w 284"/>
                  <a:gd name="T69" fmla="*/ 34 h 296"/>
                  <a:gd name="T70" fmla="*/ 201 w 284"/>
                  <a:gd name="T71" fmla="*/ 50 h 296"/>
                  <a:gd name="T72" fmla="*/ 193 w 284"/>
                  <a:gd name="T73" fmla="*/ 62 h 296"/>
                  <a:gd name="T74" fmla="*/ 183 w 284"/>
                  <a:gd name="T75" fmla="*/ 85 h 296"/>
                  <a:gd name="T76" fmla="*/ 183 w 284"/>
                  <a:gd name="T77" fmla="*/ 98 h 296"/>
                  <a:gd name="T78" fmla="*/ 178 w 284"/>
                  <a:gd name="T79" fmla="*/ 104 h 296"/>
                  <a:gd name="T80" fmla="*/ 173 w 284"/>
                  <a:gd name="T81" fmla="*/ 107 h 296"/>
                  <a:gd name="T82" fmla="*/ 154 w 284"/>
                  <a:gd name="T83" fmla="*/ 112 h 296"/>
                  <a:gd name="T84" fmla="*/ 138 w 284"/>
                  <a:gd name="T85" fmla="*/ 110 h 296"/>
                  <a:gd name="T86" fmla="*/ 129 w 284"/>
                  <a:gd name="T87" fmla="*/ 106 h 296"/>
                  <a:gd name="T88" fmla="*/ 122 w 284"/>
                  <a:gd name="T89" fmla="*/ 84 h 296"/>
                  <a:gd name="T90" fmla="*/ 113 w 284"/>
                  <a:gd name="T91" fmla="*/ 64 h 296"/>
                  <a:gd name="T92" fmla="*/ 110 w 284"/>
                  <a:gd name="T93" fmla="*/ 57 h 296"/>
                  <a:gd name="T94" fmla="*/ 100 w 284"/>
                  <a:gd name="T95" fmla="*/ 52 h 296"/>
                  <a:gd name="T96" fmla="*/ 86 w 284"/>
                  <a:gd name="T97" fmla="*/ 44 h 296"/>
                  <a:gd name="T98" fmla="*/ 86 w 284"/>
                  <a:gd name="T99" fmla="*/ 35 h 296"/>
                  <a:gd name="T100" fmla="*/ 77 w 284"/>
                  <a:gd name="T101" fmla="*/ 29 h 296"/>
                  <a:gd name="T102" fmla="*/ 61 w 284"/>
                  <a:gd name="T103" fmla="*/ 42 h 296"/>
                  <a:gd name="T104" fmla="*/ 50 w 284"/>
                  <a:gd name="T105" fmla="*/ 21 h 296"/>
                  <a:gd name="T106" fmla="*/ 40 w 284"/>
                  <a:gd name="T107" fmla="*/ 10 h 296"/>
                  <a:gd name="T108" fmla="*/ 28 w 284"/>
                  <a:gd name="T109" fmla="*/ 33 h 296"/>
                  <a:gd name="T110" fmla="*/ 28 w 284"/>
                  <a:gd name="T111" fmla="*/ 54 h 296"/>
                  <a:gd name="T112" fmla="*/ 46 w 284"/>
                  <a:gd name="T113" fmla="*/ 70 h 296"/>
                  <a:gd name="T114" fmla="*/ 31 w 284"/>
                  <a:gd name="T115" fmla="*/ 128 h 296"/>
                  <a:gd name="T116" fmla="*/ 2 w 284"/>
                  <a:gd name="T117" fmla="*/ 174 h 296"/>
                  <a:gd name="T118" fmla="*/ 2 w 284"/>
                  <a:gd name="T119" fmla="*/ 18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 h="296">
                    <a:moveTo>
                      <a:pt x="2" y="182"/>
                    </a:moveTo>
                    <a:cubicBezTo>
                      <a:pt x="0" y="187"/>
                      <a:pt x="0" y="187"/>
                      <a:pt x="0" y="187"/>
                    </a:cubicBezTo>
                    <a:cubicBezTo>
                      <a:pt x="3" y="187"/>
                      <a:pt x="6" y="185"/>
                      <a:pt x="9" y="183"/>
                    </a:cubicBezTo>
                    <a:cubicBezTo>
                      <a:pt x="10" y="182"/>
                      <a:pt x="10" y="182"/>
                      <a:pt x="10" y="182"/>
                    </a:cubicBezTo>
                    <a:cubicBezTo>
                      <a:pt x="10" y="182"/>
                      <a:pt x="10" y="182"/>
                      <a:pt x="10" y="182"/>
                    </a:cubicBezTo>
                    <a:cubicBezTo>
                      <a:pt x="26" y="180"/>
                      <a:pt x="26" y="180"/>
                      <a:pt x="26" y="180"/>
                    </a:cubicBezTo>
                    <a:cubicBezTo>
                      <a:pt x="37" y="175"/>
                      <a:pt x="37" y="175"/>
                      <a:pt x="37" y="175"/>
                    </a:cubicBezTo>
                    <a:cubicBezTo>
                      <a:pt x="41" y="181"/>
                      <a:pt x="41" y="181"/>
                      <a:pt x="41" y="181"/>
                    </a:cubicBezTo>
                    <a:cubicBezTo>
                      <a:pt x="42" y="181"/>
                      <a:pt x="42" y="181"/>
                      <a:pt x="42" y="181"/>
                    </a:cubicBezTo>
                    <a:cubicBezTo>
                      <a:pt x="37" y="189"/>
                      <a:pt x="37" y="189"/>
                      <a:pt x="37" y="189"/>
                    </a:cubicBezTo>
                    <a:cubicBezTo>
                      <a:pt x="42" y="194"/>
                      <a:pt x="42" y="194"/>
                      <a:pt x="42" y="194"/>
                    </a:cubicBezTo>
                    <a:cubicBezTo>
                      <a:pt x="42" y="195"/>
                      <a:pt x="42" y="195"/>
                      <a:pt x="42" y="195"/>
                    </a:cubicBezTo>
                    <a:cubicBezTo>
                      <a:pt x="42" y="196"/>
                      <a:pt x="42" y="196"/>
                      <a:pt x="42" y="196"/>
                    </a:cubicBezTo>
                    <a:cubicBezTo>
                      <a:pt x="38" y="213"/>
                      <a:pt x="38" y="213"/>
                      <a:pt x="38" y="213"/>
                    </a:cubicBezTo>
                    <a:cubicBezTo>
                      <a:pt x="49" y="220"/>
                      <a:pt x="49" y="220"/>
                      <a:pt x="49" y="220"/>
                    </a:cubicBezTo>
                    <a:cubicBezTo>
                      <a:pt x="68" y="221"/>
                      <a:pt x="68" y="221"/>
                      <a:pt x="68" y="221"/>
                    </a:cubicBezTo>
                    <a:cubicBezTo>
                      <a:pt x="65" y="225"/>
                      <a:pt x="65" y="225"/>
                      <a:pt x="65" y="225"/>
                    </a:cubicBezTo>
                    <a:cubicBezTo>
                      <a:pt x="53" y="240"/>
                      <a:pt x="47" y="248"/>
                      <a:pt x="48" y="251"/>
                    </a:cubicBezTo>
                    <a:cubicBezTo>
                      <a:pt x="55" y="253"/>
                      <a:pt x="55" y="253"/>
                      <a:pt x="55" y="253"/>
                    </a:cubicBezTo>
                    <a:cubicBezTo>
                      <a:pt x="64" y="254"/>
                      <a:pt x="70" y="256"/>
                      <a:pt x="72" y="260"/>
                    </a:cubicBezTo>
                    <a:cubicBezTo>
                      <a:pt x="74" y="265"/>
                      <a:pt x="77" y="270"/>
                      <a:pt x="79" y="275"/>
                    </a:cubicBezTo>
                    <a:cubicBezTo>
                      <a:pt x="90" y="281"/>
                      <a:pt x="90" y="281"/>
                      <a:pt x="90" y="281"/>
                    </a:cubicBezTo>
                    <a:cubicBezTo>
                      <a:pt x="96" y="282"/>
                      <a:pt x="96" y="282"/>
                      <a:pt x="96" y="282"/>
                    </a:cubicBezTo>
                    <a:cubicBezTo>
                      <a:pt x="110" y="270"/>
                      <a:pt x="110" y="270"/>
                      <a:pt x="110" y="270"/>
                    </a:cubicBezTo>
                    <a:cubicBezTo>
                      <a:pt x="118" y="281"/>
                      <a:pt x="118" y="281"/>
                      <a:pt x="118" y="281"/>
                    </a:cubicBezTo>
                    <a:cubicBezTo>
                      <a:pt x="118" y="282"/>
                      <a:pt x="118" y="282"/>
                      <a:pt x="118" y="282"/>
                    </a:cubicBezTo>
                    <a:cubicBezTo>
                      <a:pt x="118" y="282"/>
                      <a:pt x="118" y="282"/>
                      <a:pt x="118" y="282"/>
                    </a:cubicBezTo>
                    <a:cubicBezTo>
                      <a:pt x="118" y="282"/>
                      <a:pt x="118" y="282"/>
                      <a:pt x="118" y="282"/>
                    </a:cubicBezTo>
                    <a:cubicBezTo>
                      <a:pt x="120" y="292"/>
                      <a:pt x="120" y="292"/>
                      <a:pt x="120" y="292"/>
                    </a:cubicBezTo>
                    <a:cubicBezTo>
                      <a:pt x="126" y="293"/>
                      <a:pt x="126" y="293"/>
                      <a:pt x="126" y="293"/>
                    </a:cubicBezTo>
                    <a:cubicBezTo>
                      <a:pt x="126" y="293"/>
                      <a:pt x="126" y="293"/>
                      <a:pt x="126" y="293"/>
                    </a:cubicBezTo>
                    <a:cubicBezTo>
                      <a:pt x="136" y="296"/>
                      <a:pt x="136" y="296"/>
                      <a:pt x="136" y="296"/>
                    </a:cubicBezTo>
                    <a:cubicBezTo>
                      <a:pt x="138" y="296"/>
                      <a:pt x="138" y="296"/>
                      <a:pt x="138" y="296"/>
                    </a:cubicBezTo>
                    <a:cubicBezTo>
                      <a:pt x="138" y="295"/>
                      <a:pt x="138" y="295"/>
                      <a:pt x="138" y="295"/>
                    </a:cubicBezTo>
                    <a:cubicBezTo>
                      <a:pt x="136" y="285"/>
                      <a:pt x="136" y="285"/>
                      <a:pt x="136" y="285"/>
                    </a:cubicBezTo>
                    <a:cubicBezTo>
                      <a:pt x="136" y="284"/>
                      <a:pt x="136" y="284"/>
                      <a:pt x="136" y="284"/>
                    </a:cubicBezTo>
                    <a:cubicBezTo>
                      <a:pt x="131" y="261"/>
                      <a:pt x="131" y="261"/>
                      <a:pt x="131" y="261"/>
                    </a:cubicBezTo>
                    <a:cubicBezTo>
                      <a:pt x="131" y="260"/>
                      <a:pt x="131" y="260"/>
                      <a:pt x="131" y="260"/>
                    </a:cubicBezTo>
                    <a:cubicBezTo>
                      <a:pt x="134" y="244"/>
                      <a:pt x="134" y="244"/>
                      <a:pt x="134" y="244"/>
                    </a:cubicBezTo>
                    <a:cubicBezTo>
                      <a:pt x="135" y="244"/>
                      <a:pt x="135" y="244"/>
                      <a:pt x="135" y="244"/>
                    </a:cubicBezTo>
                    <a:cubicBezTo>
                      <a:pt x="136" y="244"/>
                      <a:pt x="136" y="244"/>
                      <a:pt x="136" y="244"/>
                    </a:cubicBezTo>
                    <a:cubicBezTo>
                      <a:pt x="147" y="245"/>
                      <a:pt x="147" y="245"/>
                      <a:pt x="147" y="245"/>
                    </a:cubicBezTo>
                    <a:cubicBezTo>
                      <a:pt x="160" y="235"/>
                      <a:pt x="160" y="235"/>
                      <a:pt x="160" y="235"/>
                    </a:cubicBezTo>
                    <a:cubicBezTo>
                      <a:pt x="162" y="236"/>
                      <a:pt x="162" y="236"/>
                      <a:pt x="162" y="236"/>
                    </a:cubicBezTo>
                    <a:cubicBezTo>
                      <a:pt x="169" y="241"/>
                      <a:pt x="174" y="246"/>
                      <a:pt x="176" y="249"/>
                    </a:cubicBezTo>
                    <a:cubicBezTo>
                      <a:pt x="178" y="248"/>
                      <a:pt x="183" y="244"/>
                      <a:pt x="189" y="237"/>
                    </a:cubicBezTo>
                    <a:cubicBezTo>
                      <a:pt x="189" y="236"/>
                      <a:pt x="189" y="236"/>
                      <a:pt x="189" y="236"/>
                    </a:cubicBezTo>
                    <a:cubicBezTo>
                      <a:pt x="190" y="236"/>
                      <a:pt x="190" y="236"/>
                      <a:pt x="190" y="236"/>
                    </a:cubicBezTo>
                    <a:cubicBezTo>
                      <a:pt x="210" y="241"/>
                      <a:pt x="210" y="241"/>
                      <a:pt x="210" y="241"/>
                    </a:cubicBezTo>
                    <a:cubicBezTo>
                      <a:pt x="219" y="234"/>
                      <a:pt x="219" y="234"/>
                      <a:pt x="219" y="234"/>
                    </a:cubicBezTo>
                    <a:cubicBezTo>
                      <a:pt x="219" y="233"/>
                      <a:pt x="219" y="233"/>
                      <a:pt x="219" y="233"/>
                    </a:cubicBezTo>
                    <a:cubicBezTo>
                      <a:pt x="220" y="233"/>
                      <a:pt x="220" y="233"/>
                      <a:pt x="220" y="233"/>
                    </a:cubicBezTo>
                    <a:cubicBezTo>
                      <a:pt x="220" y="233"/>
                      <a:pt x="220" y="233"/>
                      <a:pt x="220" y="233"/>
                    </a:cubicBezTo>
                    <a:cubicBezTo>
                      <a:pt x="220" y="233"/>
                      <a:pt x="220" y="233"/>
                      <a:pt x="220" y="233"/>
                    </a:cubicBezTo>
                    <a:cubicBezTo>
                      <a:pt x="229" y="235"/>
                      <a:pt x="229" y="235"/>
                      <a:pt x="229" y="235"/>
                    </a:cubicBezTo>
                    <a:cubicBezTo>
                      <a:pt x="256" y="211"/>
                      <a:pt x="256" y="211"/>
                      <a:pt x="256" y="211"/>
                    </a:cubicBezTo>
                    <a:cubicBezTo>
                      <a:pt x="264" y="213"/>
                      <a:pt x="264" y="213"/>
                      <a:pt x="264" y="213"/>
                    </a:cubicBezTo>
                    <a:cubicBezTo>
                      <a:pt x="264" y="213"/>
                      <a:pt x="264" y="213"/>
                      <a:pt x="264" y="213"/>
                    </a:cubicBezTo>
                    <a:cubicBezTo>
                      <a:pt x="265" y="214"/>
                      <a:pt x="265" y="214"/>
                      <a:pt x="265" y="214"/>
                    </a:cubicBezTo>
                    <a:cubicBezTo>
                      <a:pt x="265" y="214"/>
                      <a:pt x="265" y="214"/>
                      <a:pt x="265" y="214"/>
                    </a:cubicBezTo>
                    <a:cubicBezTo>
                      <a:pt x="266" y="214"/>
                      <a:pt x="266" y="214"/>
                      <a:pt x="266" y="214"/>
                    </a:cubicBezTo>
                    <a:cubicBezTo>
                      <a:pt x="268" y="218"/>
                      <a:pt x="268" y="218"/>
                      <a:pt x="268" y="218"/>
                    </a:cubicBezTo>
                    <a:cubicBezTo>
                      <a:pt x="270" y="216"/>
                      <a:pt x="270" y="216"/>
                      <a:pt x="270" y="216"/>
                    </a:cubicBezTo>
                    <a:cubicBezTo>
                      <a:pt x="270" y="216"/>
                      <a:pt x="270" y="216"/>
                      <a:pt x="270" y="216"/>
                    </a:cubicBezTo>
                    <a:cubicBezTo>
                      <a:pt x="270" y="215"/>
                      <a:pt x="270" y="215"/>
                      <a:pt x="270" y="215"/>
                    </a:cubicBezTo>
                    <a:cubicBezTo>
                      <a:pt x="270" y="215"/>
                      <a:pt x="270" y="215"/>
                      <a:pt x="270" y="215"/>
                    </a:cubicBezTo>
                    <a:cubicBezTo>
                      <a:pt x="278" y="211"/>
                      <a:pt x="278" y="211"/>
                      <a:pt x="278" y="211"/>
                    </a:cubicBezTo>
                    <a:cubicBezTo>
                      <a:pt x="284" y="205"/>
                      <a:pt x="284" y="205"/>
                      <a:pt x="284" y="205"/>
                    </a:cubicBezTo>
                    <a:cubicBezTo>
                      <a:pt x="283" y="193"/>
                      <a:pt x="283" y="193"/>
                      <a:pt x="283" y="193"/>
                    </a:cubicBezTo>
                    <a:cubicBezTo>
                      <a:pt x="282" y="191"/>
                      <a:pt x="282" y="191"/>
                      <a:pt x="282" y="191"/>
                    </a:cubicBezTo>
                    <a:cubicBezTo>
                      <a:pt x="274" y="194"/>
                      <a:pt x="274" y="194"/>
                      <a:pt x="274" y="194"/>
                    </a:cubicBezTo>
                    <a:cubicBezTo>
                      <a:pt x="274" y="194"/>
                      <a:pt x="274" y="194"/>
                      <a:pt x="274" y="194"/>
                    </a:cubicBezTo>
                    <a:cubicBezTo>
                      <a:pt x="272" y="195"/>
                      <a:pt x="270" y="196"/>
                      <a:pt x="267" y="196"/>
                    </a:cubicBezTo>
                    <a:cubicBezTo>
                      <a:pt x="258" y="196"/>
                      <a:pt x="258" y="196"/>
                      <a:pt x="258" y="196"/>
                    </a:cubicBezTo>
                    <a:cubicBezTo>
                      <a:pt x="255" y="196"/>
                      <a:pt x="254" y="195"/>
                      <a:pt x="252" y="193"/>
                    </a:cubicBezTo>
                    <a:cubicBezTo>
                      <a:pt x="252" y="180"/>
                      <a:pt x="252" y="180"/>
                      <a:pt x="252" y="180"/>
                    </a:cubicBezTo>
                    <a:cubicBezTo>
                      <a:pt x="249" y="179"/>
                      <a:pt x="248" y="178"/>
                      <a:pt x="246" y="178"/>
                    </a:cubicBezTo>
                    <a:cubicBezTo>
                      <a:pt x="244" y="179"/>
                      <a:pt x="244" y="179"/>
                      <a:pt x="244" y="179"/>
                    </a:cubicBezTo>
                    <a:cubicBezTo>
                      <a:pt x="242" y="180"/>
                      <a:pt x="242" y="180"/>
                      <a:pt x="242" y="180"/>
                    </a:cubicBezTo>
                    <a:cubicBezTo>
                      <a:pt x="236" y="182"/>
                      <a:pt x="236" y="182"/>
                      <a:pt x="236" y="182"/>
                    </a:cubicBezTo>
                    <a:cubicBezTo>
                      <a:pt x="234" y="182"/>
                      <a:pt x="234" y="182"/>
                      <a:pt x="234" y="182"/>
                    </a:cubicBezTo>
                    <a:cubicBezTo>
                      <a:pt x="234" y="181"/>
                      <a:pt x="234" y="181"/>
                      <a:pt x="234" y="181"/>
                    </a:cubicBezTo>
                    <a:cubicBezTo>
                      <a:pt x="231" y="175"/>
                      <a:pt x="231" y="175"/>
                      <a:pt x="231" y="175"/>
                    </a:cubicBezTo>
                    <a:cubicBezTo>
                      <a:pt x="230" y="170"/>
                      <a:pt x="230" y="170"/>
                      <a:pt x="230" y="170"/>
                    </a:cubicBezTo>
                    <a:cubicBezTo>
                      <a:pt x="230" y="170"/>
                      <a:pt x="230" y="170"/>
                      <a:pt x="230" y="170"/>
                    </a:cubicBezTo>
                    <a:cubicBezTo>
                      <a:pt x="234" y="155"/>
                      <a:pt x="234" y="155"/>
                      <a:pt x="234" y="155"/>
                    </a:cubicBezTo>
                    <a:cubicBezTo>
                      <a:pt x="234" y="155"/>
                      <a:pt x="234" y="155"/>
                      <a:pt x="234" y="155"/>
                    </a:cubicBezTo>
                    <a:cubicBezTo>
                      <a:pt x="234" y="155"/>
                      <a:pt x="234" y="155"/>
                      <a:pt x="234" y="155"/>
                    </a:cubicBezTo>
                    <a:cubicBezTo>
                      <a:pt x="234" y="154"/>
                      <a:pt x="234" y="154"/>
                      <a:pt x="234" y="154"/>
                    </a:cubicBezTo>
                    <a:cubicBezTo>
                      <a:pt x="238" y="147"/>
                      <a:pt x="238" y="147"/>
                      <a:pt x="238" y="147"/>
                    </a:cubicBezTo>
                    <a:cubicBezTo>
                      <a:pt x="226" y="137"/>
                      <a:pt x="226" y="137"/>
                      <a:pt x="226" y="137"/>
                    </a:cubicBezTo>
                    <a:cubicBezTo>
                      <a:pt x="226" y="136"/>
                      <a:pt x="226" y="136"/>
                      <a:pt x="226" y="136"/>
                    </a:cubicBezTo>
                    <a:cubicBezTo>
                      <a:pt x="226" y="136"/>
                      <a:pt x="226" y="136"/>
                      <a:pt x="226" y="136"/>
                    </a:cubicBezTo>
                    <a:cubicBezTo>
                      <a:pt x="226" y="124"/>
                      <a:pt x="226" y="124"/>
                      <a:pt x="226" y="124"/>
                    </a:cubicBezTo>
                    <a:cubicBezTo>
                      <a:pt x="226" y="124"/>
                      <a:pt x="226" y="124"/>
                      <a:pt x="226" y="124"/>
                    </a:cubicBezTo>
                    <a:cubicBezTo>
                      <a:pt x="232" y="106"/>
                      <a:pt x="232" y="106"/>
                      <a:pt x="232" y="106"/>
                    </a:cubicBezTo>
                    <a:cubicBezTo>
                      <a:pt x="228" y="96"/>
                      <a:pt x="228" y="96"/>
                      <a:pt x="228" y="96"/>
                    </a:cubicBezTo>
                    <a:cubicBezTo>
                      <a:pt x="225" y="95"/>
                      <a:pt x="225" y="95"/>
                      <a:pt x="225" y="95"/>
                    </a:cubicBezTo>
                    <a:cubicBezTo>
                      <a:pt x="220" y="95"/>
                      <a:pt x="220" y="95"/>
                      <a:pt x="220" y="95"/>
                    </a:cubicBezTo>
                    <a:cubicBezTo>
                      <a:pt x="216" y="102"/>
                      <a:pt x="216" y="102"/>
                      <a:pt x="216" y="102"/>
                    </a:cubicBezTo>
                    <a:cubicBezTo>
                      <a:pt x="210" y="98"/>
                      <a:pt x="210" y="98"/>
                      <a:pt x="210" y="98"/>
                    </a:cubicBezTo>
                    <a:cubicBezTo>
                      <a:pt x="205" y="95"/>
                      <a:pt x="205" y="95"/>
                      <a:pt x="205" y="95"/>
                    </a:cubicBezTo>
                    <a:cubicBezTo>
                      <a:pt x="200" y="84"/>
                      <a:pt x="200" y="84"/>
                      <a:pt x="200" y="84"/>
                    </a:cubicBezTo>
                    <a:cubicBezTo>
                      <a:pt x="200" y="84"/>
                      <a:pt x="200" y="84"/>
                      <a:pt x="200" y="84"/>
                    </a:cubicBezTo>
                    <a:cubicBezTo>
                      <a:pt x="200" y="84"/>
                      <a:pt x="200" y="84"/>
                      <a:pt x="200" y="84"/>
                    </a:cubicBezTo>
                    <a:cubicBezTo>
                      <a:pt x="199" y="76"/>
                      <a:pt x="199" y="76"/>
                      <a:pt x="199" y="76"/>
                    </a:cubicBezTo>
                    <a:cubicBezTo>
                      <a:pt x="199" y="75"/>
                      <a:pt x="199" y="75"/>
                      <a:pt x="199" y="75"/>
                    </a:cubicBezTo>
                    <a:cubicBezTo>
                      <a:pt x="198" y="74"/>
                      <a:pt x="198" y="74"/>
                      <a:pt x="198" y="74"/>
                    </a:cubicBezTo>
                    <a:cubicBezTo>
                      <a:pt x="200" y="74"/>
                      <a:pt x="200" y="74"/>
                      <a:pt x="200" y="74"/>
                    </a:cubicBezTo>
                    <a:cubicBezTo>
                      <a:pt x="205" y="66"/>
                      <a:pt x="205" y="66"/>
                      <a:pt x="205" y="66"/>
                    </a:cubicBezTo>
                    <a:cubicBezTo>
                      <a:pt x="206" y="66"/>
                      <a:pt x="206" y="66"/>
                      <a:pt x="206" y="66"/>
                    </a:cubicBezTo>
                    <a:cubicBezTo>
                      <a:pt x="206" y="66"/>
                      <a:pt x="206" y="66"/>
                      <a:pt x="206" y="66"/>
                    </a:cubicBezTo>
                    <a:cubicBezTo>
                      <a:pt x="206" y="66"/>
                      <a:pt x="206" y="66"/>
                      <a:pt x="206" y="66"/>
                    </a:cubicBezTo>
                    <a:cubicBezTo>
                      <a:pt x="210" y="65"/>
                      <a:pt x="210" y="65"/>
                      <a:pt x="210" y="65"/>
                    </a:cubicBezTo>
                    <a:cubicBezTo>
                      <a:pt x="215" y="64"/>
                      <a:pt x="215" y="64"/>
                      <a:pt x="215" y="64"/>
                    </a:cubicBezTo>
                    <a:cubicBezTo>
                      <a:pt x="236" y="63"/>
                      <a:pt x="236" y="63"/>
                      <a:pt x="236" y="63"/>
                    </a:cubicBezTo>
                    <a:cubicBezTo>
                      <a:pt x="236" y="63"/>
                      <a:pt x="236" y="63"/>
                      <a:pt x="236" y="63"/>
                    </a:cubicBezTo>
                    <a:cubicBezTo>
                      <a:pt x="239" y="64"/>
                      <a:pt x="239" y="64"/>
                      <a:pt x="239" y="64"/>
                    </a:cubicBezTo>
                    <a:cubicBezTo>
                      <a:pt x="240" y="64"/>
                      <a:pt x="240" y="64"/>
                      <a:pt x="240" y="64"/>
                    </a:cubicBezTo>
                    <a:cubicBezTo>
                      <a:pt x="243" y="66"/>
                      <a:pt x="243" y="66"/>
                      <a:pt x="243" y="66"/>
                    </a:cubicBezTo>
                    <a:cubicBezTo>
                      <a:pt x="248" y="63"/>
                      <a:pt x="248" y="63"/>
                      <a:pt x="248" y="63"/>
                    </a:cubicBezTo>
                    <a:cubicBezTo>
                      <a:pt x="253" y="60"/>
                      <a:pt x="253" y="60"/>
                      <a:pt x="253" y="60"/>
                    </a:cubicBezTo>
                    <a:cubicBezTo>
                      <a:pt x="256" y="56"/>
                      <a:pt x="256" y="56"/>
                      <a:pt x="256" y="56"/>
                    </a:cubicBezTo>
                    <a:cubicBezTo>
                      <a:pt x="256" y="54"/>
                      <a:pt x="256" y="54"/>
                      <a:pt x="256" y="54"/>
                    </a:cubicBezTo>
                    <a:cubicBezTo>
                      <a:pt x="256" y="45"/>
                      <a:pt x="256" y="45"/>
                      <a:pt x="256" y="45"/>
                    </a:cubicBezTo>
                    <a:cubicBezTo>
                      <a:pt x="251" y="44"/>
                      <a:pt x="251" y="44"/>
                      <a:pt x="251" y="44"/>
                    </a:cubicBezTo>
                    <a:cubicBezTo>
                      <a:pt x="243" y="47"/>
                      <a:pt x="243" y="47"/>
                      <a:pt x="243" y="47"/>
                    </a:cubicBezTo>
                    <a:cubicBezTo>
                      <a:pt x="240" y="50"/>
                      <a:pt x="238" y="52"/>
                      <a:pt x="235" y="52"/>
                    </a:cubicBezTo>
                    <a:cubicBezTo>
                      <a:pt x="232" y="52"/>
                      <a:pt x="230" y="49"/>
                      <a:pt x="227" y="45"/>
                    </a:cubicBezTo>
                    <a:cubicBezTo>
                      <a:pt x="227" y="45"/>
                      <a:pt x="227" y="45"/>
                      <a:pt x="227" y="45"/>
                    </a:cubicBezTo>
                    <a:cubicBezTo>
                      <a:pt x="227" y="45"/>
                      <a:pt x="227" y="45"/>
                      <a:pt x="227" y="45"/>
                    </a:cubicBezTo>
                    <a:cubicBezTo>
                      <a:pt x="227" y="44"/>
                      <a:pt x="227" y="44"/>
                      <a:pt x="227" y="44"/>
                    </a:cubicBezTo>
                    <a:cubicBezTo>
                      <a:pt x="226" y="39"/>
                      <a:pt x="226" y="39"/>
                      <a:pt x="226" y="39"/>
                    </a:cubicBezTo>
                    <a:cubicBezTo>
                      <a:pt x="226" y="38"/>
                      <a:pt x="226" y="38"/>
                      <a:pt x="226" y="38"/>
                    </a:cubicBezTo>
                    <a:cubicBezTo>
                      <a:pt x="227" y="33"/>
                      <a:pt x="227" y="33"/>
                      <a:pt x="227" y="33"/>
                    </a:cubicBezTo>
                    <a:cubicBezTo>
                      <a:pt x="222" y="22"/>
                      <a:pt x="222" y="22"/>
                      <a:pt x="222" y="22"/>
                    </a:cubicBezTo>
                    <a:cubicBezTo>
                      <a:pt x="214" y="24"/>
                      <a:pt x="214" y="24"/>
                      <a:pt x="214" y="24"/>
                    </a:cubicBezTo>
                    <a:cubicBezTo>
                      <a:pt x="210" y="28"/>
                      <a:pt x="210" y="28"/>
                      <a:pt x="210" y="28"/>
                    </a:cubicBezTo>
                    <a:cubicBezTo>
                      <a:pt x="212" y="40"/>
                      <a:pt x="212" y="40"/>
                      <a:pt x="212" y="40"/>
                    </a:cubicBezTo>
                    <a:cubicBezTo>
                      <a:pt x="198" y="34"/>
                      <a:pt x="198" y="34"/>
                      <a:pt x="198" y="34"/>
                    </a:cubicBezTo>
                    <a:cubicBezTo>
                      <a:pt x="202" y="41"/>
                      <a:pt x="202" y="41"/>
                      <a:pt x="202" y="41"/>
                    </a:cubicBezTo>
                    <a:cubicBezTo>
                      <a:pt x="202" y="41"/>
                      <a:pt x="202" y="41"/>
                      <a:pt x="202" y="41"/>
                    </a:cubicBezTo>
                    <a:cubicBezTo>
                      <a:pt x="202" y="42"/>
                      <a:pt x="202" y="42"/>
                      <a:pt x="202" y="42"/>
                    </a:cubicBezTo>
                    <a:cubicBezTo>
                      <a:pt x="201" y="50"/>
                      <a:pt x="201" y="50"/>
                      <a:pt x="201" y="50"/>
                    </a:cubicBezTo>
                    <a:cubicBezTo>
                      <a:pt x="201" y="51"/>
                      <a:pt x="201" y="51"/>
                      <a:pt x="201" y="51"/>
                    </a:cubicBezTo>
                    <a:cubicBezTo>
                      <a:pt x="200" y="51"/>
                      <a:pt x="200" y="51"/>
                      <a:pt x="200" y="51"/>
                    </a:cubicBezTo>
                    <a:cubicBezTo>
                      <a:pt x="193" y="62"/>
                      <a:pt x="193" y="62"/>
                      <a:pt x="193" y="62"/>
                    </a:cubicBezTo>
                    <a:cubicBezTo>
                      <a:pt x="193" y="62"/>
                      <a:pt x="193" y="62"/>
                      <a:pt x="193" y="62"/>
                    </a:cubicBezTo>
                    <a:cubicBezTo>
                      <a:pt x="180" y="69"/>
                      <a:pt x="180" y="69"/>
                      <a:pt x="180" y="69"/>
                    </a:cubicBezTo>
                    <a:cubicBezTo>
                      <a:pt x="179" y="76"/>
                      <a:pt x="179" y="76"/>
                      <a:pt x="179" y="76"/>
                    </a:cubicBezTo>
                    <a:cubicBezTo>
                      <a:pt x="179" y="78"/>
                      <a:pt x="180" y="81"/>
                      <a:pt x="182" y="85"/>
                    </a:cubicBezTo>
                    <a:cubicBezTo>
                      <a:pt x="183" y="85"/>
                      <a:pt x="183" y="85"/>
                      <a:pt x="183" y="85"/>
                    </a:cubicBezTo>
                    <a:cubicBezTo>
                      <a:pt x="183" y="86"/>
                      <a:pt x="183" y="86"/>
                      <a:pt x="183" y="86"/>
                    </a:cubicBezTo>
                    <a:cubicBezTo>
                      <a:pt x="184" y="96"/>
                      <a:pt x="184" y="96"/>
                      <a:pt x="184" y="96"/>
                    </a:cubicBezTo>
                    <a:cubicBezTo>
                      <a:pt x="184" y="97"/>
                      <a:pt x="184" y="97"/>
                      <a:pt x="184" y="97"/>
                    </a:cubicBezTo>
                    <a:cubicBezTo>
                      <a:pt x="183" y="98"/>
                      <a:pt x="183" y="98"/>
                      <a:pt x="183" y="98"/>
                    </a:cubicBezTo>
                    <a:cubicBezTo>
                      <a:pt x="178" y="104"/>
                      <a:pt x="178" y="104"/>
                      <a:pt x="178" y="104"/>
                    </a:cubicBezTo>
                    <a:cubicBezTo>
                      <a:pt x="178" y="104"/>
                      <a:pt x="178" y="104"/>
                      <a:pt x="178" y="104"/>
                    </a:cubicBezTo>
                    <a:cubicBezTo>
                      <a:pt x="178" y="104"/>
                      <a:pt x="178" y="104"/>
                      <a:pt x="178" y="104"/>
                    </a:cubicBezTo>
                    <a:cubicBezTo>
                      <a:pt x="178" y="104"/>
                      <a:pt x="178" y="104"/>
                      <a:pt x="178" y="104"/>
                    </a:cubicBezTo>
                    <a:cubicBezTo>
                      <a:pt x="174" y="107"/>
                      <a:pt x="174" y="107"/>
                      <a:pt x="174" y="107"/>
                    </a:cubicBezTo>
                    <a:cubicBezTo>
                      <a:pt x="174" y="107"/>
                      <a:pt x="174" y="107"/>
                      <a:pt x="174" y="107"/>
                    </a:cubicBezTo>
                    <a:cubicBezTo>
                      <a:pt x="173" y="107"/>
                      <a:pt x="173" y="107"/>
                      <a:pt x="173" y="107"/>
                    </a:cubicBezTo>
                    <a:cubicBezTo>
                      <a:pt x="173" y="107"/>
                      <a:pt x="173" y="107"/>
                      <a:pt x="173" y="107"/>
                    </a:cubicBezTo>
                    <a:cubicBezTo>
                      <a:pt x="172" y="107"/>
                      <a:pt x="172" y="107"/>
                      <a:pt x="172" y="107"/>
                    </a:cubicBezTo>
                    <a:cubicBezTo>
                      <a:pt x="163" y="105"/>
                      <a:pt x="163" y="105"/>
                      <a:pt x="163" y="105"/>
                    </a:cubicBezTo>
                    <a:cubicBezTo>
                      <a:pt x="162" y="105"/>
                      <a:pt x="160" y="106"/>
                      <a:pt x="158" y="107"/>
                    </a:cubicBezTo>
                    <a:cubicBezTo>
                      <a:pt x="154" y="112"/>
                      <a:pt x="154" y="112"/>
                      <a:pt x="154" y="112"/>
                    </a:cubicBezTo>
                    <a:cubicBezTo>
                      <a:pt x="150" y="116"/>
                      <a:pt x="150" y="116"/>
                      <a:pt x="150" y="116"/>
                    </a:cubicBezTo>
                    <a:cubicBezTo>
                      <a:pt x="148" y="119"/>
                      <a:pt x="146" y="120"/>
                      <a:pt x="141" y="119"/>
                    </a:cubicBezTo>
                    <a:cubicBezTo>
                      <a:pt x="138" y="119"/>
                      <a:pt x="138" y="116"/>
                      <a:pt x="138" y="112"/>
                    </a:cubicBezTo>
                    <a:cubicBezTo>
                      <a:pt x="138" y="110"/>
                      <a:pt x="138" y="110"/>
                      <a:pt x="138" y="110"/>
                    </a:cubicBezTo>
                    <a:cubicBezTo>
                      <a:pt x="138" y="107"/>
                      <a:pt x="138" y="107"/>
                      <a:pt x="138" y="107"/>
                    </a:cubicBezTo>
                    <a:cubicBezTo>
                      <a:pt x="136" y="109"/>
                      <a:pt x="136" y="109"/>
                      <a:pt x="136" y="109"/>
                    </a:cubicBezTo>
                    <a:cubicBezTo>
                      <a:pt x="135" y="110"/>
                      <a:pt x="134" y="111"/>
                      <a:pt x="132" y="111"/>
                    </a:cubicBezTo>
                    <a:cubicBezTo>
                      <a:pt x="131" y="110"/>
                      <a:pt x="130" y="109"/>
                      <a:pt x="129" y="106"/>
                    </a:cubicBezTo>
                    <a:cubicBezTo>
                      <a:pt x="129" y="106"/>
                      <a:pt x="129" y="106"/>
                      <a:pt x="129" y="106"/>
                    </a:cubicBezTo>
                    <a:cubicBezTo>
                      <a:pt x="128" y="96"/>
                      <a:pt x="128" y="96"/>
                      <a:pt x="128" y="96"/>
                    </a:cubicBezTo>
                    <a:cubicBezTo>
                      <a:pt x="126" y="88"/>
                      <a:pt x="126" y="88"/>
                      <a:pt x="126" y="88"/>
                    </a:cubicBezTo>
                    <a:cubicBezTo>
                      <a:pt x="122" y="84"/>
                      <a:pt x="122" y="84"/>
                      <a:pt x="122" y="84"/>
                    </a:cubicBezTo>
                    <a:cubicBezTo>
                      <a:pt x="122" y="84"/>
                      <a:pt x="122" y="84"/>
                      <a:pt x="122" y="84"/>
                    </a:cubicBezTo>
                    <a:cubicBezTo>
                      <a:pt x="122" y="83"/>
                      <a:pt x="122" y="83"/>
                      <a:pt x="122" y="83"/>
                    </a:cubicBezTo>
                    <a:cubicBezTo>
                      <a:pt x="113" y="64"/>
                      <a:pt x="113" y="64"/>
                      <a:pt x="113" y="64"/>
                    </a:cubicBezTo>
                    <a:cubicBezTo>
                      <a:pt x="113" y="64"/>
                      <a:pt x="113" y="64"/>
                      <a:pt x="113" y="64"/>
                    </a:cubicBezTo>
                    <a:cubicBezTo>
                      <a:pt x="110" y="58"/>
                      <a:pt x="110" y="58"/>
                      <a:pt x="110" y="58"/>
                    </a:cubicBezTo>
                    <a:cubicBezTo>
                      <a:pt x="110" y="58"/>
                      <a:pt x="110" y="58"/>
                      <a:pt x="110" y="58"/>
                    </a:cubicBezTo>
                    <a:cubicBezTo>
                      <a:pt x="110" y="58"/>
                      <a:pt x="110" y="58"/>
                      <a:pt x="110" y="58"/>
                    </a:cubicBezTo>
                    <a:cubicBezTo>
                      <a:pt x="110" y="57"/>
                      <a:pt x="110" y="57"/>
                      <a:pt x="110" y="57"/>
                    </a:cubicBezTo>
                    <a:cubicBezTo>
                      <a:pt x="108" y="47"/>
                      <a:pt x="108" y="47"/>
                      <a:pt x="108" y="47"/>
                    </a:cubicBezTo>
                    <a:cubicBezTo>
                      <a:pt x="107" y="45"/>
                      <a:pt x="107" y="45"/>
                      <a:pt x="107" y="45"/>
                    </a:cubicBezTo>
                    <a:cubicBezTo>
                      <a:pt x="106" y="46"/>
                      <a:pt x="106" y="46"/>
                      <a:pt x="106" y="46"/>
                    </a:cubicBezTo>
                    <a:cubicBezTo>
                      <a:pt x="103" y="50"/>
                      <a:pt x="101" y="52"/>
                      <a:pt x="100" y="52"/>
                    </a:cubicBezTo>
                    <a:cubicBezTo>
                      <a:pt x="99" y="52"/>
                      <a:pt x="97" y="50"/>
                      <a:pt x="94" y="48"/>
                    </a:cubicBezTo>
                    <a:cubicBezTo>
                      <a:pt x="88" y="45"/>
                      <a:pt x="88" y="45"/>
                      <a:pt x="88" y="45"/>
                    </a:cubicBezTo>
                    <a:cubicBezTo>
                      <a:pt x="87" y="44"/>
                      <a:pt x="87" y="44"/>
                      <a:pt x="87" y="44"/>
                    </a:cubicBezTo>
                    <a:cubicBezTo>
                      <a:pt x="86" y="44"/>
                      <a:pt x="86" y="44"/>
                      <a:pt x="86" y="44"/>
                    </a:cubicBezTo>
                    <a:cubicBezTo>
                      <a:pt x="86" y="44"/>
                      <a:pt x="86" y="44"/>
                      <a:pt x="86" y="44"/>
                    </a:cubicBezTo>
                    <a:cubicBezTo>
                      <a:pt x="86" y="43"/>
                      <a:pt x="86" y="43"/>
                      <a:pt x="86" y="43"/>
                    </a:cubicBezTo>
                    <a:cubicBezTo>
                      <a:pt x="86" y="35"/>
                      <a:pt x="86" y="35"/>
                      <a:pt x="86" y="35"/>
                    </a:cubicBezTo>
                    <a:cubicBezTo>
                      <a:pt x="86" y="35"/>
                      <a:pt x="86" y="35"/>
                      <a:pt x="86" y="35"/>
                    </a:cubicBezTo>
                    <a:cubicBezTo>
                      <a:pt x="84" y="29"/>
                      <a:pt x="84" y="29"/>
                      <a:pt x="84" y="29"/>
                    </a:cubicBezTo>
                    <a:cubicBezTo>
                      <a:pt x="81" y="21"/>
                      <a:pt x="81" y="21"/>
                      <a:pt x="81" y="21"/>
                    </a:cubicBezTo>
                    <a:cubicBezTo>
                      <a:pt x="78" y="21"/>
                      <a:pt x="78" y="21"/>
                      <a:pt x="78" y="21"/>
                    </a:cubicBezTo>
                    <a:cubicBezTo>
                      <a:pt x="78" y="24"/>
                      <a:pt x="78" y="27"/>
                      <a:pt x="77" y="29"/>
                    </a:cubicBezTo>
                    <a:cubicBezTo>
                      <a:pt x="76" y="31"/>
                      <a:pt x="75" y="33"/>
                      <a:pt x="72" y="35"/>
                    </a:cubicBezTo>
                    <a:cubicBezTo>
                      <a:pt x="72" y="38"/>
                      <a:pt x="70" y="40"/>
                      <a:pt x="69" y="41"/>
                    </a:cubicBezTo>
                    <a:cubicBezTo>
                      <a:pt x="66" y="44"/>
                      <a:pt x="64" y="44"/>
                      <a:pt x="62" y="42"/>
                    </a:cubicBezTo>
                    <a:cubicBezTo>
                      <a:pt x="61" y="42"/>
                      <a:pt x="61" y="42"/>
                      <a:pt x="61" y="42"/>
                    </a:cubicBezTo>
                    <a:cubicBezTo>
                      <a:pt x="58" y="41"/>
                      <a:pt x="58" y="38"/>
                      <a:pt x="58" y="33"/>
                    </a:cubicBezTo>
                    <a:cubicBezTo>
                      <a:pt x="58" y="31"/>
                      <a:pt x="58" y="31"/>
                      <a:pt x="58" y="31"/>
                    </a:cubicBezTo>
                    <a:cubicBezTo>
                      <a:pt x="53" y="28"/>
                      <a:pt x="53" y="28"/>
                      <a:pt x="53" y="28"/>
                    </a:cubicBezTo>
                    <a:cubicBezTo>
                      <a:pt x="51" y="27"/>
                      <a:pt x="50" y="24"/>
                      <a:pt x="50" y="21"/>
                    </a:cubicBezTo>
                    <a:cubicBezTo>
                      <a:pt x="52" y="3"/>
                      <a:pt x="52" y="3"/>
                      <a:pt x="52" y="3"/>
                    </a:cubicBezTo>
                    <a:cubicBezTo>
                      <a:pt x="51" y="0"/>
                      <a:pt x="51" y="0"/>
                      <a:pt x="51" y="0"/>
                    </a:cubicBezTo>
                    <a:cubicBezTo>
                      <a:pt x="44" y="7"/>
                      <a:pt x="44" y="7"/>
                      <a:pt x="44" y="7"/>
                    </a:cubicBezTo>
                    <a:cubicBezTo>
                      <a:pt x="40" y="10"/>
                      <a:pt x="40" y="10"/>
                      <a:pt x="40" y="10"/>
                    </a:cubicBezTo>
                    <a:cubicBezTo>
                      <a:pt x="39" y="13"/>
                      <a:pt x="39" y="13"/>
                      <a:pt x="39" y="13"/>
                    </a:cubicBezTo>
                    <a:cubicBezTo>
                      <a:pt x="40" y="17"/>
                      <a:pt x="41" y="20"/>
                      <a:pt x="41" y="22"/>
                    </a:cubicBezTo>
                    <a:cubicBezTo>
                      <a:pt x="41" y="26"/>
                      <a:pt x="39" y="29"/>
                      <a:pt x="36" y="30"/>
                    </a:cubicBezTo>
                    <a:cubicBezTo>
                      <a:pt x="28" y="33"/>
                      <a:pt x="28" y="33"/>
                      <a:pt x="28" y="33"/>
                    </a:cubicBezTo>
                    <a:cubicBezTo>
                      <a:pt x="26" y="34"/>
                      <a:pt x="26" y="34"/>
                      <a:pt x="26" y="34"/>
                    </a:cubicBezTo>
                    <a:cubicBezTo>
                      <a:pt x="26" y="37"/>
                      <a:pt x="26" y="37"/>
                      <a:pt x="26" y="37"/>
                    </a:cubicBezTo>
                    <a:cubicBezTo>
                      <a:pt x="26" y="48"/>
                      <a:pt x="26" y="48"/>
                      <a:pt x="26" y="48"/>
                    </a:cubicBezTo>
                    <a:cubicBezTo>
                      <a:pt x="26" y="52"/>
                      <a:pt x="27" y="54"/>
                      <a:pt x="28" y="54"/>
                    </a:cubicBezTo>
                    <a:cubicBezTo>
                      <a:pt x="30" y="55"/>
                      <a:pt x="33" y="55"/>
                      <a:pt x="36" y="53"/>
                    </a:cubicBezTo>
                    <a:cubicBezTo>
                      <a:pt x="38" y="52"/>
                      <a:pt x="38" y="52"/>
                      <a:pt x="38" y="52"/>
                    </a:cubicBezTo>
                    <a:cubicBezTo>
                      <a:pt x="46" y="69"/>
                      <a:pt x="46" y="69"/>
                      <a:pt x="46" y="69"/>
                    </a:cubicBezTo>
                    <a:cubicBezTo>
                      <a:pt x="46" y="70"/>
                      <a:pt x="46" y="70"/>
                      <a:pt x="46" y="70"/>
                    </a:cubicBezTo>
                    <a:cubicBezTo>
                      <a:pt x="46" y="70"/>
                      <a:pt x="46" y="70"/>
                      <a:pt x="46" y="70"/>
                    </a:cubicBezTo>
                    <a:cubicBezTo>
                      <a:pt x="46" y="70"/>
                      <a:pt x="46" y="70"/>
                      <a:pt x="46" y="70"/>
                    </a:cubicBezTo>
                    <a:cubicBezTo>
                      <a:pt x="43" y="102"/>
                      <a:pt x="40" y="120"/>
                      <a:pt x="36" y="125"/>
                    </a:cubicBezTo>
                    <a:cubicBezTo>
                      <a:pt x="35" y="126"/>
                      <a:pt x="34" y="127"/>
                      <a:pt x="31" y="128"/>
                    </a:cubicBezTo>
                    <a:cubicBezTo>
                      <a:pt x="28" y="128"/>
                      <a:pt x="26" y="127"/>
                      <a:pt x="24" y="126"/>
                    </a:cubicBezTo>
                    <a:cubicBezTo>
                      <a:pt x="13" y="146"/>
                      <a:pt x="6" y="157"/>
                      <a:pt x="3" y="159"/>
                    </a:cubicBezTo>
                    <a:cubicBezTo>
                      <a:pt x="4" y="159"/>
                      <a:pt x="4" y="159"/>
                      <a:pt x="4" y="159"/>
                    </a:cubicBezTo>
                    <a:cubicBezTo>
                      <a:pt x="2" y="159"/>
                      <a:pt x="1" y="164"/>
                      <a:pt x="2" y="174"/>
                    </a:cubicBezTo>
                    <a:cubicBezTo>
                      <a:pt x="4" y="176"/>
                      <a:pt x="4" y="176"/>
                      <a:pt x="4" y="176"/>
                    </a:cubicBezTo>
                    <a:cubicBezTo>
                      <a:pt x="5" y="176"/>
                      <a:pt x="5" y="176"/>
                      <a:pt x="5" y="176"/>
                    </a:cubicBezTo>
                    <a:cubicBezTo>
                      <a:pt x="6" y="177"/>
                      <a:pt x="6" y="177"/>
                      <a:pt x="6" y="177"/>
                    </a:cubicBezTo>
                    <a:lnTo>
                      <a:pt x="2" y="182"/>
                    </a:ln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75" name="Freeform 13"/>
              <p:cNvSpPr/>
              <p:nvPr>
                <p:custDataLst>
                  <p:tags r:id="rId11"/>
                </p:custDataLst>
              </p:nvPr>
            </p:nvSpPr>
            <p:spPr bwMode="auto">
              <a:xfrm>
                <a:off x="8763" y="7424"/>
                <a:ext cx="1138" cy="983"/>
              </a:xfrm>
              <a:custGeom>
                <a:avLst/>
                <a:gdLst>
                  <a:gd name="T0" fmla="*/ 142 w 192"/>
                  <a:gd name="T1" fmla="*/ 7 h 166"/>
                  <a:gd name="T2" fmla="*/ 131 w 192"/>
                  <a:gd name="T3" fmla="*/ 10 h 166"/>
                  <a:gd name="T4" fmla="*/ 129 w 192"/>
                  <a:gd name="T5" fmla="*/ 0 h 166"/>
                  <a:gd name="T6" fmla="*/ 125 w 192"/>
                  <a:gd name="T7" fmla="*/ 10 h 166"/>
                  <a:gd name="T8" fmla="*/ 119 w 192"/>
                  <a:gd name="T9" fmla="*/ 18 h 166"/>
                  <a:gd name="T10" fmla="*/ 108 w 192"/>
                  <a:gd name="T11" fmla="*/ 17 h 166"/>
                  <a:gd name="T12" fmla="*/ 106 w 192"/>
                  <a:gd name="T13" fmla="*/ 25 h 166"/>
                  <a:gd name="T14" fmla="*/ 94 w 192"/>
                  <a:gd name="T15" fmla="*/ 28 h 166"/>
                  <a:gd name="T16" fmla="*/ 90 w 192"/>
                  <a:gd name="T17" fmla="*/ 30 h 166"/>
                  <a:gd name="T18" fmla="*/ 80 w 192"/>
                  <a:gd name="T19" fmla="*/ 26 h 166"/>
                  <a:gd name="T20" fmla="*/ 73 w 192"/>
                  <a:gd name="T21" fmla="*/ 24 h 166"/>
                  <a:gd name="T22" fmla="*/ 84 w 192"/>
                  <a:gd name="T23" fmla="*/ 40 h 166"/>
                  <a:gd name="T24" fmla="*/ 90 w 192"/>
                  <a:gd name="T25" fmla="*/ 46 h 166"/>
                  <a:gd name="T26" fmla="*/ 88 w 192"/>
                  <a:gd name="T27" fmla="*/ 55 h 166"/>
                  <a:gd name="T28" fmla="*/ 69 w 192"/>
                  <a:gd name="T29" fmla="*/ 64 h 166"/>
                  <a:gd name="T30" fmla="*/ 62 w 192"/>
                  <a:gd name="T31" fmla="*/ 65 h 166"/>
                  <a:gd name="T32" fmla="*/ 55 w 192"/>
                  <a:gd name="T33" fmla="*/ 63 h 166"/>
                  <a:gd name="T34" fmla="*/ 47 w 192"/>
                  <a:gd name="T35" fmla="*/ 71 h 166"/>
                  <a:gd name="T36" fmla="*/ 39 w 192"/>
                  <a:gd name="T37" fmla="*/ 74 h 166"/>
                  <a:gd name="T38" fmla="*/ 8 w 192"/>
                  <a:gd name="T39" fmla="*/ 74 h 166"/>
                  <a:gd name="T40" fmla="*/ 4 w 192"/>
                  <a:gd name="T41" fmla="*/ 96 h 166"/>
                  <a:gd name="T42" fmla="*/ 11 w 192"/>
                  <a:gd name="T43" fmla="*/ 100 h 166"/>
                  <a:gd name="T44" fmla="*/ 15 w 192"/>
                  <a:gd name="T45" fmla="*/ 95 h 166"/>
                  <a:gd name="T46" fmla="*/ 28 w 192"/>
                  <a:gd name="T47" fmla="*/ 96 h 166"/>
                  <a:gd name="T48" fmla="*/ 31 w 192"/>
                  <a:gd name="T49" fmla="*/ 118 h 166"/>
                  <a:gd name="T50" fmla="*/ 26 w 192"/>
                  <a:gd name="T51" fmla="*/ 130 h 166"/>
                  <a:gd name="T52" fmla="*/ 38 w 192"/>
                  <a:gd name="T53" fmla="*/ 148 h 166"/>
                  <a:gd name="T54" fmla="*/ 33 w 192"/>
                  <a:gd name="T55" fmla="*/ 166 h 166"/>
                  <a:gd name="T56" fmla="*/ 46 w 192"/>
                  <a:gd name="T57" fmla="*/ 159 h 166"/>
                  <a:gd name="T58" fmla="*/ 55 w 192"/>
                  <a:gd name="T59" fmla="*/ 160 h 166"/>
                  <a:gd name="T60" fmla="*/ 84 w 192"/>
                  <a:gd name="T61" fmla="*/ 160 h 166"/>
                  <a:gd name="T62" fmla="*/ 98 w 192"/>
                  <a:gd name="T63" fmla="*/ 150 h 166"/>
                  <a:gd name="T64" fmla="*/ 114 w 192"/>
                  <a:gd name="T65" fmla="*/ 137 h 166"/>
                  <a:gd name="T66" fmla="*/ 124 w 192"/>
                  <a:gd name="T67" fmla="*/ 141 h 166"/>
                  <a:gd name="T68" fmla="*/ 137 w 192"/>
                  <a:gd name="T69" fmla="*/ 146 h 166"/>
                  <a:gd name="T70" fmla="*/ 146 w 192"/>
                  <a:gd name="T71" fmla="*/ 149 h 166"/>
                  <a:gd name="T72" fmla="*/ 148 w 192"/>
                  <a:gd name="T73" fmla="*/ 144 h 166"/>
                  <a:gd name="T74" fmla="*/ 151 w 192"/>
                  <a:gd name="T75" fmla="*/ 142 h 166"/>
                  <a:gd name="T76" fmla="*/ 157 w 192"/>
                  <a:gd name="T77" fmla="*/ 138 h 166"/>
                  <a:gd name="T78" fmla="*/ 173 w 192"/>
                  <a:gd name="T79" fmla="*/ 126 h 166"/>
                  <a:gd name="T80" fmla="*/ 176 w 192"/>
                  <a:gd name="T81" fmla="*/ 124 h 166"/>
                  <a:gd name="T82" fmla="*/ 183 w 192"/>
                  <a:gd name="T83" fmla="*/ 122 h 166"/>
                  <a:gd name="T84" fmla="*/ 190 w 192"/>
                  <a:gd name="T85" fmla="*/ 118 h 166"/>
                  <a:gd name="T86" fmla="*/ 186 w 192"/>
                  <a:gd name="T87" fmla="*/ 103 h 166"/>
                  <a:gd name="T88" fmla="*/ 188 w 192"/>
                  <a:gd name="T89" fmla="*/ 94 h 166"/>
                  <a:gd name="T90" fmla="*/ 174 w 192"/>
                  <a:gd name="T91" fmla="*/ 83 h 166"/>
                  <a:gd name="T92" fmla="*/ 186 w 192"/>
                  <a:gd name="T93" fmla="*/ 34 h 166"/>
                  <a:gd name="T94" fmla="*/ 178 w 192"/>
                  <a:gd name="T95" fmla="*/ 38 h 166"/>
                  <a:gd name="T96" fmla="*/ 168 w 192"/>
                  <a:gd name="T97" fmla="*/ 38 h 166"/>
                  <a:gd name="T98" fmla="*/ 167 w 192"/>
                  <a:gd name="T99" fmla="*/ 34 h 166"/>
                  <a:gd name="T100" fmla="*/ 166 w 192"/>
                  <a:gd name="T101" fmla="*/ 32 h 166"/>
                  <a:gd name="T102" fmla="*/ 156 w 192"/>
                  <a:gd name="T103"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6">
                    <a:moveTo>
                      <a:pt x="150" y="3"/>
                    </a:moveTo>
                    <a:cubicBezTo>
                      <a:pt x="148" y="2"/>
                      <a:pt x="148" y="2"/>
                      <a:pt x="148" y="2"/>
                    </a:cubicBezTo>
                    <a:cubicBezTo>
                      <a:pt x="144" y="4"/>
                      <a:pt x="144" y="4"/>
                      <a:pt x="144" y="4"/>
                    </a:cubicBezTo>
                    <a:cubicBezTo>
                      <a:pt x="142" y="7"/>
                      <a:pt x="142" y="7"/>
                      <a:pt x="142" y="7"/>
                    </a:cubicBezTo>
                    <a:cubicBezTo>
                      <a:pt x="141" y="11"/>
                      <a:pt x="139" y="13"/>
                      <a:pt x="136" y="13"/>
                    </a:cubicBezTo>
                    <a:cubicBezTo>
                      <a:pt x="135" y="13"/>
                      <a:pt x="133" y="12"/>
                      <a:pt x="132" y="10"/>
                    </a:cubicBezTo>
                    <a:cubicBezTo>
                      <a:pt x="131" y="10"/>
                      <a:pt x="131" y="10"/>
                      <a:pt x="131" y="10"/>
                    </a:cubicBezTo>
                    <a:cubicBezTo>
                      <a:pt x="131" y="10"/>
                      <a:pt x="131" y="10"/>
                      <a:pt x="131" y="10"/>
                    </a:cubicBezTo>
                    <a:cubicBezTo>
                      <a:pt x="131" y="10"/>
                      <a:pt x="131" y="10"/>
                      <a:pt x="131" y="10"/>
                    </a:cubicBezTo>
                    <a:cubicBezTo>
                      <a:pt x="130" y="6"/>
                      <a:pt x="130" y="6"/>
                      <a:pt x="130" y="6"/>
                    </a:cubicBezTo>
                    <a:cubicBezTo>
                      <a:pt x="130" y="5"/>
                      <a:pt x="130" y="5"/>
                      <a:pt x="130" y="5"/>
                    </a:cubicBezTo>
                    <a:cubicBezTo>
                      <a:pt x="129" y="0"/>
                      <a:pt x="129" y="0"/>
                      <a:pt x="129" y="0"/>
                    </a:cubicBezTo>
                    <a:cubicBezTo>
                      <a:pt x="127" y="0"/>
                      <a:pt x="127" y="0"/>
                      <a:pt x="127" y="0"/>
                    </a:cubicBezTo>
                    <a:cubicBezTo>
                      <a:pt x="126" y="0"/>
                      <a:pt x="126" y="0"/>
                      <a:pt x="126" y="0"/>
                    </a:cubicBezTo>
                    <a:cubicBezTo>
                      <a:pt x="125" y="4"/>
                      <a:pt x="125" y="4"/>
                      <a:pt x="125" y="4"/>
                    </a:cubicBezTo>
                    <a:cubicBezTo>
                      <a:pt x="125" y="10"/>
                      <a:pt x="125" y="10"/>
                      <a:pt x="125" y="10"/>
                    </a:cubicBezTo>
                    <a:cubicBezTo>
                      <a:pt x="125" y="10"/>
                      <a:pt x="125" y="10"/>
                      <a:pt x="125" y="10"/>
                    </a:cubicBezTo>
                    <a:cubicBezTo>
                      <a:pt x="124" y="10"/>
                      <a:pt x="124" y="10"/>
                      <a:pt x="124" y="10"/>
                    </a:cubicBezTo>
                    <a:cubicBezTo>
                      <a:pt x="120" y="17"/>
                      <a:pt x="120" y="17"/>
                      <a:pt x="120" y="17"/>
                    </a:cubicBezTo>
                    <a:cubicBezTo>
                      <a:pt x="119" y="18"/>
                      <a:pt x="119" y="18"/>
                      <a:pt x="119" y="18"/>
                    </a:cubicBezTo>
                    <a:cubicBezTo>
                      <a:pt x="118" y="18"/>
                      <a:pt x="118" y="18"/>
                      <a:pt x="118" y="18"/>
                    </a:cubicBezTo>
                    <a:cubicBezTo>
                      <a:pt x="108" y="17"/>
                      <a:pt x="108" y="17"/>
                      <a:pt x="108" y="17"/>
                    </a:cubicBezTo>
                    <a:cubicBezTo>
                      <a:pt x="108" y="17"/>
                      <a:pt x="108" y="17"/>
                      <a:pt x="108" y="17"/>
                    </a:cubicBezTo>
                    <a:cubicBezTo>
                      <a:pt x="108" y="17"/>
                      <a:pt x="108" y="17"/>
                      <a:pt x="108" y="17"/>
                    </a:cubicBezTo>
                    <a:cubicBezTo>
                      <a:pt x="108" y="17"/>
                      <a:pt x="108" y="17"/>
                      <a:pt x="108" y="17"/>
                    </a:cubicBezTo>
                    <a:cubicBezTo>
                      <a:pt x="108" y="18"/>
                      <a:pt x="108" y="18"/>
                      <a:pt x="108" y="18"/>
                    </a:cubicBezTo>
                    <a:cubicBezTo>
                      <a:pt x="104" y="22"/>
                      <a:pt x="104" y="22"/>
                      <a:pt x="104" y="22"/>
                    </a:cubicBezTo>
                    <a:cubicBezTo>
                      <a:pt x="106" y="25"/>
                      <a:pt x="106" y="25"/>
                      <a:pt x="106" y="25"/>
                    </a:cubicBezTo>
                    <a:cubicBezTo>
                      <a:pt x="106" y="25"/>
                      <a:pt x="106" y="25"/>
                      <a:pt x="106" y="25"/>
                    </a:cubicBezTo>
                    <a:cubicBezTo>
                      <a:pt x="103" y="29"/>
                      <a:pt x="103" y="29"/>
                      <a:pt x="103" y="29"/>
                    </a:cubicBezTo>
                    <a:cubicBezTo>
                      <a:pt x="94" y="29"/>
                      <a:pt x="94" y="29"/>
                      <a:pt x="94" y="29"/>
                    </a:cubicBezTo>
                    <a:cubicBezTo>
                      <a:pt x="94" y="28"/>
                      <a:pt x="94" y="28"/>
                      <a:pt x="94" y="28"/>
                    </a:cubicBezTo>
                    <a:cubicBezTo>
                      <a:pt x="94" y="27"/>
                      <a:pt x="94" y="27"/>
                      <a:pt x="94" y="27"/>
                    </a:cubicBezTo>
                    <a:cubicBezTo>
                      <a:pt x="92" y="26"/>
                      <a:pt x="92" y="26"/>
                      <a:pt x="92" y="26"/>
                    </a:cubicBezTo>
                    <a:cubicBezTo>
                      <a:pt x="91" y="29"/>
                      <a:pt x="91" y="29"/>
                      <a:pt x="91" y="29"/>
                    </a:cubicBezTo>
                    <a:cubicBezTo>
                      <a:pt x="90" y="30"/>
                      <a:pt x="90" y="30"/>
                      <a:pt x="90" y="30"/>
                    </a:cubicBezTo>
                    <a:cubicBezTo>
                      <a:pt x="84" y="30"/>
                      <a:pt x="84" y="30"/>
                      <a:pt x="84" y="30"/>
                    </a:cubicBezTo>
                    <a:cubicBezTo>
                      <a:pt x="84" y="30"/>
                      <a:pt x="84" y="30"/>
                      <a:pt x="84" y="30"/>
                    </a:cubicBezTo>
                    <a:cubicBezTo>
                      <a:pt x="80" y="27"/>
                      <a:pt x="80" y="27"/>
                      <a:pt x="80" y="27"/>
                    </a:cubicBezTo>
                    <a:cubicBezTo>
                      <a:pt x="80" y="26"/>
                      <a:pt x="80" y="26"/>
                      <a:pt x="80" y="26"/>
                    </a:cubicBezTo>
                    <a:cubicBezTo>
                      <a:pt x="80" y="26"/>
                      <a:pt x="80" y="26"/>
                      <a:pt x="80" y="26"/>
                    </a:cubicBezTo>
                    <a:cubicBezTo>
                      <a:pt x="80" y="26"/>
                      <a:pt x="80" y="26"/>
                      <a:pt x="80" y="26"/>
                    </a:cubicBezTo>
                    <a:cubicBezTo>
                      <a:pt x="80" y="25"/>
                      <a:pt x="80" y="25"/>
                      <a:pt x="80" y="25"/>
                    </a:cubicBezTo>
                    <a:cubicBezTo>
                      <a:pt x="73" y="24"/>
                      <a:pt x="73" y="24"/>
                      <a:pt x="73" y="24"/>
                    </a:cubicBezTo>
                    <a:cubicBezTo>
                      <a:pt x="68" y="26"/>
                      <a:pt x="68" y="26"/>
                      <a:pt x="68" y="26"/>
                    </a:cubicBezTo>
                    <a:cubicBezTo>
                      <a:pt x="66" y="28"/>
                      <a:pt x="66" y="28"/>
                      <a:pt x="66" y="28"/>
                    </a:cubicBezTo>
                    <a:cubicBezTo>
                      <a:pt x="74" y="37"/>
                      <a:pt x="74" y="37"/>
                      <a:pt x="74" y="37"/>
                    </a:cubicBezTo>
                    <a:cubicBezTo>
                      <a:pt x="84" y="40"/>
                      <a:pt x="84" y="40"/>
                      <a:pt x="84" y="40"/>
                    </a:cubicBezTo>
                    <a:cubicBezTo>
                      <a:pt x="84" y="40"/>
                      <a:pt x="84" y="40"/>
                      <a:pt x="84" y="40"/>
                    </a:cubicBezTo>
                    <a:cubicBezTo>
                      <a:pt x="84" y="40"/>
                      <a:pt x="84" y="40"/>
                      <a:pt x="84" y="40"/>
                    </a:cubicBezTo>
                    <a:cubicBezTo>
                      <a:pt x="85" y="41"/>
                      <a:pt x="85" y="41"/>
                      <a:pt x="85" y="41"/>
                    </a:cubicBezTo>
                    <a:cubicBezTo>
                      <a:pt x="90" y="46"/>
                      <a:pt x="90" y="46"/>
                      <a:pt x="90" y="46"/>
                    </a:cubicBezTo>
                    <a:cubicBezTo>
                      <a:pt x="88" y="54"/>
                      <a:pt x="88" y="54"/>
                      <a:pt x="88" y="54"/>
                    </a:cubicBezTo>
                    <a:cubicBezTo>
                      <a:pt x="88" y="54"/>
                      <a:pt x="88" y="54"/>
                      <a:pt x="88" y="54"/>
                    </a:cubicBezTo>
                    <a:cubicBezTo>
                      <a:pt x="88" y="55"/>
                      <a:pt x="88" y="55"/>
                      <a:pt x="88" y="55"/>
                    </a:cubicBezTo>
                    <a:cubicBezTo>
                      <a:pt x="88" y="55"/>
                      <a:pt x="88" y="55"/>
                      <a:pt x="88" y="55"/>
                    </a:cubicBezTo>
                    <a:cubicBezTo>
                      <a:pt x="81" y="60"/>
                      <a:pt x="81" y="60"/>
                      <a:pt x="81" y="60"/>
                    </a:cubicBezTo>
                    <a:cubicBezTo>
                      <a:pt x="81" y="61"/>
                      <a:pt x="81" y="61"/>
                      <a:pt x="81" y="61"/>
                    </a:cubicBezTo>
                    <a:cubicBezTo>
                      <a:pt x="80" y="61"/>
                      <a:pt x="80" y="61"/>
                      <a:pt x="80" y="61"/>
                    </a:cubicBezTo>
                    <a:cubicBezTo>
                      <a:pt x="69" y="64"/>
                      <a:pt x="69" y="64"/>
                      <a:pt x="69" y="64"/>
                    </a:cubicBezTo>
                    <a:cubicBezTo>
                      <a:pt x="69" y="64"/>
                      <a:pt x="69" y="64"/>
                      <a:pt x="69" y="64"/>
                    </a:cubicBezTo>
                    <a:cubicBezTo>
                      <a:pt x="62" y="65"/>
                      <a:pt x="62" y="65"/>
                      <a:pt x="62" y="65"/>
                    </a:cubicBezTo>
                    <a:cubicBezTo>
                      <a:pt x="62" y="65"/>
                      <a:pt x="62" y="65"/>
                      <a:pt x="62" y="65"/>
                    </a:cubicBezTo>
                    <a:cubicBezTo>
                      <a:pt x="62" y="65"/>
                      <a:pt x="62" y="65"/>
                      <a:pt x="62" y="65"/>
                    </a:cubicBezTo>
                    <a:cubicBezTo>
                      <a:pt x="62" y="65"/>
                      <a:pt x="62" y="65"/>
                      <a:pt x="62" y="65"/>
                    </a:cubicBezTo>
                    <a:cubicBezTo>
                      <a:pt x="62" y="65"/>
                      <a:pt x="62" y="65"/>
                      <a:pt x="62" y="65"/>
                    </a:cubicBezTo>
                    <a:cubicBezTo>
                      <a:pt x="57" y="63"/>
                      <a:pt x="57" y="63"/>
                      <a:pt x="57" y="63"/>
                    </a:cubicBezTo>
                    <a:cubicBezTo>
                      <a:pt x="55" y="63"/>
                      <a:pt x="55" y="63"/>
                      <a:pt x="55" y="63"/>
                    </a:cubicBezTo>
                    <a:cubicBezTo>
                      <a:pt x="52" y="67"/>
                      <a:pt x="52" y="67"/>
                      <a:pt x="52" y="67"/>
                    </a:cubicBezTo>
                    <a:cubicBezTo>
                      <a:pt x="52" y="67"/>
                      <a:pt x="52" y="67"/>
                      <a:pt x="52" y="67"/>
                    </a:cubicBezTo>
                    <a:cubicBezTo>
                      <a:pt x="52" y="67"/>
                      <a:pt x="52" y="67"/>
                      <a:pt x="52" y="67"/>
                    </a:cubicBezTo>
                    <a:cubicBezTo>
                      <a:pt x="47" y="71"/>
                      <a:pt x="47" y="71"/>
                      <a:pt x="47" y="71"/>
                    </a:cubicBezTo>
                    <a:cubicBezTo>
                      <a:pt x="46" y="71"/>
                      <a:pt x="46" y="71"/>
                      <a:pt x="46" y="71"/>
                    </a:cubicBezTo>
                    <a:cubicBezTo>
                      <a:pt x="46" y="71"/>
                      <a:pt x="46" y="71"/>
                      <a:pt x="46" y="71"/>
                    </a:cubicBezTo>
                    <a:cubicBezTo>
                      <a:pt x="39" y="74"/>
                      <a:pt x="39" y="74"/>
                      <a:pt x="39" y="74"/>
                    </a:cubicBezTo>
                    <a:cubicBezTo>
                      <a:pt x="39" y="74"/>
                      <a:pt x="39" y="74"/>
                      <a:pt x="39" y="74"/>
                    </a:cubicBezTo>
                    <a:cubicBezTo>
                      <a:pt x="30" y="71"/>
                      <a:pt x="30" y="71"/>
                      <a:pt x="30" y="71"/>
                    </a:cubicBezTo>
                    <a:cubicBezTo>
                      <a:pt x="12" y="72"/>
                      <a:pt x="12" y="72"/>
                      <a:pt x="12" y="72"/>
                    </a:cubicBezTo>
                    <a:cubicBezTo>
                      <a:pt x="8" y="73"/>
                      <a:pt x="8" y="73"/>
                      <a:pt x="8" y="73"/>
                    </a:cubicBezTo>
                    <a:cubicBezTo>
                      <a:pt x="8" y="74"/>
                      <a:pt x="8" y="74"/>
                      <a:pt x="8" y="74"/>
                    </a:cubicBezTo>
                    <a:cubicBezTo>
                      <a:pt x="4" y="74"/>
                      <a:pt x="4" y="74"/>
                      <a:pt x="4" y="74"/>
                    </a:cubicBezTo>
                    <a:cubicBezTo>
                      <a:pt x="0" y="80"/>
                      <a:pt x="0" y="80"/>
                      <a:pt x="0" y="80"/>
                    </a:cubicBezTo>
                    <a:cubicBezTo>
                      <a:pt x="0" y="86"/>
                      <a:pt x="0" y="86"/>
                      <a:pt x="0" y="86"/>
                    </a:cubicBezTo>
                    <a:cubicBezTo>
                      <a:pt x="4" y="96"/>
                      <a:pt x="4" y="96"/>
                      <a:pt x="4" y="96"/>
                    </a:cubicBezTo>
                    <a:cubicBezTo>
                      <a:pt x="9" y="98"/>
                      <a:pt x="9" y="98"/>
                      <a:pt x="9" y="98"/>
                    </a:cubicBezTo>
                    <a:cubicBezTo>
                      <a:pt x="9" y="98"/>
                      <a:pt x="9" y="98"/>
                      <a:pt x="9" y="98"/>
                    </a:cubicBezTo>
                    <a:cubicBezTo>
                      <a:pt x="9" y="98"/>
                      <a:pt x="9" y="98"/>
                      <a:pt x="9" y="98"/>
                    </a:cubicBezTo>
                    <a:cubicBezTo>
                      <a:pt x="11" y="100"/>
                      <a:pt x="11" y="100"/>
                      <a:pt x="11" y="100"/>
                    </a:cubicBezTo>
                    <a:cubicBezTo>
                      <a:pt x="14" y="96"/>
                      <a:pt x="14" y="96"/>
                      <a:pt x="14" y="96"/>
                    </a:cubicBezTo>
                    <a:cubicBezTo>
                      <a:pt x="14" y="95"/>
                      <a:pt x="14" y="95"/>
                      <a:pt x="14" y="95"/>
                    </a:cubicBezTo>
                    <a:cubicBezTo>
                      <a:pt x="14" y="95"/>
                      <a:pt x="14" y="95"/>
                      <a:pt x="14" y="95"/>
                    </a:cubicBezTo>
                    <a:cubicBezTo>
                      <a:pt x="15" y="95"/>
                      <a:pt x="15" y="95"/>
                      <a:pt x="15" y="95"/>
                    </a:cubicBezTo>
                    <a:cubicBezTo>
                      <a:pt x="21" y="94"/>
                      <a:pt x="21" y="94"/>
                      <a:pt x="21" y="94"/>
                    </a:cubicBezTo>
                    <a:cubicBezTo>
                      <a:pt x="22" y="94"/>
                      <a:pt x="22" y="94"/>
                      <a:pt x="22" y="94"/>
                    </a:cubicBezTo>
                    <a:cubicBezTo>
                      <a:pt x="22" y="94"/>
                      <a:pt x="22" y="94"/>
                      <a:pt x="22" y="94"/>
                    </a:cubicBezTo>
                    <a:cubicBezTo>
                      <a:pt x="28" y="96"/>
                      <a:pt x="28" y="96"/>
                      <a:pt x="28" y="96"/>
                    </a:cubicBezTo>
                    <a:cubicBezTo>
                      <a:pt x="34" y="110"/>
                      <a:pt x="34" y="110"/>
                      <a:pt x="34" y="110"/>
                    </a:cubicBezTo>
                    <a:cubicBezTo>
                      <a:pt x="33" y="110"/>
                      <a:pt x="33" y="110"/>
                      <a:pt x="33" y="110"/>
                    </a:cubicBezTo>
                    <a:cubicBezTo>
                      <a:pt x="33" y="110"/>
                      <a:pt x="33" y="110"/>
                      <a:pt x="33" y="110"/>
                    </a:cubicBezTo>
                    <a:cubicBezTo>
                      <a:pt x="31" y="118"/>
                      <a:pt x="31" y="118"/>
                      <a:pt x="31" y="118"/>
                    </a:cubicBezTo>
                    <a:cubicBezTo>
                      <a:pt x="31" y="118"/>
                      <a:pt x="31" y="118"/>
                      <a:pt x="31" y="118"/>
                    </a:cubicBezTo>
                    <a:cubicBezTo>
                      <a:pt x="29" y="122"/>
                      <a:pt x="29" y="122"/>
                      <a:pt x="29" y="122"/>
                    </a:cubicBezTo>
                    <a:cubicBezTo>
                      <a:pt x="29" y="123"/>
                      <a:pt x="29" y="123"/>
                      <a:pt x="29" y="123"/>
                    </a:cubicBezTo>
                    <a:cubicBezTo>
                      <a:pt x="26" y="130"/>
                      <a:pt x="26" y="130"/>
                      <a:pt x="26" y="130"/>
                    </a:cubicBezTo>
                    <a:cubicBezTo>
                      <a:pt x="26" y="138"/>
                      <a:pt x="26" y="138"/>
                      <a:pt x="26" y="138"/>
                    </a:cubicBezTo>
                    <a:cubicBezTo>
                      <a:pt x="31" y="143"/>
                      <a:pt x="31" y="143"/>
                      <a:pt x="31" y="143"/>
                    </a:cubicBezTo>
                    <a:cubicBezTo>
                      <a:pt x="31" y="143"/>
                      <a:pt x="31" y="143"/>
                      <a:pt x="31" y="143"/>
                    </a:cubicBezTo>
                    <a:cubicBezTo>
                      <a:pt x="38" y="148"/>
                      <a:pt x="38" y="148"/>
                      <a:pt x="38" y="148"/>
                    </a:cubicBezTo>
                    <a:cubicBezTo>
                      <a:pt x="38" y="149"/>
                      <a:pt x="38" y="149"/>
                      <a:pt x="38" y="149"/>
                    </a:cubicBezTo>
                    <a:cubicBezTo>
                      <a:pt x="39" y="149"/>
                      <a:pt x="39" y="149"/>
                      <a:pt x="39" y="149"/>
                    </a:cubicBezTo>
                    <a:cubicBezTo>
                      <a:pt x="34" y="160"/>
                      <a:pt x="34" y="160"/>
                      <a:pt x="34" y="160"/>
                    </a:cubicBezTo>
                    <a:cubicBezTo>
                      <a:pt x="33" y="166"/>
                      <a:pt x="33" y="166"/>
                      <a:pt x="33" y="166"/>
                    </a:cubicBezTo>
                    <a:cubicBezTo>
                      <a:pt x="34" y="165"/>
                      <a:pt x="34" y="165"/>
                      <a:pt x="34" y="165"/>
                    </a:cubicBezTo>
                    <a:cubicBezTo>
                      <a:pt x="35" y="165"/>
                      <a:pt x="35" y="165"/>
                      <a:pt x="35" y="165"/>
                    </a:cubicBezTo>
                    <a:cubicBezTo>
                      <a:pt x="39" y="163"/>
                      <a:pt x="39" y="163"/>
                      <a:pt x="39" y="163"/>
                    </a:cubicBezTo>
                    <a:cubicBezTo>
                      <a:pt x="46" y="159"/>
                      <a:pt x="46" y="159"/>
                      <a:pt x="46" y="159"/>
                    </a:cubicBezTo>
                    <a:cubicBezTo>
                      <a:pt x="46" y="159"/>
                      <a:pt x="46" y="159"/>
                      <a:pt x="46" y="159"/>
                    </a:cubicBezTo>
                    <a:cubicBezTo>
                      <a:pt x="54" y="160"/>
                      <a:pt x="54" y="160"/>
                      <a:pt x="54" y="160"/>
                    </a:cubicBezTo>
                    <a:cubicBezTo>
                      <a:pt x="55" y="160"/>
                      <a:pt x="55" y="160"/>
                      <a:pt x="55" y="160"/>
                    </a:cubicBezTo>
                    <a:cubicBezTo>
                      <a:pt x="55" y="160"/>
                      <a:pt x="55" y="160"/>
                      <a:pt x="55" y="160"/>
                    </a:cubicBezTo>
                    <a:cubicBezTo>
                      <a:pt x="67" y="165"/>
                      <a:pt x="67" y="165"/>
                      <a:pt x="67" y="165"/>
                    </a:cubicBezTo>
                    <a:cubicBezTo>
                      <a:pt x="80" y="165"/>
                      <a:pt x="80" y="165"/>
                      <a:pt x="80" y="165"/>
                    </a:cubicBezTo>
                    <a:cubicBezTo>
                      <a:pt x="84" y="160"/>
                      <a:pt x="84" y="160"/>
                      <a:pt x="84" y="160"/>
                    </a:cubicBezTo>
                    <a:cubicBezTo>
                      <a:pt x="84" y="160"/>
                      <a:pt x="84" y="160"/>
                      <a:pt x="84" y="160"/>
                    </a:cubicBezTo>
                    <a:cubicBezTo>
                      <a:pt x="84" y="160"/>
                      <a:pt x="84" y="160"/>
                      <a:pt x="84" y="160"/>
                    </a:cubicBezTo>
                    <a:cubicBezTo>
                      <a:pt x="91" y="156"/>
                      <a:pt x="91" y="156"/>
                      <a:pt x="91" y="156"/>
                    </a:cubicBezTo>
                    <a:cubicBezTo>
                      <a:pt x="98" y="151"/>
                      <a:pt x="98" y="151"/>
                      <a:pt x="98" y="151"/>
                    </a:cubicBezTo>
                    <a:cubicBezTo>
                      <a:pt x="98" y="150"/>
                      <a:pt x="98" y="150"/>
                      <a:pt x="98" y="150"/>
                    </a:cubicBezTo>
                    <a:cubicBezTo>
                      <a:pt x="98" y="150"/>
                      <a:pt x="98" y="150"/>
                      <a:pt x="98" y="150"/>
                    </a:cubicBezTo>
                    <a:cubicBezTo>
                      <a:pt x="103" y="149"/>
                      <a:pt x="103" y="149"/>
                      <a:pt x="103" y="149"/>
                    </a:cubicBezTo>
                    <a:cubicBezTo>
                      <a:pt x="108" y="145"/>
                      <a:pt x="108" y="145"/>
                      <a:pt x="108" y="145"/>
                    </a:cubicBezTo>
                    <a:cubicBezTo>
                      <a:pt x="114" y="137"/>
                      <a:pt x="114" y="137"/>
                      <a:pt x="114" y="137"/>
                    </a:cubicBezTo>
                    <a:cubicBezTo>
                      <a:pt x="123" y="140"/>
                      <a:pt x="123" y="140"/>
                      <a:pt x="123" y="140"/>
                    </a:cubicBezTo>
                    <a:cubicBezTo>
                      <a:pt x="124" y="140"/>
                      <a:pt x="124" y="140"/>
                      <a:pt x="124" y="140"/>
                    </a:cubicBezTo>
                    <a:cubicBezTo>
                      <a:pt x="124" y="141"/>
                      <a:pt x="124" y="141"/>
                      <a:pt x="124" y="141"/>
                    </a:cubicBezTo>
                    <a:cubicBezTo>
                      <a:pt x="124" y="141"/>
                      <a:pt x="124" y="141"/>
                      <a:pt x="124" y="141"/>
                    </a:cubicBezTo>
                    <a:cubicBezTo>
                      <a:pt x="126" y="144"/>
                      <a:pt x="127" y="146"/>
                      <a:pt x="128" y="146"/>
                    </a:cubicBezTo>
                    <a:cubicBezTo>
                      <a:pt x="133" y="146"/>
                      <a:pt x="133" y="146"/>
                      <a:pt x="133" y="146"/>
                    </a:cubicBezTo>
                    <a:cubicBezTo>
                      <a:pt x="134" y="146"/>
                      <a:pt x="134" y="146"/>
                      <a:pt x="134" y="146"/>
                    </a:cubicBezTo>
                    <a:cubicBezTo>
                      <a:pt x="137" y="146"/>
                      <a:pt x="137" y="146"/>
                      <a:pt x="137" y="146"/>
                    </a:cubicBezTo>
                    <a:cubicBezTo>
                      <a:pt x="138" y="146"/>
                      <a:pt x="138" y="146"/>
                      <a:pt x="138" y="146"/>
                    </a:cubicBezTo>
                    <a:cubicBezTo>
                      <a:pt x="138" y="147"/>
                      <a:pt x="138" y="147"/>
                      <a:pt x="138" y="147"/>
                    </a:cubicBezTo>
                    <a:cubicBezTo>
                      <a:pt x="144" y="149"/>
                      <a:pt x="144" y="149"/>
                      <a:pt x="144" y="149"/>
                    </a:cubicBezTo>
                    <a:cubicBezTo>
                      <a:pt x="146" y="149"/>
                      <a:pt x="146" y="149"/>
                      <a:pt x="146" y="149"/>
                    </a:cubicBezTo>
                    <a:cubicBezTo>
                      <a:pt x="147" y="148"/>
                      <a:pt x="147" y="148"/>
                      <a:pt x="147" y="148"/>
                    </a:cubicBezTo>
                    <a:cubicBezTo>
                      <a:pt x="148" y="145"/>
                      <a:pt x="148" y="145"/>
                      <a:pt x="148" y="145"/>
                    </a:cubicBezTo>
                    <a:cubicBezTo>
                      <a:pt x="148" y="145"/>
                      <a:pt x="148" y="145"/>
                      <a:pt x="148" y="145"/>
                    </a:cubicBezTo>
                    <a:cubicBezTo>
                      <a:pt x="148" y="144"/>
                      <a:pt x="148" y="144"/>
                      <a:pt x="148" y="144"/>
                    </a:cubicBezTo>
                    <a:cubicBezTo>
                      <a:pt x="148" y="144"/>
                      <a:pt x="148" y="144"/>
                      <a:pt x="148" y="144"/>
                    </a:cubicBezTo>
                    <a:cubicBezTo>
                      <a:pt x="148" y="144"/>
                      <a:pt x="148" y="144"/>
                      <a:pt x="148" y="144"/>
                    </a:cubicBezTo>
                    <a:cubicBezTo>
                      <a:pt x="151" y="142"/>
                      <a:pt x="151" y="142"/>
                      <a:pt x="151" y="142"/>
                    </a:cubicBezTo>
                    <a:cubicBezTo>
                      <a:pt x="151" y="142"/>
                      <a:pt x="151" y="142"/>
                      <a:pt x="151" y="142"/>
                    </a:cubicBezTo>
                    <a:cubicBezTo>
                      <a:pt x="156" y="138"/>
                      <a:pt x="156" y="138"/>
                      <a:pt x="156" y="138"/>
                    </a:cubicBezTo>
                    <a:cubicBezTo>
                      <a:pt x="156" y="138"/>
                      <a:pt x="156" y="138"/>
                      <a:pt x="156" y="138"/>
                    </a:cubicBezTo>
                    <a:cubicBezTo>
                      <a:pt x="156" y="138"/>
                      <a:pt x="156" y="138"/>
                      <a:pt x="156" y="138"/>
                    </a:cubicBezTo>
                    <a:cubicBezTo>
                      <a:pt x="157" y="138"/>
                      <a:pt x="157" y="138"/>
                      <a:pt x="157" y="138"/>
                    </a:cubicBezTo>
                    <a:cubicBezTo>
                      <a:pt x="161" y="138"/>
                      <a:pt x="161" y="138"/>
                      <a:pt x="161" y="138"/>
                    </a:cubicBezTo>
                    <a:cubicBezTo>
                      <a:pt x="161" y="136"/>
                      <a:pt x="162" y="133"/>
                      <a:pt x="165" y="131"/>
                    </a:cubicBezTo>
                    <a:cubicBezTo>
                      <a:pt x="168" y="129"/>
                      <a:pt x="170" y="128"/>
                      <a:pt x="171" y="128"/>
                    </a:cubicBezTo>
                    <a:cubicBezTo>
                      <a:pt x="173" y="126"/>
                      <a:pt x="173" y="126"/>
                      <a:pt x="173" y="126"/>
                    </a:cubicBezTo>
                    <a:cubicBezTo>
                      <a:pt x="174" y="126"/>
                      <a:pt x="174" y="126"/>
                      <a:pt x="174" y="126"/>
                    </a:cubicBezTo>
                    <a:cubicBezTo>
                      <a:pt x="174" y="126"/>
                      <a:pt x="174" y="126"/>
                      <a:pt x="174" y="126"/>
                    </a:cubicBezTo>
                    <a:cubicBezTo>
                      <a:pt x="176" y="124"/>
                      <a:pt x="176" y="124"/>
                      <a:pt x="176" y="124"/>
                    </a:cubicBezTo>
                    <a:cubicBezTo>
                      <a:pt x="176" y="124"/>
                      <a:pt x="176" y="124"/>
                      <a:pt x="176" y="124"/>
                    </a:cubicBezTo>
                    <a:cubicBezTo>
                      <a:pt x="176" y="124"/>
                      <a:pt x="176" y="124"/>
                      <a:pt x="176" y="124"/>
                    </a:cubicBezTo>
                    <a:cubicBezTo>
                      <a:pt x="176" y="123"/>
                      <a:pt x="176" y="123"/>
                      <a:pt x="176" y="123"/>
                    </a:cubicBezTo>
                    <a:cubicBezTo>
                      <a:pt x="177" y="123"/>
                      <a:pt x="177" y="123"/>
                      <a:pt x="177" y="123"/>
                    </a:cubicBezTo>
                    <a:cubicBezTo>
                      <a:pt x="183" y="122"/>
                      <a:pt x="183" y="122"/>
                      <a:pt x="183" y="122"/>
                    </a:cubicBezTo>
                    <a:cubicBezTo>
                      <a:pt x="187" y="122"/>
                      <a:pt x="187" y="122"/>
                      <a:pt x="187" y="122"/>
                    </a:cubicBezTo>
                    <a:cubicBezTo>
                      <a:pt x="188" y="120"/>
                      <a:pt x="188" y="120"/>
                      <a:pt x="188" y="120"/>
                    </a:cubicBezTo>
                    <a:cubicBezTo>
                      <a:pt x="190" y="118"/>
                      <a:pt x="190" y="118"/>
                      <a:pt x="190" y="118"/>
                    </a:cubicBezTo>
                    <a:cubicBezTo>
                      <a:pt x="190" y="118"/>
                      <a:pt x="190" y="118"/>
                      <a:pt x="190" y="118"/>
                    </a:cubicBezTo>
                    <a:cubicBezTo>
                      <a:pt x="192" y="114"/>
                      <a:pt x="192" y="114"/>
                      <a:pt x="192" y="114"/>
                    </a:cubicBezTo>
                    <a:cubicBezTo>
                      <a:pt x="191" y="114"/>
                      <a:pt x="191" y="114"/>
                      <a:pt x="191" y="114"/>
                    </a:cubicBezTo>
                    <a:cubicBezTo>
                      <a:pt x="188" y="111"/>
                      <a:pt x="187" y="108"/>
                      <a:pt x="186" y="103"/>
                    </a:cubicBezTo>
                    <a:cubicBezTo>
                      <a:pt x="186" y="103"/>
                      <a:pt x="186" y="103"/>
                      <a:pt x="186" y="103"/>
                    </a:cubicBezTo>
                    <a:cubicBezTo>
                      <a:pt x="186" y="103"/>
                      <a:pt x="186" y="103"/>
                      <a:pt x="186" y="103"/>
                    </a:cubicBezTo>
                    <a:cubicBezTo>
                      <a:pt x="186" y="103"/>
                      <a:pt x="186" y="103"/>
                      <a:pt x="186" y="103"/>
                    </a:cubicBezTo>
                    <a:cubicBezTo>
                      <a:pt x="186" y="102"/>
                      <a:pt x="186" y="102"/>
                      <a:pt x="186" y="102"/>
                    </a:cubicBezTo>
                    <a:cubicBezTo>
                      <a:pt x="188" y="94"/>
                      <a:pt x="188" y="94"/>
                      <a:pt x="188" y="94"/>
                    </a:cubicBezTo>
                    <a:cubicBezTo>
                      <a:pt x="188" y="91"/>
                      <a:pt x="188" y="89"/>
                      <a:pt x="190" y="87"/>
                    </a:cubicBezTo>
                    <a:cubicBezTo>
                      <a:pt x="190" y="80"/>
                      <a:pt x="190" y="80"/>
                      <a:pt x="190" y="80"/>
                    </a:cubicBezTo>
                    <a:cubicBezTo>
                      <a:pt x="189" y="79"/>
                      <a:pt x="188" y="78"/>
                      <a:pt x="186" y="78"/>
                    </a:cubicBezTo>
                    <a:cubicBezTo>
                      <a:pt x="174" y="83"/>
                      <a:pt x="174" y="83"/>
                      <a:pt x="174" y="83"/>
                    </a:cubicBezTo>
                    <a:cubicBezTo>
                      <a:pt x="174" y="70"/>
                      <a:pt x="174" y="70"/>
                      <a:pt x="174" y="70"/>
                    </a:cubicBezTo>
                    <a:cubicBezTo>
                      <a:pt x="175" y="68"/>
                      <a:pt x="179" y="64"/>
                      <a:pt x="186" y="60"/>
                    </a:cubicBezTo>
                    <a:cubicBezTo>
                      <a:pt x="183" y="46"/>
                      <a:pt x="183" y="46"/>
                      <a:pt x="183" y="46"/>
                    </a:cubicBezTo>
                    <a:cubicBezTo>
                      <a:pt x="182" y="41"/>
                      <a:pt x="183" y="37"/>
                      <a:pt x="186" y="34"/>
                    </a:cubicBezTo>
                    <a:cubicBezTo>
                      <a:pt x="186" y="32"/>
                      <a:pt x="186" y="32"/>
                      <a:pt x="186" y="32"/>
                    </a:cubicBezTo>
                    <a:cubicBezTo>
                      <a:pt x="182" y="32"/>
                      <a:pt x="182" y="32"/>
                      <a:pt x="182" y="32"/>
                    </a:cubicBezTo>
                    <a:cubicBezTo>
                      <a:pt x="180" y="32"/>
                      <a:pt x="180" y="32"/>
                      <a:pt x="180" y="32"/>
                    </a:cubicBezTo>
                    <a:cubicBezTo>
                      <a:pt x="178" y="38"/>
                      <a:pt x="178" y="38"/>
                      <a:pt x="178" y="38"/>
                    </a:cubicBezTo>
                    <a:cubicBezTo>
                      <a:pt x="177" y="40"/>
                      <a:pt x="175" y="41"/>
                      <a:pt x="174" y="41"/>
                    </a:cubicBezTo>
                    <a:cubicBezTo>
                      <a:pt x="173" y="41"/>
                      <a:pt x="173" y="41"/>
                      <a:pt x="173" y="41"/>
                    </a:cubicBezTo>
                    <a:cubicBezTo>
                      <a:pt x="169" y="38"/>
                      <a:pt x="169" y="38"/>
                      <a:pt x="169" y="38"/>
                    </a:cubicBezTo>
                    <a:cubicBezTo>
                      <a:pt x="168" y="38"/>
                      <a:pt x="168" y="38"/>
                      <a:pt x="168" y="38"/>
                    </a:cubicBezTo>
                    <a:cubicBezTo>
                      <a:pt x="168" y="38"/>
                      <a:pt x="168" y="38"/>
                      <a:pt x="168" y="38"/>
                    </a:cubicBezTo>
                    <a:cubicBezTo>
                      <a:pt x="168" y="38"/>
                      <a:pt x="168" y="38"/>
                      <a:pt x="168" y="38"/>
                    </a:cubicBezTo>
                    <a:cubicBezTo>
                      <a:pt x="168" y="37"/>
                      <a:pt x="168" y="37"/>
                      <a:pt x="168" y="37"/>
                    </a:cubicBezTo>
                    <a:cubicBezTo>
                      <a:pt x="167" y="34"/>
                      <a:pt x="167" y="34"/>
                      <a:pt x="167" y="34"/>
                    </a:cubicBezTo>
                    <a:cubicBezTo>
                      <a:pt x="166" y="30"/>
                      <a:pt x="166" y="30"/>
                      <a:pt x="166" y="30"/>
                    </a:cubicBezTo>
                    <a:cubicBezTo>
                      <a:pt x="166" y="30"/>
                      <a:pt x="166" y="30"/>
                      <a:pt x="166" y="30"/>
                    </a:cubicBezTo>
                    <a:cubicBezTo>
                      <a:pt x="166" y="30"/>
                      <a:pt x="166" y="30"/>
                      <a:pt x="166" y="30"/>
                    </a:cubicBezTo>
                    <a:cubicBezTo>
                      <a:pt x="166" y="32"/>
                      <a:pt x="166" y="32"/>
                      <a:pt x="166" y="32"/>
                    </a:cubicBezTo>
                    <a:cubicBezTo>
                      <a:pt x="158" y="32"/>
                      <a:pt x="158" y="32"/>
                      <a:pt x="158" y="32"/>
                    </a:cubicBezTo>
                    <a:cubicBezTo>
                      <a:pt x="158" y="30"/>
                      <a:pt x="158" y="30"/>
                      <a:pt x="158" y="30"/>
                    </a:cubicBezTo>
                    <a:cubicBezTo>
                      <a:pt x="156" y="26"/>
                      <a:pt x="156" y="26"/>
                      <a:pt x="156" y="26"/>
                    </a:cubicBezTo>
                    <a:cubicBezTo>
                      <a:pt x="156" y="20"/>
                      <a:pt x="156" y="20"/>
                      <a:pt x="156" y="20"/>
                    </a:cubicBezTo>
                    <a:cubicBezTo>
                      <a:pt x="152" y="12"/>
                      <a:pt x="152" y="12"/>
                      <a:pt x="152" y="12"/>
                    </a:cubicBezTo>
                    <a:cubicBezTo>
                      <a:pt x="152" y="6"/>
                      <a:pt x="152" y="6"/>
                      <a:pt x="152" y="6"/>
                    </a:cubicBezTo>
                    <a:lnTo>
                      <a:pt x="150" y="3"/>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76" name="Freeform 14"/>
              <p:cNvSpPr/>
              <p:nvPr>
                <p:custDataLst>
                  <p:tags r:id="rId12"/>
                </p:custDataLst>
              </p:nvPr>
            </p:nvSpPr>
            <p:spPr bwMode="auto">
              <a:xfrm>
                <a:off x="8948" y="8029"/>
                <a:ext cx="1485" cy="1130"/>
              </a:xfrm>
              <a:custGeom>
                <a:avLst/>
                <a:gdLst>
                  <a:gd name="T0" fmla="*/ 202 w 251"/>
                  <a:gd name="T1" fmla="*/ 6 h 191"/>
                  <a:gd name="T2" fmla="*/ 188 w 251"/>
                  <a:gd name="T3" fmla="*/ 18 h 191"/>
                  <a:gd name="T4" fmla="*/ 172 w 251"/>
                  <a:gd name="T5" fmla="*/ 22 h 191"/>
                  <a:gd name="T6" fmla="*/ 161 w 251"/>
                  <a:gd name="T7" fmla="*/ 21 h 191"/>
                  <a:gd name="T8" fmla="*/ 161 w 251"/>
                  <a:gd name="T9" fmla="*/ 21 h 191"/>
                  <a:gd name="T10" fmla="*/ 147 w 251"/>
                  <a:gd name="T11" fmla="*/ 26 h 191"/>
                  <a:gd name="T12" fmla="*/ 137 w 251"/>
                  <a:gd name="T13" fmla="*/ 32 h 191"/>
                  <a:gd name="T14" fmla="*/ 127 w 251"/>
                  <a:gd name="T15" fmla="*/ 40 h 191"/>
                  <a:gd name="T16" fmla="*/ 120 w 251"/>
                  <a:gd name="T17" fmla="*/ 47 h 191"/>
                  <a:gd name="T18" fmla="*/ 118 w 251"/>
                  <a:gd name="T19" fmla="*/ 51 h 191"/>
                  <a:gd name="T20" fmla="*/ 103 w 251"/>
                  <a:gd name="T21" fmla="*/ 48 h 191"/>
                  <a:gd name="T22" fmla="*/ 85 w 251"/>
                  <a:gd name="T23" fmla="*/ 40 h 191"/>
                  <a:gd name="T24" fmla="*/ 80 w 251"/>
                  <a:gd name="T25" fmla="*/ 46 h 191"/>
                  <a:gd name="T26" fmla="*/ 74 w 251"/>
                  <a:gd name="T27" fmla="*/ 51 h 191"/>
                  <a:gd name="T28" fmla="*/ 63 w 251"/>
                  <a:gd name="T29" fmla="*/ 58 h 191"/>
                  <a:gd name="T30" fmla="*/ 51 w 251"/>
                  <a:gd name="T31" fmla="*/ 67 h 191"/>
                  <a:gd name="T32" fmla="*/ 23 w 251"/>
                  <a:gd name="T33" fmla="*/ 62 h 191"/>
                  <a:gd name="T34" fmla="*/ 9 w 251"/>
                  <a:gd name="T35" fmla="*/ 65 h 191"/>
                  <a:gd name="T36" fmla="*/ 1 w 251"/>
                  <a:gd name="T37" fmla="*/ 69 h 191"/>
                  <a:gd name="T38" fmla="*/ 2 w 251"/>
                  <a:gd name="T39" fmla="*/ 79 h 191"/>
                  <a:gd name="T40" fmla="*/ 21 w 251"/>
                  <a:gd name="T41" fmla="*/ 79 h 191"/>
                  <a:gd name="T42" fmla="*/ 23 w 251"/>
                  <a:gd name="T43" fmla="*/ 94 h 191"/>
                  <a:gd name="T44" fmla="*/ 38 w 251"/>
                  <a:gd name="T45" fmla="*/ 92 h 191"/>
                  <a:gd name="T46" fmla="*/ 50 w 251"/>
                  <a:gd name="T47" fmla="*/ 89 h 191"/>
                  <a:gd name="T48" fmla="*/ 53 w 251"/>
                  <a:gd name="T49" fmla="*/ 108 h 191"/>
                  <a:gd name="T50" fmla="*/ 46 w 251"/>
                  <a:gd name="T51" fmla="*/ 116 h 191"/>
                  <a:gd name="T52" fmla="*/ 35 w 251"/>
                  <a:gd name="T53" fmla="*/ 124 h 191"/>
                  <a:gd name="T54" fmla="*/ 53 w 251"/>
                  <a:gd name="T55" fmla="*/ 128 h 191"/>
                  <a:gd name="T56" fmla="*/ 61 w 251"/>
                  <a:gd name="T57" fmla="*/ 133 h 191"/>
                  <a:gd name="T58" fmla="*/ 77 w 251"/>
                  <a:gd name="T59" fmla="*/ 142 h 191"/>
                  <a:gd name="T60" fmla="*/ 70 w 251"/>
                  <a:gd name="T61" fmla="*/ 150 h 191"/>
                  <a:gd name="T62" fmla="*/ 97 w 251"/>
                  <a:gd name="T63" fmla="*/ 178 h 191"/>
                  <a:gd name="T64" fmla="*/ 107 w 251"/>
                  <a:gd name="T65" fmla="*/ 174 h 191"/>
                  <a:gd name="T66" fmla="*/ 123 w 251"/>
                  <a:gd name="T67" fmla="*/ 184 h 191"/>
                  <a:gd name="T68" fmla="*/ 127 w 251"/>
                  <a:gd name="T69" fmla="*/ 179 h 191"/>
                  <a:gd name="T70" fmla="*/ 135 w 251"/>
                  <a:gd name="T71" fmla="*/ 180 h 191"/>
                  <a:gd name="T72" fmla="*/ 155 w 251"/>
                  <a:gd name="T73" fmla="*/ 185 h 191"/>
                  <a:gd name="T74" fmla="*/ 157 w 251"/>
                  <a:gd name="T75" fmla="*/ 186 h 191"/>
                  <a:gd name="T76" fmla="*/ 173 w 251"/>
                  <a:gd name="T77" fmla="*/ 173 h 191"/>
                  <a:gd name="T78" fmla="*/ 179 w 251"/>
                  <a:gd name="T79" fmla="*/ 178 h 191"/>
                  <a:gd name="T80" fmla="*/ 183 w 251"/>
                  <a:gd name="T81" fmla="*/ 170 h 191"/>
                  <a:gd name="T82" fmla="*/ 198 w 251"/>
                  <a:gd name="T83" fmla="*/ 152 h 191"/>
                  <a:gd name="T84" fmla="*/ 207 w 251"/>
                  <a:gd name="T85" fmla="*/ 154 h 191"/>
                  <a:gd name="T86" fmla="*/ 205 w 251"/>
                  <a:gd name="T87" fmla="*/ 143 h 191"/>
                  <a:gd name="T88" fmla="*/ 207 w 251"/>
                  <a:gd name="T89" fmla="*/ 137 h 191"/>
                  <a:gd name="T90" fmla="*/ 229 w 251"/>
                  <a:gd name="T91" fmla="*/ 126 h 191"/>
                  <a:gd name="T92" fmla="*/ 228 w 251"/>
                  <a:gd name="T93" fmla="*/ 114 h 191"/>
                  <a:gd name="T94" fmla="*/ 233 w 251"/>
                  <a:gd name="T95" fmla="*/ 105 h 191"/>
                  <a:gd name="T96" fmla="*/ 239 w 251"/>
                  <a:gd name="T97" fmla="*/ 90 h 191"/>
                  <a:gd name="T98" fmla="*/ 248 w 251"/>
                  <a:gd name="T99" fmla="*/ 78 h 191"/>
                  <a:gd name="T100" fmla="*/ 248 w 251"/>
                  <a:gd name="T101" fmla="*/ 67 h 191"/>
                  <a:gd name="T102" fmla="*/ 248 w 251"/>
                  <a:gd name="T103" fmla="*/ 60 h 191"/>
                  <a:gd name="T104" fmla="*/ 227 w 251"/>
                  <a:gd name="T105" fmla="*/ 61 h 191"/>
                  <a:gd name="T106" fmla="*/ 221 w 251"/>
                  <a:gd name="T107" fmla="*/ 51 h 191"/>
                  <a:gd name="T108" fmla="*/ 211 w 251"/>
                  <a:gd name="T109" fmla="*/ 50 h 191"/>
                  <a:gd name="T110" fmla="*/ 222 w 251"/>
                  <a:gd name="T111" fmla="*/ 29 h 191"/>
                  <a:gd name="T112" fmla="*/ 221 w 251"/>
                  <a:gd name="T113" fmla="*/ 14 h 191"/>
                  <a:gd name="T114" fmla="*/ 217 w 251"/>
                  <a:gd name="T115" fmla="*/ 0 h 191"/>
                  <a:gd name="T116" fmla="*/ 208 w 251"/>
                  <a:gd name="T117" fmla="*/ 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191">
                    <a:moveTo>
                      <a:pt x="201" y="4"/>
                    </a:moveTo>
                    <a:cubicBezTo>
                      <a:pt x="201" y="5"/>
                      <a:pt x="201" y="5"/>
                      <a:pt x="201" y="5"/>
                    </a:cubicBezTo>
                    <a:cubicBezTo>
                      <a:pt x="202" y="6"/>
                      <a:pt x="202" y="6"/>
                      <a:pt x="202" y="6"/>
                    </a:cubicBezTo>
                    <a:cubicBezTo>
                      <a:pt x="197" y="14"/>
                      <a:pt x="197" y="14"/>
                      <a:pt x="197" y="14"/>
                    </a:cubicBezTo>
                    <a:cubicBezTo>
                      <a:pt x="195" y="16"/>
                      <a:pt x="192" y="18"/>
                      <a:pt x="189" y="18"/>
                    </a:cubicBezTo>
                    <a:cubicBezTo>
                      <a:pt x="188" y="18"/>
                      <a:pt x="188" y="18"/>
                      <a:pt x="188" y="18"/>
                    </a:cubicBezTo>
                    <a:cubicBezTo>
                      <a:pt x="184" y="15"/>
                      <a:pt x="184" y="15"/>
                      <a:pt x="184" y="15"/>
                    </a:cubicBezTo>
                    <a:cubicBezTo>
                      <a:pt x="180" y="16"/>
                      <a:pt x="180" y="16"/>
                      <a:pt x="180" y="16"/>
                    </a:cubicBezTo>
                    <a:cubicBezTo>
                      <a:pt x="172" y="22"/>
                      <a:pt x="172" y="22"/>
                      <a:pt x="172" y="22"/>
                    </a:cubicBezTo>
                    <a:cubicBezTo>
                      <a:pt x="170" y="22"/>
                      <a:pt x="167" y="20"/>
                      <a:pt x="164" y="16"/>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58" y="24"/>
                      <a:pt x="158" y="24"/>
                      <a:pt x="158" y="24"/>
                    </a:cubicBezTo>
                    <a:cubicBezTo>
                      <a:pt x="153" y="24"/>
                      <a:pt x="153" y="24"/>
                      <a:pt x="153" y="24"/>
                    </a:cubicBezTo>
                    <a:cubicBezTo>
                      <a:pt x="147" y="26"/>
                      <a:pt x="147" y="26"/>
                      <a:pt x="147" y="26"/>
                    </a:cubicBezTo>
                    <a:cubicBezTo>
                      <a:pt x="141" y="30"/>
                      <a:pt x="141" y="30"/>
                      <a:pt x="141" y="30"/>
                    </a:cubicBezTo>
                    <a:cubicBezTo>
                      <a:pt x="139" y="30"/>
                      <a:pt x="139" y="30"/>
                      <a:pt x="139" y="30"/>
                    </a:cubicBezTo>
                    <a:cubicBezTo>
                      <a:pt x="137" y="32"/>
                      <a:pt x="137" y="32"/>
                      <a:pt x="137" y="32"/>
                    </a:cubicBezTo>
                    <a:cubicBezTo>
                      <a:pt x="135" y="34"/>
                      <a:pt x="134" y="36"/>
                      <a:pt x="135" y="37"/>
                    </a:cubicBezTo>
                    <a:cubicBezTo>
                      <a:pt x="138" y="41"/>
                      <a:pt x="138" y="41"/>
                      <a:pt x="138" y="41"/>
                    </a:cubicBezTo>
                    <a:cubicBezTo>
                      <a:pt x="127" y="40"/>
                      <a:pt x="127" y="40"/>
                      <a:pt x="127" y="40"/>
                    </a:cubicBezTo>
                    <a:cubicBezTo>
                      <a:pt x="121" y="45"/>
                      <a:pt x="121" y="45"/>
                      <a:pt x="121" y="45"/>
                    </a:cubicBezTo>
                    <a:cubicBezTo>
                      <a:pt x="120" y="47"/>
                      <a:pt x="120" y="47"/>
                      <a:pt x="120" y="47"/>
                    </a:cubicBezTo>
                    <a:cubicBezTo>
                      <a:pt x="120" y="47"/>
                      <a:pt x="120" y="47"/>
                      <a:pt x="120" y="47"/>
                    </a:cubicBezTo>
                    <a:cubicBezTo>
                      <a:pt x="119" y="50"/>
                      <a:pt x="119" y="50"/>
                      <a:pt x="119" y="50"/>
                    </a:cubicBezTo>
                    <a:cubicBezTo>
                      <a:pt x="118" y="51"/>
                      <a:pt x="118" y="51"/>
                      <a:pt x="118" y="51"/>
                    </a:cubicBezTo>
                    <a:cubicBezTo>
                      <a:pt x="118" y="51"/>
                      <a:pt x="118" y="51"/>
                      <a:pt x="118" y="51"/>
                    </a:cubicBezTo>
                    <a:cubicBezTo>
                      <a:pt x="112" y="51"/>
                      <a:pt x="112" y="51"/>
                      <a:pt x="112" y="51"/>
                    </a:cubicBezTo>
                    <a:cubicBezTo>
                      <a:pt x="105" y="48"/>
                      <a:pt x="105" y="48"/>
                      <a:pt x="105" y="48"/>
                    </a:cubicBezTo>
                    <a:cubicBezTo>
                      <a:pt x="103" y="48"/>
                      <a:pt x="103" y="48"/>
                      <a:pt x="103" y="48"/>
                    </a:cubicBezTo>
                    <a:cubicBezTo>
                      <a:pt x="97" y="49"/>
                      <a:pt x="97" y="49"/>
                      <a:pt x="97" y="49"/>
                    </a:cubicBezTo>
                    <a:cubicBezTo>
                      <a:pt x="95" y="49"/>
                      <a:pt x="92" y="46"/>
                      <a:pt x="89" y="42"/>
                    </a:cubicBezTo>
                    <a:cubicBezTo>
                      <a:pt x="85" y="40"/>
                      <a:pt x="85" y="40"/>
                      <a:pt x="85" y="40"/>
                    </a:cubicBezTo>
                    <a:cubicBezTo>
                      <a:pt x="81" y="46"/>
                      <a:pt x="81" y="46"/>
                      <a:pt x="81" y="46"/>
                    </a:cubicBezTo>
                    <a:cubicBezTo>
                      <a:pt x="81" y="46"/>
                      <a:pt x="81" y="46"/>
                      <a:pt x="81" y="46"/>
                    </a:cubicBezTo>
                    <a:cubicBezTo>
                      <a:pt x="80" y="46"/>
                      <a:pt x="80" y="46"/>
                      <a:pt x="80" y="46"/>
                    </a:cubicBezTo>
                    <a:cubicBezTo>
                      <a:pt x="75" y="50"/>
                      <a:pt x="75" y="50"/>
                      <a:pt x="75" y="50"/>
                    </a:cubicBezTo>
                    <a:cubicBezTo>
                      <a:pt x="74" y="50"/>
                      <a:pt x="74" y="50"/>
                      <a:pt x="74" y="50"/>
                    </a:cubicBezTo>
                    <a:cubicBezTo>
                      <a:pt x="74" y="51"/>
                      <a:pt x="74" y="51"/>
                      <a:pt x="74" y="51"/>
                    </a:cubicBezTo>
                    <a:cubicBezTo>
                      <a:pt x="73" y="51"/>
                      <a:pt x="73" y="51"/>
                      <a:pt x="73" y="51"/>
                    </a:cubicBezTo>
                    <a:cubicBezTo>
                      <a:pt x="69" y="52"/>
                      <a:pt x="69" y="52"/>
                      <a:pt x="69" y="52"/>
                    </a:cubicBezTo>
                    <a:cubicBezTo>
                      <a:pt x="63" y="58"/>
                      <a:pt x="63" y="58"/>
                      <a:pt x="63" y="58"/>
                    </a:cubicBezTo>
                    <a:cubicBezTo>
                      <a:pt x="63" y="58"/>
                      <a:pt x="63" y="58"/>
                      <a:pt x="63" y="58"/>
                    </a:cubicBezTo>
                    <a:cubicBezTo>
                      <a:pt x="56" y="61"/>
                      <a:pt x="56" y="61"/>
                      <a:pt x="56" y="61"/>
                    </a:cubicBezTo>
                    <a:cubicBezTo>
                      <a:pt x="51" y="67"/>
                      <a:pt x="51" y="67"/>
                      <a:pt x="51" y="67"/>
                    </a:cubicBezTo>
                    <a:cubicBezTo>
                      <a:pt x="35" y="67"/>
                      <a:pt x="35" y="67"/>
                      <a:pt x="35" y="67"/>
                    </a:cubicBezTo>
                    <a:cubicBezTo>
                      <a:pt x="35" y="67"/>
                      <a:pt x="35" y="67"/>
                      <a:pt x="35" y="67"/>
                    </a:cubicBezTo>
                    <a:cubicBezTo>
                      <a:pt x="23" y="62"/>
                      <a:pt x="23" y="62"/>
                      <a:pt x="23" y="62"/>
                    </a:cubicBezTo>
                    <a:cubicBezTo>
                      <a:pt x="16" y="62"/>
                      <a:pt x="16" y="62"/>
                      <a:pt x="16" y="62"/>
                    </a:cubicBezTo>
                    <a:cubicBezTo>
                      <a:pt x="10" y="65"/>
                      <a:pt x="10" y="65"/>
                      <a:pt x="10" y="65"/>
                    </a:cubicBezTo>
                    <a:cubicBezTo>
                      <a:pt x="9" y="65"/>
                      <a:pt x="9" y="65"/>
                      <a:pt x="9" y="65"/>
                    </a:cubicBezTo>
                    <a:cubicBezTo>
                      <a:pt x="9" y="65"/>
                      <a:pt x="9" y="65"/>
                      <a:pt x="9" y="65"/>
                    </a:cubicBezTo>
                    <a:cubicBezTo>
                      <a:pt x="5" y="66"/>
                      <a:pt x="5" y="66"/>
                      <a:pt x="5" y="66"/>
                    </a:cubicBezTo>
                    <a:cubicBezTo>
                      <a:pt x="3" y="67"/>
                      <a:pt x="2" y="68"/>
                      <a:pt x="1" y="69"/>
                    </a:cubicBezTo>
                    <a:cubicBezTo>
                      <a:pt x="0" y="71"/>
                      <a:pt x="0" y="71"/>
                      <a:pt x="0" y="71"/>
                    </a:cubicBezTo>
                    <a:cubicBezTo>
                      <a:pt x="0" y="76"/>
                      <a:pt x="0" y="76"/>
                      <a:pt x="0" y="76"/>
                    </a:cubicBezTo>
                    <a:cubicBezTo>
                      <a:pt x="2" y="79"/>
                      <a:pt x="2" y="79"/>
                      <a:pt x="2" y="79"/>
                    </a:cubicBezTo>
                    <a:cubicBezTo>
                      <a:pt x="11" y="76"/>
                      <a:pt x="11" y="76"/>
                      <a:pt x="11" y="76"/>
                    </a:cubicBezTo>
                    <a:cubicBezTo>
                      <a:pt x="13" y="76"/>
                      <a:pt x="16" y="77"/>
                      <a:pt x="20" y="79"/>
                    </a:cubicBezTo>
                    <a:cubicBezTo>
                      <a:pt x="21" y="79"/>
                      <a:pt x="21" y="79"/>
                      <a:pt x="21" y="79"/>
                    </a:cubicBezTo>
                    <a:cubicBezTo>
                      <a:pt x="21" y="80"/>
                      <a:pt x="21" y="80"/>
                      <a:pt x="21" y="80"/>
                    </a:cubicBezTo>
                    <a:cubicBezTo>
                      <a:pt x="21" y="93"/>
                      <a:pt x="21" y="93"/>
                      <a:pt x="21" y="93"/>
                    </a:cubicBezTo>
                    <a:cubicBezTo>
                      <a:pt x="23" y="94"/>
                      <a:pt x="23" y="94"/>
                      <a:pt x="23" y="94"/>
                    </a:cubicBezTo>
                    <a:cubicBezTo>
                      <a:pt x="32" y="94"/>
                      <a:pt x="32" y="94"/>
                      <a:pt x="32" y="94"/>
                    </a:cubicBezTo>
                    <a:cubicBezTo>
                      <a:pt x="37" y="92"/>
                      <a:pt x="37" y="92"/>
                      <a:pt x="37" y="92"/>
                    </a:cubicBezTo>
                    <a:cubicBezTo>
                      <a:pt x="38" y="92"/>
                      <a:pt x="38" y="92"/>
                      <a:pt x="38" y="92"/>
                    </a:cubicBezTo>
                    <a:cubicBezTo>
                      <a:pt x="41" y="90"/>
                      <a:pt x="44" y="89"/>
                      <a:pt x="47" y="88"/>
                    </a:cubicBezTo>
                    <a:cubicBezTo>
                      <a:pt x="49" y="88"/>
                      <a:pt x="49" y="88"/>
                      <a:pt x="49" y="88"/>
                    </a:cubicBezTo>
                    <a:cubicBezTo>
                      <a:pt x="50" y="89"/>
                      <a:pt x="50" y="89"/>
                      <a:pt x="50" y="89"/>
                    </a:cubicBezTo>
                    <a:cubicBezTo>
                      <a:pt x="52" y="94"/>
                      <a:pt x="52" y="94"/>
                      <a:pt x="52" y="94"/>
                    </a:cubicBezTo>
                    <a:cubicBezTo>
                      <a:pt x="52" y="94"/>
                      <a:pt x="52" y="94"/>
                      <a:pt x="52" y="94"/>
                    </a:cubicBezTo>
                    <a:cubicBezTo>
                      <a:pt x="53" y="108"/>
                      <a:pt x="53" y="108"/>
                      <a:pt x="53" y="108"/>
                    </a:cubicBezTo>
                    <a:cubicBezTo>
                      <a:pt x="53" y="109"/>
                      <a:pt x="53" y="109"/>
                      <a:pt x="53" y="109"/>
                    </a:cubicBezTo>
                    <a:cubicBezTo>
                      <a:pt x="46" y="116"/>
                      <a:pt x="46" y="116"/>
                      <a:pt x="46" y="116"/>
                    </a:cubicBezTo>
                    <a:cubicBezTo>
                      <a:pt x="46" y="116"/>
                      <a:pt x="46" y="116"/>
                      <a:pt x="46" y="116"/>
                    </a:cubicBezTo>
                    <a:cubicBezTo>
                      <a:pt x="46" y="117"/>
                      <a:pt x="46" y="117"/>
                      <a:pt x="46" y="117"/>
                    </a:cubicBezTo>
                    <a:cubicBezTo>
                      <a:pt x="37" y="121"/>
                      <a:pt x="37" y="121"/>
                      <a:pt x="37" y="121"/>
                    </a:cubicBezTo>
                    <a:cubicBezTo>
                      <a:pt x="35" y="124"/>
                      <a:pt x="35" y="124"/>
                      <a:pt x="35" y="124"/>
                    </a:cubicBezTo>
                    <a:cubicBezTo>
                      <a:pt x="36" y="126"/>
                      <a:pt x="36" y="126"/>
                      <a:pt x="36" y="126"/>
                    </a:cubicBezTo>
                    <a:cubicBezTo>
                      <a:pt x="53" y="128"/>
                      <a:pt x="53" y="128"/>
                      <a:pt x="53" y="128"/>
                    </a:cubicBezTo>
                    <a:cubicBezTo>
                      <a:pt x="53" y="128"/>
                      <a:pt x="53" y="128"/>
                      <a:pt x="53" y="128"/>
                    </a:cubicBezTo>
                    <a:cubicBezTo>
                      <a:pt x="53" y="128"/>
                      <a:pt x="53" y="128"/>
                      <a:pt x="53" y="128"/>
                    </a:cubicBezTo>
                    <a:cubicBezTo>
                      <a:pt x="54" y="129"/>
                      <a:pt x="54" y="129"/>
                      <a:pt x="54" y="129"/>
                    </a:cubicBezTo>
                    <a:cubicBezTo>
                      <a:pt x="61" y="133"/>
                      <a:pt x="61" y="133"/>
                      <a:pt x="61" y="133"/>
                    </a:cubicBezTo>
                    <a:cubicBezTo>
                      <a:pt x="76" y="132"/>
                      <a:pt x="76" y="132"/>
                      <a:pt x="76" y="132"/>
                    </a:cubicBezTo>
                    <a:cubicBezTo>
                      <a:pt x="76" y="134"/>
                      <a:pt x="76" y="134"/>
                      <a:pt x="76" y="134"/>
                    </a:cubicBezTo>
                    <a:cubicBezTo>
                      <a:pt x="77" y="142"/>
                      <a:pt x="77" y="142"/>
                      <a:pt x="77" y="142"/>
                    </a:cubicBezTo>
                    <a:cubicBezTo>
                      <a:pt x="77" y="143"/>
                      <a:pt x="77" y="143"/>
                      <a:pt x="77" y="143"/>
                    </a:cubicBezTo>
                    <a:cubicBezTo>
                      <a:pt x="77" y="143"/>
                      <a:pt x="77" y="143"/>
                      <a:pt x="77" y="143"/>
                    </a:cubicBezTo>
                    <a:cubicBezTo>
                      <a:pt x="70" y="150"/>
                      <a:pt x="70" y="150"/>
                      <a:pt x="70" y="150"/>
                    </a:cubicBezTo>
                    <a:cubicBezTo>
                      <a:pt x="69" y="158"/>
                      <a:pt x="71" y="164"/>
                      <a:pt x="75" y="165"/>
                    </a:cubicBezTo>
                    <a:cubicBezTo>
                      <a:pt x="87" y="172"/>
                      <a:pt x="87" y="172"/>
                      <a:pt x="87" y="172"/>
                    </a:cubicBezTo>
                    <a:cubicBezTo>
                      <a:pt x="97" y="178"/>
                      <a:pt x="97" y="178"/>
                      <a:pt x="97" y="178"/>
                    </a:cubicBezTo>
                    <a:cubicBezTo>
                      <a:pt x="106" y="174"/>
                      <a:pt x="106" y="174"/>
                      <a:pt x="106" y="174"/>
                    </a:cubicBezTo>
                    <a:cubicBezTo>
                      <a:pt x="107" y="174"/>
                      <a:pt x="107" y="174"/>
                      <a:pt x="107" y="174"/>
                    </a:cubicBezTo>
                    <a:cubicBezTo>
                      <a:pt x="107" y="174"/>
                      <a:pt x="107" y="174"/>
                      <a:pt x="107" y="174"/>
                    </a:cubicBezTo>
                    <a:cubicBezTo>
                      <a:pt x="108" y="174"/>
                      <a:pt x="108" y="174"/>
                      <a:pt x="108" y="174"/>
                    </a:cubicBezTo>
                    <a:cubicBezTo>
                      <a:pt x="121" y="184"/>
                      <a:pt x="121" y="184"/>
                      <a:pt x="121" y="184"/>
                    </a:cubicBezTo>
                    <a:cubicBezTo>
                      <a:pt x="123" y="184"/>
                      <a:pt x="123" y="184"/>
                      <a:pt x="123" y="184"/>
                    </a:cubicBezTo>
                    <a:cubicBezTo>
                      <a:pt x="126" y="180"/>
                      <a:pt x="126" y="180"/>
                      <a:pt x="126" y="180"/>
                    </a:cubicBezTo>
                    <a:cubicBezTo>
                      <a:pt x="127" y="180"/>
                      <a:pt x="127" y="180"/>
                      <a:pt x="127" y="180"/>
                    </a:cubicBezTo>
                    <a:cubicBezTo>
                      <a:pt x="127" y="179"/>
                      <a:pt x="127" y="179"/>
                      <a:pt x="127" y="179"/>
                    </a:cubicBezTo>
                    <a:cubicBezTo>
                      <a:pt x="127" y="179"/>
                      <a:pt x="127" y="179"/>
                      <a:pt x="127" y="179"/>
                    </a:cubicBezTo>
                    <a:cubicBezTo>
                      <a:pt x="128" y="179"/>
                      <a:pt x="128" y="179"/>
                      <a:pt x="128" y="179"/>
                    </a:cubicBezTo>
                    <a:cubicBezTo>
                      <a:pt x="135" y="180"/>
                      <a:pt x="135" y="180"/>
                      <a:pt x="135" y="180"/>
                    </a:cubicBezTo>
                    <a:cubicBezTo>
                      <a:pt x="137" y="167"/>
                      <a:pt x="137" y="167"/>
                      <a:pt x="137" y="167"/>
                    </a:cubicBezTo>
                    <a:cubicBezTo>
                      <a:pt x="147" y="184"/>
                      <a:pt x="147" y="184"/>
                      <a:pt x="147" y="184"/>
                    </a:cubicBezTo>
                    <a:cubicBezTo>
                      <a:pt x="155" y="185"/>
                      <a:pt x="155" y="185"/>
                      <a:pt x="155" y="185"/>
                    </a:cubicBezTo>
                    <a:cubicBezTo>
                      <a:pt x="156" y="185"/>
                      <a:pt x="156" y="185"/>
                      <a:pt x="156" y="185"/>
                    </a:cubicBezTo>
                    <a:cubicBezTo>
                      <a:pt x="157" y="185"/>
                      <a:pt x="157" y="185"/>
                      <a:pt x="157" y="185"/>
                    </a:cubicBezTo>
                    <a:cubicBezTo>
                      <a:pt x="157" y="186"/>
                      <a:pt x="157" y="186"/>
                      <a:pt x="157" y="186"/>
                    </a:cubicBezTo>
                    <a:cubicBezTo>
                      <a:pt x="157" y="191"/>
                      <a:pt x="157" y="191"/>
                      <a:pt x="157" y="191"/>
                    </a:cubicBezTo>
                    <a:cubicBezTo>
                      <a:pt x="160" y="190"/>
                      <a:pt x="160" y="190"/>
                      <a:pt x="160" y="190"/>
                    </a:cubicBezTo>
                    <a:cubicBezTo>
                      <a:pt x="173" y="173"/>
                      <a:pt x="173" y="173"/>
                      <a:pt x="173" y="173"/>
                    </a:cubicBezTo>
                    <a:cubicBezTo>
                      <a:pt x="179" y="181"/>
                      <a:pt x="179" y="181"/>
                      <a:pt x="179" y="181"/>
                    </a:cubicBezTo>
                    <a:cubicBezTo>
                      <a:pt x="179" y="178"/>
                      <a:pt x="179" y="178"/>
                      <a:pt x="179" y="178"/>
                    </a:cubicBezTo>
                    <a:cubicBezTo>
                      <a:pt x="179" y="178"/>
                      <a:pt x="179" y="178"/>
                      <a:pt x="179" y="178"/>
                    </a:cubicBezTo>
                    <a:cubicBezTo>
                      <a:pt x="179" y="178"/>
                      <a:pt x="179" y="178"/>
                      <a:pt x="179" y="178"/>
                    </a:cubicBezTo>
                    <a:cubicBezTo>
                      <a:pt x="179" y="178"/>
                      <a:pt x="179" y="178"/>
                      <a:pt x="179" y="178"/>
                    </a:cubicBezTo>
                    <a:cubicBezTo>
                      <a:pt x="183" y="170"/>
                      <a:pt x="183" y="170"/>
                      <a:pt x="183" y="170"/>
                    </a:cubicBezTo>
                    <a:cubicBezTo>
                      <a:pt x="186" y="164"/>
                      <a:pt x="186" y="164"/>
                      <a:pt x="186" y="164"/>
                    </a:cubicBezTo>
                    <a:cubicBezTo>
                      <a:pt x="196" y="164"/>
                      <a:pt x="196" y="164"/>
                      <a:pt x="196" y="164"/>
                    </a:cubicBezTo>
                    <a:cubicBezTo>
                      <a:pt x="198" y="152"/>
                      <a:pt x="198" y="152"/>
                      <a:pt x="198" y="152"/>
                    </a:cubicBezTo>
                    <a:cubicBezTo>
                      <a:pt x="199" y="152"/>
                      <a:pt x="199" y="152"/>
                      <a:pt x="199" y="152"/>
                    </a:cubicBezTo>
                    <a:cubicBezTo>
                      <a:pt x="200" y="153"/>
                      <a:pt x="200" y="153"/>
                      <a:pt x="200" y="153"/>
                    </a:cubicBezTo>
                    <a:cubicBezTo>
                      <a:pt x="207" y="154"/>
                      <a:pt x="207" y="154"/>
                      <a:pt x="207" y="154"/>
                    </a:cubicBezTo>
                    <a:cubicBezTo>
                      <a:pt x="208" y="150"/>
                      <a:pt x="208" y="150"/>
                      <a:pt x="208" y="150"/>
                    </a:cubicBezTo>
                    <a:cubicBezTo>
                      <a:pt x="205" y="144"/>
                      <a:pt x="205" y="144"/>
                      <a:pt x="205" y="144"/>
                    </a:cubicBezTo>
                    <a:cubicBezTo>
                      <a:pt x="205" y="143"/>
                      <a:pt x="205" y="143"/>
                      <a:pt x="205" y="143"/>
                    </a:cubicBezTo>
                    <a:cubicBezTo>
                      <a:pt x="207" y="138"/>
                      <a:pt x="207" y="138"/>
                      <a:pt x="207" y="138"/>
                    </a:cubicBezTo>
                    <a:cubicBezTo>
                      <a:pt x="207" y="138"/>
                      <a:pt x="207" y="138"/>
                      <a:pt x="207" y="138"/>
                    </a:cubicBezTo>
                    <a:cubicBezTo>
                      <a:pt x="207" y="137"/>
                      <a:pt x="207" y="137"/>
                      <a:pt x="207" y="137"/>
                    </a:cubicBezTo>
                    <a:cubicBezTo>
                      <a:pt x="208" y="137"/>
                      <a:pt x="208" y="137"/>
                      <a:pt x="208" y="137"/>
                    </a:cubicBezTo>
                    <a:cubicBezTo>
                      <a:pt x="208" y="137"/>
                      <a:pt x="208" y="137"/>
                      <a:pt x="208" y="137"/>
                    </a:cubicBezTo>
                    <a:cubicBezTo>
                      <a:pt x="229" y="126"/>
                      <a:pt x="229" y="126"/>
                      <a:pt x="229" y="126"/>
                    </a:cubicBezTo>
                    <a:cubicBezTo>
                      <a:pt x="228" y="115"/>
                      <a:pt x="228" y="115"/>
                      <a:pt x="228" y="115"/>
                    </a:cubicBezTo>
                    <a:cubicBezTo>
                      <a:pt x="228" y="115"/>
                      <a:pt x="228" y="115"/>
                      <a:pt x="228" y="115"/>
                    </a:cubicBezTo>
                    <a:cubicBezTo>
                      <a:pt x="228" y="114"/>
                      <a:pt x="228" y="114"/>
                      <a:pt x="228" y="114"/>
                    </a:cubicBezTo>
                    <a:cubicBezTo>
                      <a:pt x="232" y="106"/>
                      <a:pt x="232" y="106"/>
                      <a:pt x="232" y="106"/>
                    </a:cubicBezTo>
                    <a:cubicBezTo>
                      <a:pt x="233" y="105"/>
                      <a:pt x="233" y="105"/>
                      <a:pt x="233" y="105"/>
                    </a:cubicBezTo>
                    <a:cubicBezTo>
                      <a:pt x="233" y="105"/>
                      <a:pt x="233" y="105"/>
                      <a:pt x="233" y="105"/>
                    </a:cubicBezTo>
                    <a:cubicBezTo>
                      <a:pt x="239" y="90"/>
                      <a:pt x="239" y="90"/>
                      <a:pt x="239" y="90"/>
                    </a:cubicBezTo>
                    <a:cubicBezTo>
                      <a:pt x="239" y="90"/>
                      <a:pt x="239" y="90"/>
                      <a:pt x="239" y="90"/>
                    </a:cubicBezTo>
                    <a:cubicBezTo>
                      <a:pt x="239" y="90"/>
                      <a:pt x="239" y="90"/>
                      <a:pt x="239" y="90"/>
                    </a:cubicBezTo>
                    <a:cubicBezTo>
                      <a:pt x="245" y="84"/>
                      <a:pt x="245" y="84"/>
                      <a:pt x="245" y="84"/>
                    </a:cubicBezTo>
                    <a:cubicBezTo>
                      <a:pt x="248" y="78"/>
                      <a:pt x="248" y="78"/>
                      <a:pt x="248" y="78"/>
                    </a:cubicBezTo>
                    <a:cubicBezTo>
                      <a:pt x="248" y="78"/>
                      <a:pt x="248" y="78"/>
                      <a:pt x="248" y="78"/>
                    </a:cubicBezTo>
                    <a:cubicBezTo>
                      <a:pt x="248" y="78"/>
                      <a:pt x="248" y="78"/>
                      <a:pt x="248" y="78"/>
                    </a:cubicBezTo>
                    <a:cubicBezTo>
                      <a:pt x="251" y="73"/>
                      <a:pt x="251" y="73"/>
                      <a:pt x="251" y="73"/>
                    </a:cubicBezTo>
                    <a:cubicBezTo>
                      <a:pt x="248" y="67"/>
                      <a:pt x="248" y="67"/>
                      <a:pt x="248" y="67"/>
                    </a:cubicBezTo>
                    <a:cubicBezTo>
                      <a:pt x="248" y="66"/>
                      <a:pt x="248" y="66"/>
                      <a:pt x="248" y="66"/>
                    </a:cubicBezTo>
                    <a:cubicBezTo>
                      <a:pt x="248" y="66"/>
                      <a:pt x="248" y="66"/>
                      <a:pt x="248" y="66"/>
                    </a:cubicBezTo>
                    <a:cubicBezTo>
                      <a:pt x="248" y="60"/>
                      <a:pt x="248" y="60"/>
                      <a:pt x="248" y="60"/>
                    </a:cubicBezTo>
                    <a:cubicBezTo>
                      <a:pt x="245" y="60"/>
                      <a:pt x="245" y="60"/>
                      <a:pt x="245" y="60"/>
                    </a:cubicBezTo>
                    <a:cubicBezTo>
                      <a:pt x="239" y="63"/>
                      <a:pt x="239" y="63"/>
                      <a:pt x="239" y="63"/>
                    </a:cubicBezTo>
                    <a:cubicBezTo>
                      <a:pt x="236" y="65"/>
                      <a:pt x="232" y="64"/>
                      <a:pt x="227" y="61"/>
                    </a:cubicBezTo>
                    <a:cubicBezTo>
                      <a:pt x="225" y="59"/>
                      <a:pt x="225" y="55"/>
                      <a:pt x="226" y="49"/>
                    </a:cubicBezTo>
                    <a:cubicBezTo>
                      <a:pt x="223" y="49"/>
                      <a:pt x="223" y="49"/>
                      <a:pt x="223" y="49"/>
                    </a:cubicBezTo>
                    <a:cubicBezTo>
                      <a:pt x="221" y="51"/>
                      <a:pt x="221" y="51"/>
                      <a:pt x="221" y="51"/>
                    </a:cubicBezTo>
                    <a:cubicBezTo>
                      <a:pt x="217" y="55"/>
                      <a:pt x="215" y="57"/>
                      <a:pt x="214" y="57"/>
                    </a:cubicBezTo>
                    <a:cubicBezTo>
                      <a:pt x="213" y="57"/>
                      <a:pt x="213" y="57"/>
                      <a:pt x="212" y="57"/>
                    </a:cubicBezTo>
                    <a:cubicBezTo>
                      <a:pt x="211" y="56"/>
                      <a:pt x="211" y="54"/>
                      <a:pt x="211" y="50"/>
                    </a:cubicBezTo>
                    <a:cubicBezTo>
                      <a:pt x="211" y="47"/>
                      <a:pt x="211" y="44"/>
                      <a:pt x="212" y="44"/>
                    </a:cubicBezTo>
                    <a:cubicBezTo>
                      <a:pt x="213" y="42"/>
                      <a:pt x="213" y="42"/>
                      <a:pt x="214" y="43"/>
                    </a:cubicBezTo>
                    <a:cubicBezTo>
                      <a:pt x="222" y="29"/>
                      <a:pt x="222" y="29"/>
                      <a:pt x="222" y="29"/>
                    </a:cubicBezTo>
                    <a:cubicBezTo>
                      <a:pt x="224" y="24"/>
                      <a:pt x="224" y="24"/>
                      <a:pt x="224" y="24"/>
                    </a:cubicBezTo>
                    <a:cubicBezTo>
                      <a:pt x="225" y="18"/>
                      <a:pt x="225" y="18"/>
                      <a:pt x="225" y="18"/>
                    </a:cubicBezTo>
                    <a:cubicBezTo>
                      <a:pt x="221" y="14"/>
                      <a:pt x="221" y="14"/>
                      <a:pt x="221" y="14"/>
                    </a:cubicBezTo>
                    <a:cubicBezTo>
                      <a:pt x="219" y="13"/>
                      <a:pt x="219" y="10"/>
                      <a:pt x="220" y="6"/>
                    </a:cubicBezTo>
                    <a:cubicBezTo>
                      <a:pt x="220" y="4"/>
                      <a:pt x="220" y="4"/>
                      <a:pt x="220" y="4"/>
                    </a:cubicBezTo>
                    <a:cubicBezTo>
                      <a:pt x="220" y="2"/>
                      <a:pt x="219" y="1"/>
                      <a:pt x="217" y="0"/>
                    </a:cubicBezTo>
                    <a:cubicBezTo>
                      <a:pt x="217" y="0"/>
                      <a:pt x="217" y="0"/>
                      <a:pt x="217" y="0"/>
                    </a:cubicBezTo>
                    <a:cubicBezTo>
                      <a:pt x="216" y="1"/>
                      <a:pt x="216" y="1"/>
                      <a:pt x="216" y="1"/>
                    </a:cubicBezTo>
                    <a:cubicBezTo>
                      <a:pt x="215" y="4"/>
                      <a:pt x="212" y="6"/>
                      <a:pt x="208" y="4"/>
                    </a:cubicBezTo>
                    <a:cubicBezTo>
                      <a:pt x="206" y="4"/>
                      <a:pt x="203" y="4"/>
                      <a:pt x="201" y="4"/>
                    </a:cubicBez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77" name="Freeform 15"/>
              <p:cNvSpPr/>
              <p:nvPr>
                <p:custDataLst>
                  <p:tags r:id="rId13"/>
                </p:custDataLst>
              </p:nvPr>
            </p:nvSpPr>
            <p:spPr bwMode="auto">
              <a:xfrm>
                <a:off x="9153" y="6786"/>
                <a:ext cx="843" cy="850"/>
              </a:xfrm>
              <a:custGeom>
                <a:avLst/>
                <a:gdLst>
                  <a:gd name="T0" fmla="*/ 134 w 142"/>
                  <a:gd name="T1" fmla="*/ 16 h 144"/>
                  <a:gd name="T2" fmla="*/ 129 w 142"/>
                  <a:gd name="T3" fmla="*/ 14 h 144"/>
                  <a:gd name="T4" fmla="*/ 125 w 142"/>
                  <a:gd name="T5" fmla="*/ 12 h 144"/>
                  <a:gd name="T6" fmla="*/ 117 w 142"/>
                  <a:gd name="T7" fmla="*/ 14 h 144"/>
                  <a:gd name="T8" fmla="*/ 111 w 142"/>
                  <a:gd name="T9" fmla="*/ 11 h 144"/>
                  <a:gd name="T10" fmla="*/ 110 w 142"/>
                  <a:gd name="T11" fmla="*/ 10 h 144"/>
                  <a:gd name="T12" fmla="*/ 102 w 142"/>
                  <a:gd name="T13" fmla="*/ 2 h 144"/>
                  <a:gd name="T14" fmla="*/ 88 w 142"/>
                  <a:gd name="T15" fmla="*/ 8 h 144"/>
                  <a:gd name="T16" fmla="*/ 86 w 142"/>
                  <a:gd name="T17" fmla="*/ 20 h 144"/>
                  <a:gd name="T18" fmla="*/ 81 w 142"/>
                  <a:gd name="T19" fmla="*/ 30 h 144"/>
                  <a:gd name="T20" fmla="*/ 72 w 142"/>
                  <a:gd name="T21" fmla="*/ 43 h 144"/>
                  <a:gd name="T22" fmla="*/ 58 w 142"/>
                  <a:gd name="T23" fmla="*/ 59 h 144"/>
                  <a:gd name="T24" fmla="*/ 44 w 142"/>
                  <a:gd name="T25" fmla="*/ 72 h 144"/>
                  <a:gd name="T26" fmla="*/ 36 w 142"/>
                  <a:gd name="T27" fmla="*/ 82 h 144"/>
                  <a:gd name="T28" fmla="*/ 0 w 142"/>
                  <a:gd name="T29" fmla="*/ 84 h 144"/>
                  <a:gd name="T30" fmla="*/ 10 w 142"/>
                  <a:gd name="T31" fmla="*/ 113 h 144"/>
                  <a:gd name="T32" fmla="*/ 16 w 142"/>
                  <a:gd name="T33" fmla="*/ 117 h 144"/>
                  <a:gd name="T34" fmla="*/ 21 w 142"/>
                  <a:gd name="T35" fmla="*/ 131 h 144"/>
                  <a:gd name="T36" fmla="*/ 22 w 142"/>
                  <a:gd name="T37" fmla="*/ 134 h 144"/>
                  <a:gd name="T38" fmla="*/ 31 w 142"/>
                  <a:gd name="T39" fmla="*/ 131 h 144"/>
                  <a:gd name="T40" fmla="*/ 35 w 142"/>
                  <a:gd name="T41" fmla="*/ 133 h 144"/>
                  <a:gd name="T42" fmla="*/ 38 w 142"/>
                  <a:gd name="T43" fmla="*/ 123 h 144"/>
                  <a:gd name="T44" fmla="*/ 55 w 142"/>
                  <a:gd name="T45" fmla="*/ 116 h 144"/>
                  <a:gd name="T46" fmla="*/ 56 w 142"/>
                  <a:gd name="T47" fmla="*/ 106 h 144"/>
                  <a:gd name="T48" fmla="*/ 60 w 142"/>
                  <a:gd name="T49" fmla="*/ 103 h 144"/>
                  <a:gd name="T50" fmla="*/ 61 w 142"/>
                  <a:gd name="T51" fmla="*/ 103 h 144"/>
                  <a:gd name="T52" fmla="*/ 68 w 142"/>
                  <a:gd name="T53" fmla="*/ 110 h 144"/>
                  <a:gd name="T54" fmla="*/ 70 w 142"/>
                  <a:gd name="T55" fmla="*/ 116 h 144"/>
                  <a:gd name="T56" fmla="*/ 76 w 142"/>
                  <a:gd name="T57" fmla="*/ 108 h 144"/>
                  <a:gd name="T58" fmla="*/ 81 w 142"/>
                  <a:gd name="T59" fmla="*/ 106 h 144"/>
                  <a:gd name="T60" fmla="*/ 87 w 142"/>
                  <a:gd name="T61" fmla="*/ 107 h 144"/>
                  <a:gd name="T62" fmla="*/ 90 w 142"/>
                  <a:gd name="T63" fmla="*/ 118 h 144"/>
                  <a:gd name="T64" fmla="*/ 94 w 142"/>
                  <a:gd name="T65" fmla="*/ 127 h 144"/>
                  <a:gd name="T66" fmla="*/ 97 w 142"/>
                  <a:gd name="T67" fmla="*/ 135 h 144"/>
                  <a:gd name="T68" fmla="*/ 104 w 142"/>
                  <a:gd name="T69" fmla="*/ 135 h 144"/>
                  <a:gd name="T70" fmla="*/ 104 w 142"/>
                  <a:gd name="T71" fmla="*/ 136 h 144"/>
                  <a:gd name="T72" fmla="*/ 108 w 142"/>
                  <a:gd name="T73" fmla="*/ 144 h 144"/>
                  <a:gd name="T74" fmla="*/ 110 w 142"/>
                  <a:gd name="T75" fmla="*/ 138 h 144"/>
                  <a:gd name="T76" fmla="*/ 112 w 142"/>
                  <a:gd name="T77" fmla="*/ 137 h 144"/>
                  <a:gd name="T78" fmla="*/ 115 w 142"/>
                  <a:gd name="T79" fmla="*/ 135 h 144"/>
                  <a:gd name="T80" fmla="*/ 118 w 142"/>
                  <a:gd name="T81" fmla="*/ 132 h 144"/>
                  <a:gd name="T82" fmla="*/ 94 w 142"/>
                  <a:gd name="T83" fmla="*/ 84 h 144"/>
                  <a:gd name="T84" fmla="*/ 88 w 142"/>
                  <a:gd name="T85" fmla="*/ 64 h 144"/>
                  <a:gd name="T86" fmla="*/ 87 w 142"/>
                  <a:gd name="T87" fmla="*/ 64 h 144"/>
                  <a:gd name="T88" fmla="*/ 91 w 142"/>
                  <a:gd name="T89" fmla="*/ 52 h 144"/>
                  <a:gd name="T90" fmla="*/ 130 w 142"/>
                  <a:gd name="T91" fmla="*/ 44 h 144"/>
                  <a:gd name="T92" fmla="*/ 140 w 142"/>
                  <a:gd name="T93"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 h="144">
                    <a:moveTo>
                      <a:pt x="142" y="29"/>
                    </a:moveTo>
                    <a:cubicBezTo>
                      <a:pt x="139" y="22"/>
                      <a:pt x="139" y="22"/>
                      <a:pt x="139" y="22"/>
                    </a:cubicBezTo>
                    <a:cubicBezTo>
                      <a:pt x="134" y="16"/>
                      <a:pt x="134" y="16"/>
                      <a:pt x="134" y="16"/>
                    </a:cubicBezTo>
                    <a:cubicBezTo>
                      <a:pt x="130" y="15"/>
                      <a:pt x="130" y="15"/>
                      <a:pt x="130" y="15"/>
                    </a:cubicBezTo>
                    <a:cubicBezTo>
                      <a:pt x="129" y="15"/>
                      <a:pt x="129" y="15"/>
                      <a:pt x="129" y="15"/>
                    </a:cubicBezTo>
                    <a:cubicBezTo>
                      <a:pt x="129" y="14"/>
                      <a:pt x="129" y="14"/>
                      <a:pt x="129" y="14"/>
                    </a:cubicBezTo>
                    <a:cubicBezTo>
                      <a:pt x="129" y="14"/>
                      <a:pt x="129" y="14"/>
                      <a:pt x="129" y="14"/>
                    </a:cubicBezTo>
                    <a:cubicBezTo>
                      <a:pt x="125" y="12"/>
                      <a:pt x="125" y="12"/>
                      <a:pt x="125" y="12"/>
                    </a:cubicBezTo>
                    <a:cubicBezTo>
                      <a:pt x="125" y="12"/>
                      <a:pt x="125" y="12"/>
                      <a:pt x="125" y="12"/>
                    </a:cubicBezTo>
                    <a:cubicBezTo>
                      <a:pt x="124" y="12"/>
                      <a:pt x="124" y="12"/>
                      <a:pt x="124" y="12"/>
                    </a:cubicBezTo>
                    <a:cubicBezTo>
                      <a:pt x="122" y="13"/>
                      <a:pt x="122" y="13"/>
                      <a:pt x="122" y="13"/>
                    </a:cubicBezTo>
                    <a:cubicBezTo>
                      <a:pt x="117" y="14"/>
                      <a:pt x="117" y="14"/>
                      <a:pt x="117" y="14"/>
                    </a:cubicBezTo>
                    <a:cubicBezTo>
                      <a:pt x="117" y="14"/>
                      <a:pt x="117" y="14"/>
                      <a:pt x="117" y="14"/>
                    </a:cubicBezTo>
                    <a:cubicBezTo>
                      <a:pt x="116" y="13"/>
                      <a:pt x="116" y="13"/>
                      <a:pt x="116" y="13"/>
                    </a:cubicBezTo>
                    <a:cubicBezTo>
                      <a:pt x="111" y="11"/>
                      <a:pt x="111" y="11"/>
                      <a:pt x="111" y="11"/>
                    </a:cubicBezTo>
                    <a:cubicBezTo>
                      <a:pt x="111" y="11"/>
                      <a:pt x="111" y="11"/>
                      <a:pt x="111" y="11"/>
                    </a:cubicBezTo>
                    <a:cubicBezTo>
                      <a:pt x="110" y="11"/>
                      <a:pt x="110" y="11"/>
                      <a:pt x="110" y="11"/>
                    </a:cubicBezTo>
                    <a:cubicBezTo>
                      <a:pt x="110" y="10"/>
                      <a:pt x="110" y="10"/>
                      <a:pt x="110" y="10"/>
                    </a:cubicBezTo>
                    <a:cubicBezTo>
                      <a:pt x="110" y="10"/>
                      <a:pt x="110" y="10"/>
                      <a:pt x="110" y="10"/>
                    </a:cubicBezTo>
                    <a:cubicBezTo>
                      <a:pt x="106" y="6"/>
                      <a:pt x="106" y="6"/>
                      <a:pt x="106" y="6"/>
                    </a:cubicBezTo>
                    <a:cubicBezTo>
                      <a:pt x="102" y="2"/>
                      <a:pt x="102" y="2"/>
                      <a:pt x="102" y="2"/>
                    </a:cubicBezTo>
                    <a:cubicBezTo>
                      <a:pt x="98" y="0"/>
                      <a:pt x="98" y="0"/>
                      <a:pt x="98" y="0"/>
                    </a:cubicBezTo>
                    <a:cubicBezTo>
                      <a:pt x="94" y="4"/>
                      <a:pt x="94" y="4"/>
                      <a:pt x="94" y="4"/>
                    </a:cubicBezTo>
                    <a:cubicBezTo>
                      <a:pt x="88" y="8"/>
                      <a:pt x="88" y="8"/>
                      <a:pt x="88" y="8"/>
                    </a:cubicBezTo>
                    <a:cubicBezTo>
                      <a:pt x="86" y="20"/>
                      <a:pt x="86" y="20"/>
                      <a:pt x="86" y="20"/>
                    </a:cubicBezTo>
                    <a:cubicBezTo>
                      <a:pt x="86" y="20"/>
                      <a:pt x="86" y="20"/>
                      <a:pt x="86" y="20"/>
                    </a:cubicBezTo>
                    <a:cubicBezTo>
                      <a:pt x="86" y="20"/>
                      <a:pt x="86" y="20"/>
                      <a:pt x="86" y="20"/>
                    </a:cubicBezTo>
                    <a:cubicBezTo>
                      <a:pt x="81" y="29"/>
                      <a:pt x="81" y="29"/>
                      <a:pt x="81" y="29"/>
                    </a:cubicBezTo>
                    <a:cubicBezTo>
                      <a:pt x="81" y="30"/>
                      <a:pt x="81" y="30"/>
                      <a:pt x="81" y="30"/>
                    </a:cubicBezTo>
                    <a:cubicBezTo>
                      <a:pt x="81" y="30"/>
                      <a:pt x="81" y="30"/>
                      <a:pt x="81" y="30"/>
                    </a:cubicBezTo>
                    <a:cubicBezTo>
                      <a:pt x="77" y="34"/>
                      <a:pt x="77" y="34"/>
                      <a:pt x="77" y="34"/>
                    </a:cubicBezTo>
                    <a:cubicBezTo>
                      <a:pt x="72" y="43"/>
                      <a:pt x="72" y="43"/>
                      <a:pt x="72" y="43"/>
                    </a:cubicBezTo>
                    <a:cubicBezTo>
                      <a:pt x="72" y="43"/>
                      <a:pt x="72" y="43"/>
                      <a:pt x="72" y="43"/>
                    </a:cubicBezTo>
                    <a:cubicBezTo>
                      <a:pt x="72" y="44"/>
                      <a:pt x="72" y="44"/>
                      <a:pt x="72" y="44"/>
                    </a:cubicBezTo>
                    <a:cubicBezTo>
                      <a:pt x="68" y="46"/>
                      <a:pt x="65" y="49"/>
                      <a:pt x="62" y="52"/>
                    </a:cubicBezTo>
                    <a:cubicBezTo>
                      <a:pt x="58" y="59"/>
                      <a:pt x="58" y="59"/>
                      <a:pt x="58" y="59"/>
                    </a:cubicBezTo>
                    <a:cubicBezTo>
                      <a:pt x="57" y="61"/>
                      <a:pt x="54" y="63"/>
                      <a:pt x="48" y="66"/>
                    </a:cubicBezTo>
                    <a:cubicBezTo>
                      <a:pt x="44" y="72"/>
                      <a:pt x="44" y="72"/>
                      <a:pt x="44" y="72"/>
                    </a:cubicBezTo>
                    <a:cubicBezTo>
                      <a:pt x="44" y="72"/>
                      <a:pt x="44" y="72"/>
                      <a:pt x="44" y="72"/>
                    </a:cubicBezTo>
                    <a:cubicBezTo>
                      <a:pt x="37" y="82"/>
                      <a:pt x="37" y="82"/>
                      <a:pt x="37" y="82"/>
                    </a:cubicBezTo>
                    <a:cubicBezTo>
                      <a:pt x="36" y="82"/>
                      <a:pt x="36" y="82"/>
                      <a:pt x="36" y="82"/>
                    </a:cubicBezTo>
                    <a:cubicBezTo>
                      <a:pt x="36" y="82"/>
                      <a:pt x="36" y="82"/>
                      <a:pt x="36" y="82"/>
                    </a:cubicBezTo>
                    <a:cubicBezTo>
                      <a:pt x="36" y="82"/>
                      <a:pt x="36" y="82"/>
                      <a:pt x="36" y="82"/>
                    </a:cubicBezTo>
                    <a:cubicBezTo>
                      <a:pt x="4" y="80"/>
                      <a:pt x="4" y="80"/>
                      <a:pt x="4" y="80"/>
                    </a:cubicBezTo>
                    <a:cubicBezTo>
                      <a:pt x="0" y="84"/>
                      <a:pt x="0" y="84"/>
                      <a:pt x="0" y="84"/>
                    </a:cubicBezTo>
                    <a:cubicBezTo>
                      <a:pt x="0" y="90"/>
                      <a:pt x="0" y="90"/>
                      <a:pt x="0" y="90"/>
                    </a:cubicBezTo>
                    <a:cubicBezTo>
                      <a:pt x="3" y="104"/>
                      <a:pt x="3" y="104"/>
                      <a:pt x="3" y="104"/>
                    </a:cubicBezTo>
                    <a:cubicBezTo>
                      <a:pt x="10" y="113"/>
                      <a:pt x="10" y="113"/>
                      <a:pt x="10" y="113"/>
                    </a:cubicBezTo>
                    <a:cubicBezTo>
                      <a:pt x="16" y="116"/>
                      <a:pt x="16" y="116"/>
                      <a:pt x="16" y="116"/>
                    </a:cubicBezTo>
                    <a:cubicBezTo>
                      <a:pt x="16" y="117"/>
                      <a:pt x="16" y="117"/>
                      <a:pt x="16" y="117"/>
                    </a:cubicBezTo>
                    <a:cubicBezTo>
                      <a:pt x="16" y="117"/>
                      <a:pt x="16" y="117"/>
                      <a:pt x="16" y="117"/>
                    </a:cubicBezTo>
                    <a:cubicBezTo>
                      <a:pt x="16" y="117"/>
                      <a:pt x="16" y="117"/>
                      <a:pt x="16" y="117"/>
                    </a:cubicBezTo>
                    <a:cubicBezTo>
                      <a:pt x="19" y="121"/>
                      <a:pt x="21" y="124"/>
                      <a:pt x="21" y="126"/>
                    </a:cubicBezTo>
                    <a:cubicBezTo>
                      <a:pt x="21" y="131"/>
                      <a:pt x="21" y="131"/>
                      <a:pt x="21" y="131"/>
                    </a:cubicBezTo>
                    <a:cubicBezTo>
                      <a:pt x="19" y="133"/>
                      <a:pt x="19" y="133"/>
                      <a:pt x="19" y="133"/>
                    </a:cubicBezTo>
                    <a:cubicBezTo>
                      <a:pt x="20" y="134"/>
                      <a:pt x="20" y="134"/>
                      <a:pt x="20" y="134"/>
                    </a:cubicBezTo>
                    <a:cubicBezTo>
                      <a:pt x="22" y="134"/>
                      <a:pt x="22" y="134"/>
                      <a:pt x="22" y="134"/>
                    </a:cubicBezTo>
                    <a:cubicBezTo>
                      <a:pt x="24" y="129"/>
                      <a:pt x="24" y="129"/>
                      <a:pt x="24" y="129"/>
                    </a:cubicBezTo>
                    <a:cubicBezTo>
                      <a:pt x="25" y="129"/>
                      <a:pt x="25" y="129"/>
                      <a:pt x="25" y="129"/>
                    </a:cubicBezTo>
                    <a:cubicBezTo>
                      <a:pt x="31" y="131"/>
                      <a:pt x="31" y="131"/>
                      <a:pt x="31" y="131"/>
                    </a:cubicBezTo>
                    <a:cubicBezTo>
                      <a:pt x="32" y="133"/>
                      <a:pt x="32" y="133"/>
                      <a:pt x="32" y="133"/>
                    </a:cubicBezTo>
                    <a:cubicBezTo>
                      <a:pt x="35" y="133"/>
                      <a:pt x="35" y="133"/>
                      <a:pt x="35" y="133"/>
                    </a:cubicBezTo>
                    <a:cubicBezTo>
                      <a:pt x="35" y="133"/>
                      <a:pt x="35" y="133"/>
                      <a:pt x="35" y="133"/>
                    </a:cubicBezTo>
                    <a:cubicBezTo>
                      <a:pt x="34" y="130"/>
                      <a:pt x="34" y="130"/>
                      <a:pt x="34" y="130"/>
                    </a:cubicBezTo>
                    <a:cubicBezTo>
                      <a:pt x="34" y="130"/>
                      <a:pt x="34" y="130"/>
                      <a:pt x="34" y="130"/>
                    </a:cubicBezTo>
                    <a:cubicBezTo>
                      <a:pt x="38" y="123"/>
                      <a:pt x="38" y="123"/>
                      <a:pt x="38" y="123"/>
                    </a:cubicBezTo>
                    <a:cubicBezTo>
                      <a:pt x="39" y="121"/>
                      <a:pt x="41" y="120"/>
                      <a:pt x="44" y="121"/>
                    </a:cubicBezTo>
                    <a:cubicBezTo>
                      <a:pt x="51" y="121"/>
                      <a:pt x="51" y="121"/>
                      <a:pt x="51" y="121"/>
                    </a:cubicBezTo>
                    <a:cubicBezTo>
                      <a:pt x="55" y="116"/>
                      <a:pt x="55" y="116"/>
                      <a:pt x="55" y="116"/>
                    </a:cubicBezTo>
                    <a:cubicBezTo>
                      <a:pt x="55" y="111"/>
                      <a:pt x="55" y="111"/>
                      <a:pt x="55" y="111"/>
                    </a:cubicBezTo>
                    <a:cubicBezTo>
                      <a:pt x="56" y="106"/>
                      <a:pt x="56" y="106"/>
                      <a:pt x="56" y="106"/>
                    </a:cubicBezTo>
                    <a:cubicBezTo>
                      <a:pt x="56" y="106"/>
                      <a:pt x="56" y="106"/>
                      <a:pt x="56" y="106"/>
                    </a:cubicBezTo>
                    <a:cubicBezTo>
                      <a:pt x="57" y="105"/>
                      <a:pt x="57" y="105"/>
                      <a:pt x="57" y="105"/>
                    </a:cubicBezTo>
                    <a:cubicBezTo>
                      <a:pt x="57" y="105"/>
                      <a:pt x="57" y="105"/>
                      <a:pt x="57" y="105"/>
                    </a:cubicBezTo>
                    <a:cubicBezTo>
                      <a:pt x="60" y="103"/>
                      <a:pt x="60" y="103"/>
                      <a:pt x="60" y="103"/>
                    </a:cubicBezTo>
                    <a:cubicBezTo>
                      <a:pt x="60" y="103"/>
                      <a:pt x="60" y="103"/>
                      <a:pt x="60" y="103"/>
                    </a:cubicBezTo>
                    <a:cubicBezTo>
                      <a:pt x="60" y="103"/>
                      <a:pt x="60" y="103"/>
                      <a:pt x="60" y="103"/>
                    </a:cubicBezTo>
                    <a:cubicBezTo>
                      <a:pt x="61" y="103"/>
                      <a:pt x="61" y="103"/>
                      <a:pt x="61" y="103"/>
                    </a:cubicBezTo>
                    <a:cubicBezTo>
                      <a:pt x="67" y="104"/>
                      <a:pt x="67" y="104"/>
                      <a:pt x="67" y="104"/>
                    </a:cubicBezTo>
                    <a:cubicBezTo>
                      <a:pt x="67" y="105"/>
                      <a:pt x="67" y="105"/>
                      <a:pt x="67" y="105"/>
                    </a:cubicBezTo>
                    <a:cubicBezTo>
                      <a:pt x="68" y="110"/>
                      <a:pt x="68" y="110"/>
                      <a:pt x="68" y="110"/>
                    </a:cubicBezTo>
                    <a:cubicBezTo>
                      <a:pt x="68" y="112"/>
                      <a:pt x="68" y="112"/>
                      <a:pt x="68" y="112"/>
                    </a:cubicBezTo>
                    <a:cubicBezTo>
                      <a:pt x="69" y="116"/>
                      <a:pt x="69" y="116"/>
                      <a:pt x="69" y="116"/>
                    </a:cubicBezTo>
                    <a:cubicBezTo>
                      <a:pt x="70" y="116"/>
                      <a:pt x="70" y="116"/>
                      <a:pt x="70" y="116"/>
                    </a:cubicBezTo>
                    <a:cubicBezTo>
                      <a:pt x="72" y="113"/>
                      <a:pt x="72" y="113"/>
                      <a:pt x="72" y="113"/>
                    </a:cubicBezTo>
                    <a:cubicBezTo>
                      <a:pt x="72" y="113"/>
                      <a:pt x="72" y="113"/>
                      <a:pt x="72" y="113"/>
                    </a:cubicBezTo>
                    <a:cubicBezTo>
                      <a:pt x="76" y="108"/>
                      <a:pt x="76" y="108"/>
                      <a:pt x="76" y="108"/>
                    </a:cubicBezTo>
                    <a:cubicBezTo>
                      <a:pt x="76" y="108"/>
                      <a:pt x="76" y="108"/>
                      <a:pt x="76" y="108"/>
                    </a:cubicBezTo>
                    <a:cubicBezTo>
                      <a:pt x="80" y="106"/>
                      <a:pt x="80" y="106"/>
                      <a:pt x="80" y="106"/>
                    </a:cubicBezTo>
                    <a:cubicBezTo>
                      <a:pt x="81" y="106"/>
                      <a:pt x="81" y="106"/>
                      <a:pt x="81" y="106"/>
                    </a:cubicBezTo>
                    <a:cubicBezTo>
                      <a:pt x="81" y="105"/>
                      <a:pt x="81" y="105"/>
                      <a:pt x="81" y="105"/>
                    </a:cubicBezTo>
                    <a:cubicBezTo>
                      <a:pt x="86" y="107"/>
                      <a:pt x="86" y="107"/>
                      <a:pt x="86" y="107"/>
                    </a:cubicBezTo>
                    <a:cubicBezTo>
                      <a:pt x="87" y="107"/>
                      <a:pt x="87" y="107"/>
                      <a:pt x="87" y="107"/>
                    </a:cubicBezTo>
                    <a:cubicBezTo>
                      <a:pt x="88" y="107"/>
                      <a:pt x="88" y="107"/>
                      <a:pt x="88" y="107"/>
                    </a:cubicBezTo>
                    <a:cubicBezTo>
                      <a:pt x="90" y="113"/>
                      <a:pt x="90" y="113"/>
                      <a:pt x="90" y="113"/>
                    </a:cubicBezTo>
                    <a:cubicBezTo>
                      <a:pt x="90" y="118"/>
                      <a:pt x="90" y="118"/>
                      <a:pt x="90" y="118"/>
                    </a:cubicBezTo>
                    <a:cubicBezTo>
                      <a:pt x="94" y="126"/>
                      <a:pt x="94" y="126"/>
                      <a:pt x="94" y="126"/>
                    </a:cubicBezTo>
                    <a:cubicBezTo>
                      <a:pt x="94" y="126"/>
                      <a:pt x="94" y="126"/>
                      <a:pt x="94" y="126"/>
                    </a:cubicBezTo>
                    <a:cubicBezTo>
                      <a:pt x="94" y="127"/>
                      <a:pt x="94" y="127"/>
                      <a:pt x="94" y="127"/>
                    </a:cubicBezTo>
                    <a:cubicBezTo>
                      <a:pt x="94" y="132"/>
                      <a:pt x="94" y="132"/>
                      <a:pt x="94" y="132"/>
                    </a:cubicBezTo>
                    <a:cubicBezTo>
                      <a:pt x="96" y="135"/>
                      <a:pt x="96" y="135"/>
                      <a:pt x="96" y="135"/>
                    </a:cubicBezTo>
                    <a:cubicBezTo>
                      <a:pt x="97" y="135"/>
                      <a:pt x="97" y="135"/>
                      <a:pt x="97" y="135"/>
                    </a:cubicBezTo>
                    <a:cubicBezTo>
                      <a:pt x="98" y="133"/>
                      <a:pt x="98" y="133"/>
                      <a:pt x="98" y="133"/>
                    </a:cubicBezTo>
                    <a:cubicBezTo>
                      <a:pt x="99" y="132"/>
                      <a:pt x="99" y="132"/>
                      <a:pt x="99" y="132"/>
                    </a:cubicBezTo>
                    <a:cubicBezTo>
                      <a:pt x="104" y="135"/>
                      <a:pt x="104" y="135"/>
                      <a:pt x="104" y="135"/>
                    </a:cubicBezTo>
                    <a:cubicBezTo>
                      <a:pt x="104" y="135"/>
                      <a:pt x="104" y="135"/>
                      <a:pt x="104" y="135"/>
                    </a:cubicBezTo>
                    <a:cubicBezTo>
                      <a:pt x="104" y="135"/>
                      <a:pt x="104" y="135"/>
                      <a:pt x="104" y="135"/>
                    </a:cubicBezTo>
                    <a:cubicBezTo>
                      <a:pt x="104" y="136"/>
                      <a:pt x="104" y="136"/>
                      <a:pt x="104" y="136"/>
                    </a:cubicBezTo>
                    <a:cubicBezTo>
                      <a:pt x="104" y="136"/>
                      <a:pt x="104" y="136"/>
                      <a:pt x="104" y="136"/>
                    </a:cubicBezTo>
                    <a:cubicBezTo>
                      <a:pt x="106" y="143"/>
                      <a:pt x="106" y="143"/>
                      <a:pt x="106" y="143"/>
                    </a:cubicBezTo>
                    <a:cubicBezTo>
                      <a:pt x="108" y="144"/>
                      <a:pt x="108" y="144"/>
                      <a:pt x="108" y="144"/>
                    </a:cubicBezTo>
                    <a:cubicBezTo>
                      <a:pt x="108" y="143"/>
                      <a:pt x="108" y="143"/>
                      <a:pt x="108" y="143"/>
                    </a:cubicBezTo>
                    <a:cubicBezTo>
                      <a:pt x="110" y="138"/>
                      <a:pt x="110" y="138"/>
                      <a:pt x="110" y="138"/>
                    </a:cubicBezTo>
                    <a:cubicBezTo>
                      <a:pt x="110" y="138"/>
                      <a:pt x="110" y="138"/>
                      <a:pt x="110" y="138"/>
                    </a:cubicBezTo>
                    <a:cubicBezTo>
                      <a:pt x="111" y="137"/>
                      <a:pt x="111" y="137"/>
                      <a:pt x="111" y="137"/>
                    </a:cubicBezTo>
                    <a:cubicBezTo>
                      <a:pt x="111" y="137"/>
                      <a:pt x="111" y="137"/>
                      <a:pt x="111" y="137"/>
                    </a:cubicBezTo>
                    <a:cubicBezTo>
                      <a:pt x="112" y="137"/>
                      <a:pt x="112" y="137"/>
                      <a:pt x="112" y="137"/>
                    </a:cubicBezTo>
                    <a:cubicBezTo>
                      <a:pt x="114" y="135"/>
                      <a:pt x="114" y="135"/>
                      <a:pt x="114" y="135"/>
                    </a:cubicBezTo>
                    <a:cubicBezTo>
                      <a:pt x="115" y="135"/>
                      <a:pt x="115" y="135"/>
                      <a:pt x="115" y="135"/>
                    </a:cubicBezTo>
                    <a:cubicBezTo>
                      <a:pt x="115" y="135"/>
                      <a:pt x="115" y="135"/>
                      <a:pt x="115" y="135"/>
                    </a:cubicBezTo>
                    <a:cubicBezTo>
                      <a:pt x="118" y="135"/>
                      <a:pt x="118" y="135"/>
                      <a:pt x="118" y="135"/>
                    </a:cubicBezTo>
                    <a:cubicBezTo>
                      <a:pt x="118" y="133"/>
                      <a:pt x="118" y="133"/>
                      <a:pt x="118" y="133"/>
                    </a:cubicBezTo>
                    <a:cubicBezTo>
                      <a:pt x="118" y="132"/>
                      <a:pt x="118" y="132"/>
                      <a:pt x="118" y="132"/>
                    </a:cubicBezTo>
                    <a:cubicBezTo>
                      <a:pt x="116" y="113"/>
                      <a:pt x="116" y="113"/>
                      <a:pt x="116" y="113"/>
                    </a:cubicBezTo>
                    <a:cubicBezTo>
                      <a:pt x="108" y="101"/>
                      <a:pt x="108" y="101"/>
                      <a:pt x="108" y="101"/>
                    </a:cubicBezTo>
                    <a:cubicBezTo>
                      <a:pt x="94" y="84"/>
                      <a:pt x="94" y="84"/>
                      <a:pt x="94" y="84"/>
                    </a:cubicBezTo>
                    <a:cubicBezTo>
                      <a:pt x="93" y="84"/>
                      <a:pt x="93" y="84"/>
                      <a:pt x="93" y="84"/>
                    </a:cubicBezTo>
                    <a:cubicBezTo>
                      <a:pt x="92" y="73"/>
                      <a:pt x="92" y="73"/>
                      <a:pt x="92" y="73"/>
                    </a:cubicBezTo>
                    <a:cubicBezTo>
                      <a:pt x="88" y="64"/>
                      <a:pt x="88" y="64"/>
                      <a:pt x="88" y="64"/>
                    </a:cubicBezTo>
                    <a:cubicBezTo>
                      <a:pt x="88" y="64"/>
                      <a:pt x="88" y="64"/>
                      <a:pt x="88" y="64"/>
                    </a:cubicBezTo>
                    <a:cubicBezTo>
                      <a:pt x="87" y="64"/>
                      <a:pt x="87" y="64"/>
                      <a:pt x="87" y="64"/>
                    </a:cubicBezTo>
                    <a:cubicBezTo>
                      <a:pt x="87" y="64"/>
                      <a:pt x="87" y="64"/>
                      <a:pt x="87" y="64"/>
                    </a:cubicBezTo>
                    <a:cubicBezTo>
                      <a:pt x="88" y="63"/>
                      <a:pt x="88" y="63"/>
                      <a:pt x="88" y="63"/>
                    </a:cubicBezTo>
                    <a:cubicBezTo>
                      <a:pt x="90" y="52"/>
                      <a:pt x="90" y="52"/>
                      <a:pt x="90" y="52"/>
                    </a:cubicBezTo>
                    <a:cubicBezTo>
                      <a:pt x="91" y="52"/>
                      <a:pt x="91" y="52"/>
                      <a:pt x="91" y="52"/>
                    </a:cubicBezTo>
                    <a:cubicBezTo>
                      <a:pt x="92" y="52"/>
                      <a:pt x="92" y="52"/>
                      <a:pt x="92" y="52"/>
                    </a:cubicBezTo>
                    <a:cubicBezTo>
                      <a:pt x="117" y="51"/>
                      <a:pt x="117" y="51"/>
                      <a:pt x="117" y="51"/>
                    </a:cubicBezTo>
                    <a:cubicBezTo>
                      <a:pt x="130" y="44"/>
                      <a:pt x="130" y="44"/>
                      <a:pt x="130" y="44"/>
                    </a:cubicBezTo>
                    <a:cubicBezTo>
                      <a:pt x="130" y="44"/>
                      <a:pt x="130" y="44"/>
                      <a:pt x="130" y="44"/>
                    </a:cubicBezTo>
                    <a:cubicBezTo>
                      <a:pt x="131" y="43"/>
                      <a:pt x="131" y="43"/>
                      <a:pt x="131" y="43"/>
                    </a:cubicBezTo>
                    <a:cubicBezTo>
                      <a:pt x="136" y="42"/>
                      <a:pt x="139" y="40"/>
                      <a:pt x="140" y="38"/>
                    </a:cubicBezTo>
                    <a:cubicBezTo>
                      <a:pt x="141" y="36"/>
                      <a:pt x="142" y="33"/>
                      <a:pt x="142" y="29"/>
                    </a:cubicBez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B4CB5"/>
                  </a:solidFill>
                  <a:effectLst/>
                  <a:uLnTx/>
                  <a:uFillTx/>
                  <a:latin typeface="微软雅黑" panose="020B0503020204020204" charset="-122"/>
                  <a:ea typeface="微软雅黑" panose="020B0503020204020204" charset="-122"/>
                  <a:cs typeface="+mn-cs"/>
                </a:endParaRPr>
              </a:p>
            </p:txBody>
          </p:sp>
          <p:sp>
            <p:nvSpPr>
              <p:cNvPr id="778" name="Freeform 16"/>
              <p:cNvSpPr/>
              <p:nvPr>
                <p:custDataLst>
                  <p:tags r:id="rId14"/>
                </p:custDataLst>
              </p:nvPr>
            </p:nvSpPr>
            <p:spPr bwMode="auto">
              <a:xfrm>
                <a:off x="9153" y="5129"/>
                <a:ext cx="960" cy="1710"/>
              </a:xfrm>
              <a:custGeom>
                <a:avLst/>
                <a:gdLst>
                  <a:gd name="T0" fmla="*/ 48 w 162"/>
                  <a:gd name="T1" fmla="*/ 90 h 289"/>
                  <a:gd name="T2" fmla="*/ 61 w 162"/>
                  <a:gd name="T3" fmla="*/ 100 h 289"/>
                  <a:gd name="T4" fmla="*/ 70 w 162"/>
                  <a:gd name="T5" fmla="*/ 108 h 289"/>
                  <a:gd name="T6" fmla="*/ 88 w 162"/>
                  <a:gd name="T7" fmla="*/ 114 h 289"/>
                  <a:gd name="T8" fmla="*/ 88 w 162"/>
                  <a:gd name="T9" fmla="*/ 115 h 289"/>
                  <a:gd name="T10" fmla="*/ 93 w 162"/>
                  <a:gd name="T11" fmla="*/ 123 h 289"/>
                  <a:gd name="T12" fmla="*/ 89 w 162"/>
                  <a:gd name="T13" fmla="*/ 136 h 289"/>
                  <a:gd name="T14" fmla="*/ 88 w 162"/>
                  <a:gd name="T15" fmla="*/ 144 h 289"/>
                  <a:gd name="T16" fmla="*/ 84 w 162"/>
                  <a:gd name="T17" fmla="*/ 158 h 289"/>
                  <a:gd name="T18" fmla="*/ 70 w 162"/>
                  <a:gd name="T19" fmla="*/ 156 h 289"/>
                  <a:gd name="T20" fmla="*/ 56 w 162"/>
                  <a:gd name="T21" fmla="*/ 166 h 289"/>
                  <a:gd name="T22" fmla="*/ 58 w 162"/>
                  <a:gd name="T23" fmla="*/ 177 h 289"/>
                  <a:gd name="T24" fmla="*/ 44 w 162"/>
                  <a:gd name="T25" fmla="*/ 174 h 289"/>
                  <a:gd name="T26" fmla="*/ 32 w 162"/>
                  <a:gd name="T27" fmla="*/ 169 h 289"/>
                  <a:gd name="T28" fmla="*/ 20 w 162"/>
                  <a:gd name="T29" fmla="*/ 196 h 289"/>
                  <a:gd name="T30" fmla="*/ 24 w 162"/>
                  <a:gd name="T31" fmla="*/ 204 h 289"/>
                  <a:gd name="T32" fmla="*/ 26 w 162"/>
                  <a:gd name="T33" fmla="*/ 211 h 289"/>
                  <a:gd name="T34" fmla="*/ 27 w 162"/>
                  <a:gd name="T35" fmla="*/ 222 h 289"/>
                  <a:gd name="T36" fmla="*/ 3 w 162"/>
                  <a:gd name="T37" fmla="*/ 227 h 289"/>
                  <a:gd name="T38" fmla="*/ 3 w 162"/>
                  <a:gd name="T39" fmla="*/ 243 h 289"/>
                  <a:gd name="T40" fmla="*/ 6 w 162"/>
                  <a:gd name="T41" fmla="*/ 254 h 289"/>
                  <a:gd name="T42" fmla="*/ 33 w 162"/>
                  <a:gd name="T43" fmla="*/ 252 h 289"/>
                  <a:gd name="T44" fmla="*/ 43 w 162"/>
                  <a:gd name="T45" fmla="*/ 260 h 289"/>
                  <a:gd name="T46" fmla="*/ 51 w 162"/>
                  <a:gd name="T47" fmla="*/ 266 h 289"/>
                  <a:gd name="T48" fmla="*/ 58 w 162"/>
                  <a:gd name="T49" fmla="*/ 260 h 289"/>
                  <a:gd name="T50" fmla="*/ 76 w 162"/>
                  <a:gd name="T51" fmla="*/ 273 h 289"/>
                  <a:gd name="T52" fmla="*/ 98 w 162"/>
                  <a:gd name="T53" fmla="*/ 274 h 289"/>
                  <a:gd name="T54" fmla="*/ 104 w 162"/>
                  <a:gd name="T55" fmla="*/ 278 h 289"/>
                  <a:gd name="T56" fmla="*/ 104 w 162"/>
                  <a:gd name="T57" fmla="*/ 279 h 289"/>
                  <a:gd name="T58" fmla="*/ 113 w 162"/>
                  <a:gd name="T59" fmla="*/ 287 h 289"/>
                  <a:gd name="T60" fmla="*/ 124 w 162"/>
                  <a:gd name="T61" fmla="*/ 280 h 289"/>
                  <a:gd name="T62" fmla="*/ 120 w 162"/>
                  <a:gd name="T63" fmla="*/ 274 h 289"/>
                  <a:gd name="T64" fmla="*/ 124 w 162"/>
                  <a:gd name="T65" fmla="*/ 257 h 289"/>
                  <a:gd name="T66" fmla="*/ 134 w 162"/>
                  <a:gd name="T67" fmla="*/ 256 h 289"/>
                  <a:gd name="T68" fmla="*/ 121 w 162"/>
                  <a:gd name="T69" fmla="*/ 242 h 289"/>
                  <a:gd name="T70" fmla="*/ 117 w 162"/>
                  <a:gd name="T71" fmla="*/ 237 h 289"/>
                  <a:gd name="T72" fmla="*/ 122 w 162"/>
                  <a:gd name="T73" fmla="*/ 231 h 289"/>
                  <a:gd name="T74" fmla="*/ 151 w 162"/>
                  <a:gd name="T75" fmla="*/ 233 h 289"/>
                  <a:gd name="T76" fmla="*/ 162 w 162"/>
                  <a:gd name="T77" fmla="*/ 231 h 289"/>
                  <a:gd name="T78" fmla="*/ 145 w 162"/>
                  <a:gd name="T79" fmla="*/ 187 h 289"/>
                  <a:gd name="T80" fmla="*/ 137 w 162"/>
                  <a:gd name="T81" fmla="*/ 184 h 289"/>
                  <a:gd name="T82" fmla="*/ 136 w 162"/>
                  <a:gd name="T83" fmla="*/ 172 h 289"/>
                  <a:gd name="T84" fmla="*/ 138 w 162"/>
                  <a:gd name="T85" fmla="*/ 95 h 289"/>
                  <a:gd name="T86" fmla="*/ 140 w 162"/>
                  <a:gd name="T87" fmla="*/ 80 h 289"/>
                  <a:gd name="T88" fmla="*/ 148 w 162"/>
                  <a:gd name="T89" fmla="*/ 68 h 289"/>
                  <a:gd name="T90" fmla="*/ 139 w 162"/>
                  <a:gd name="T91" fmla="*/ 55 h 289"/>
                  <a:gd name="T92" fmla="*/ 138 w 162"/>
                  <a:gd name="T93" fmla="*/ 44 h 289"/>
                  <a:gd name="T94" fmla="*/ 138 w 162"/>
                  <a:gd name="T95" fmla="*/ 43 h 289"/>
                  <a:gd name="T96" fmla="*/ 146 w 162"/>
                  <a:gd name="T97" fmla="*/ 18 h 289"/>
                  <a:gd name="T98" fmla="*/ 150 w 162"/>
                  <a:gd name="T99" fmla="*/ 10 h 289"/>
                  <a:gd name="T100" fmla="*/ 156 w 162"/>
                  <a:gd name="T101" fmla="*/ 6 h 289"/>
                  <a:gd name="T102" fmla="*/ 148 w 162"/>
                  <a:gd name="T103" fmla="*/ 0 h 289"/>
                  <a:gd name="T104" fmla="*/ 134 w 162"/>
                  <a:gd name="T105" fmla="*/ 5 h 289"/>
                  <a:gd name="T106" fmla="*/ 122 w 162"/>
                  <a:gd name="T107" fmla="*/ 16 h 289"/>
                  <a:gd name="T108" fmla="*/ 105 w 162"/>
                  <a:gd name="T109" fmla="*/ 28 h 289"/>
                  <a:gd name="T110" fmla="*/ 98 w 162"/>
                  <a:gd name="T111" fmla="*/ 35 h 289"/>
                  <a:gd name="T112" fmla="*/ 93 w 162"/>
                  <a:gd name="T113" fmla="*/ 59 h 289"/>
                  <a:gd name="T114" fmla="*/ 92 w 162"/>
                  <a:gd name="T115" fmla="*/ 66 h 289"/>
                  <a:gd name="T116" fmla="*/ 87 w 162"/>
                  <a:gd name="T117" fmla="*/ 72 h 289"/>
                  <a:gd name="T118" fmla="*/ 86 w 162"/>
                  <a:gd name="T119" fmla="*/ 73 h 289"/>
                  <a:gd name="T120" fmla="*/ 76 w 162"/>
                  <a:gd name="T121" fmla="*/ 74 h 289"/>
                  <a:gd name="T122" fmla="*/ 76 w 162"/>
                  <a:gd name="T123" fmla="*/ 74 h 289"/>
                  <a:gd name="T124" fmla="*/ 54 w 162"/>
                  <a:gd name="T125" fmla="*/ 6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 h="289">
                    <a:moveTo>
                      <a:pt x="54" y="66"/>
                    </a:moveTo>
                    <a:cubicBezTo>
                      <a:pt x="52" y="65"/>
                      <a:pt x="52" y="65"/>
                      <a:pt x="52" y="65"/>
                    </a:cubicBezTo>
                    <a:cubicBezTo>
                      <a:pt x="48" y="90"/>
                      <a:pt x="48" y="90"/>
                      <a:pt x="48" y="90"/>
                    </a:cubicBezTo>
                    <a:cubicBezTo>
                      <a:pt x="54" y="98"/>
                      <a:pt x="54" y="98"/>
                      <a:pt x="54" y="98"/>
                    </a:cubicBezTo>
                    <a:cubicBezTo>
                      <a:pt x="61" y="100"/>
                      <a:pt x="61" y="100"/>
                      <a:pt x="61" y="100"/>
                    </a:cubicBezTo>
                    <a:cubicBezTo>
                      <a:pt x="61" y="100"/>
                      <a:pt x="61" y="100"/>
                      <a:pt x="61" y="100"/>
                    </a:cubicBezTo>
                    <a:cubicBezTo>
                      <a:pt x="61" y="100"/>
                      <a:pt x="61" y="100"/>
                      <a:pt x="61" y="100"/>
                    </a:cubicBezTo>
                    <a:cubicBezTo>
                      <a:pt x="62" y="101"/>
                      <a:pt x="62" y="101"/>
                      <a:pt x="62" y="101"/>
                    </a:cubicBezTo>
                    <a:cubicBezTo>
                      <a:pt x="70" y="108"/>
                      <a:pt x="70" y="108"/>
                      <a:pt x="70" y="108"/>
                    </a:cubicBezTo>
                    <a:cubicBezTo>
                      <a:pt x="82" y="110"/>
                      <a:pt x="82" y="110"/>
                      <a:pt x="82" y="110"/>
                    </a:cubicBezTo>
                    <a:cubicBezTo>
                      <a:pt x="82" y="110"/>
                      <a:pt x="82" y="110"/>
                      <a:pt x="82" y="110"/>
                    </a:cubicBezTo>
                    <a:cubicBezTo>
                      <a:pt x="88" y="114"/>
                      <a:pt x="88" y="114"/>
                      <a:pt x="88" y="114"/>
                    </a:cubicBezTo>
                    <a:cubicBezTo>
                      <a:pt x="88" y="114"/>
                      <a:pt x="88" y="114"/>
                      <a:pt x="88" y="114"/>
                    </a:cubicBezTo>
                    <a:cubicBezTo>
                      <a:pt x="88" y="114"/>
                      <a:pt x="88" y="114"/>
                      <a:pt x="88" y="114"/>
                    </a:cubicBezTo>
                    <a:cubicBezTo>
                      <a:pt x="88" y="115"/>
                      <a:pt x="88" y="115"/>
                      <a:pt x="88" y="115"/>
                    </a:cubicBezTo>
                    <a:cubicBezTo>
                      <a:pt x="93" y="122"/>
                      <a:pt x="93" y="122"/>
                      <a:pt x="93" y="122"/>
                    </a:cubicBezTo>
                    <a:cubicBezTo>
                      <a:pt x="94" y="122"/>
                      <a:pt x="94" y="122"/>
                      <a:pt x="94" y="122"/>
                    </a:cubicBezTo>
                    <a:cubicBezTo>
                      <a:pt x="93" y="123"/>
                      <a:pt x="93" y="123"/>
                      <a:pt x="93" y="123"/>
                    </a:cubicBezTo>
                    <a:cubicBezTo>
                      <a:pt x="89" y="130"/>
                      <a:pt x="89" y="130"/>
                      <a:pt x="89" y="130"/>
                    </a:cubicBezTo>
                    <a:cubicBezTo>
                      <a:pt x="88" y="130"/>
                      <a:pt x="88" y="132"/>
                      <a:pt x="88" y="136"/>
                    </a:cubicBezTo>
                    <a:cubicBezTo>
                      <a:pt x="89" y="136"/>
                      <a:pt x="89" y="136"/>
                      <a:pt x="89" y="136"/>
                    </a:cubicBezTo>
                    <a:cubicBezTo>
                      <a:pt x="89" y="143"/>
                      <a:pt x="89" y="143"/>
                      <a:pt x="89" y="143"/>
                    </a:cubicBezTo>
                    <a:cubicBezTo>
                      <a:pt x="88" y="144"/>
                      <a:pt x="88" y="144"/>
                      <a:pt x="88" y="144"/>
                    </a:cubicBezTo>
                    <a:cubicBezTo>
                      <a:pt x="88" y="144"/>
                      <a:pt x="88" y="144"/>
                      <a:pt x="88" y="144"/>
                    </a:cubicBezTo>
                    <a:cubicBezTo>
                      <a:pt x="85" y="156"/>
                      <a:pt x="85" y="156"/>
                      <a:pt x="85" y="156"/>
                    </a:cubicBezTo>
                    <a:cubicBezTo>
                      <a:pt x="84" y="158"/>
                      <a:pt x="84" y="158"/>
                      <a:pt x="84" y="158"/>
                    </a:cubicBezTo>
                    <a:cubicBezTo>
                      <a:pt x="84" y="158"/>
                      <a:pt x="84" y="158"/>
                      <a:pt x="84" y="158"/>
                    </a:cubicBezTo>
                    <a:cubicBezTo>
                      <a:pt x="82" y="157"/>
                      <a:pt x="82" y="157"/>
                      <a:pt x="82" y="157"/>
                    </a:cubicBezTo>
                    <a:cubicBezTo>
                      <a:pt x="77" y="156"/>
                      <a:pt x="77" y="156"/>
                      <a:pt x="77" y="156"/>
                    </a:cubicBezTo>
                    <a:cubicBezTo>
                      <a:pt x="70" y="156"/>
                      <a:pt x="70" y="156"/>
                      <a:pt x="70" y="156"/>
                    </a:cubicBezTo>
                    <a:cubicBezTo>
                      <a:pt x="64" y="158"/>
                      <a:pt x="64" y="158"/>
                      <a:pt x="64" y="158"/>
                    </a:cubicBezTo>
                    <a:cubicBezTo>
                      <a:pt x="58" y="164"/>
                      <a:pt x="58" y="164"/>
                      <a:pt x="58" y="164"/>
                    </a:cubicBezTo>
                    <a:cubicBezTo>
                      <a:pt x="56" y="166"/>
                      <a:pt x="56" y="166"/>
                      <a:pt x="56" y="166"/>
                    </a:cubicBezTo>
                    <a:cubicBezTo>
                      <a:pt x="65" y="170"/>
                      <a:pt x="65" y="170"/>
                      <a:pt x="65" y="170"/>
                    </a:cubicBezTo>
                    <a:cubicBezTo>
                      <a:pt x="64" y="172"/>
                      <a:pt x="64" y="172"/>
                      <a:pt x="64" y="172"/>
                    </a:cubicBezTo>
                    <a:cubicBezTo>
                      <a:pt x="64" y="174"/>
                      <a:pt x="62" y="176"/>
                      <a:pt x="58" y="177"/>
                    </a:cubicBezTo>
                    <a:cubicBezTo>
                      <a:pt x="53" y="177"/>
                      <a:pt x="53" y="177"/>
                      <a:pt x="53" y="177"/>
                    </a:cubicBezTo>
                    <a:cubicBezTo>
                      <a:pt x="44" y="174"/>
                      <a:pt x="44" y="174"/>
                      <a:pt x="44" y="174"/>
                    </a:cubicBezTo>
                    <a:cubicBezTo>
                      <a:pt x="44" y="174"/>
                      <a:pt x="44" y="174"/>
                      <a:pt x="44" y="174"/>
                    </a:cubicBezTo>
                    <a:cubicBezTo>
                      <a:pt x="44" y="174"/>
                      <a:pt x="44" y="174"/>
                      <a:pt x="44" y="174"/>
                    </a:cubicBezTo>
                    <a:cubicBezTo>
                      <a:pt x="35" y="169"/>
                      <a:pt x="35" y="169"/>
                      <a:pt x="35" y="169"/>
                    </a:cubicBezTo>
                    <a:cubicBezTo>
                      <a:pt x="32" y="169"/>
                      <a:pt x="32" y="169"/>
                      <a:pt x="32" y="169"/>
                    </a:cubicBezTo>
                    <a:cubicBezTo>
                      <a:pt x="22" y="183"/>
                      <a:pt x="22" y="183"/>
                      <a:pt x="22" y="183"/>
                    </a:cubicBezTo>
                    <a:cubicBezTo>
                      <a:pt x="20" y="188"/>
                      <a:pt x="20" y="188"/>
                      <a:pt x="20" y="188"/>
                    </a:cubicBezTo>
                    <a:cubicBezTo>
                      <a:pt x="20" y="196"/>
                      <a:pt x="20" y="196"/>
                      <a:pt x="20" y="196"/>
                    </a:cubicBezTo>
                    <a:cubicBezTo>
                      <a:pt x="24" y="203"/>
                      <a:pt x="24" y="203"/>
                      <a:pt x="24" y="203"/>
                    </a:cubicBezTo>
                    <a:cubicBezTo>
                      <a:pt x="24" y="204"/>
                      <a:pt x="24" y="204"/>
                      <a:pt x="24" y="204"/>
                    </a:cubicBezTo>
                    <a:cubicBezTo>
                      <a:pt x="24" y="204"/>
                      <a:pt x="24" y="204"/>
                      <a:pt x="24" y="204"/>
                    </a:cubicBezTo>
                    <a:cubicBezTo>
                      <a:pt x="24" y="204"/>
                      <a:pt x="24" y="204"/>
                      <a:pt x="24" y="204"/>
                    </a:cubicBezTo>
                    <a:cubicBezTo>
                      <a:pt x="26" y="210"/>
                      <a:pt x="26" y="210"/>
                      <a:pt x="26" y="210"/>
                    </a:cubicBezTo>
                    <a:cubicBezTo>
                      <a:pt x="26" y="211"/>
                      <a:pt x="26" y="211"/>
                      <a:pt x="26" y="211"/>
                    </a:cubicBezTo>
                    <a:cubicBezTo>
                      <a:pt x="26" y="220"/>
                      <a:pt x="26" y="220"/>
                      <a:pt x="26" y="220"/>
                    </a:cubicBezTo>
                    <a:cubicBezTo>
                      <a:pt x="26" y="221"/>
                      <a:pt x="26" y="221"/>
                      <a:pt x="26" y="221"/>
                    </a:cubicBezTo>
                    <a:cubicBezTo>
                      <a:pt x="27" y="222"/>
                      <a:pt x="27" y="222"/>
                      <a:pt x="27" y="222"/>
                    </a:cubicBezTo>
                    <a:cubicBezTo>
                      <a:pt x="20" y="223"/>
                      <a:pt x="20" y="223"/>
                      <a:pt x="20" y="223"/>
                    </a:cubicBezTo>
                    <a:cubicBezTo>
                      <a:pt x="8" y="223"/>
                      <a:pt x="8" y="223"/>
                      <a:pt x="8" y="223"/>
                    </a:cubicBezTo>
                    <a:cubicBezTo>
                      <a:pt x="3" y="227"/>
                      <a:pt x="3" y="227"/>
                      <a:pt x="3" y="227"/>
                    </a:cubicBezTo>
                    <a:cubicBezTo>
                      <a:pt x="0" y="231"/>
                      <a:pt x="0" y="231"/>
                      <a:pt x="0" y="231"/>
                    </a:cubicBezTo>
                    <a:cubicBezTo>
                      <a:pt x="1" y="231"/>
                      <a:pt x="1" y="231"/>
                      <a:pt x="1" y="231"/>
                    </a:cubicBezTo>
                    <a:cubicBezTo>
                      <a:pt x="3" y="243"/>
                      <a:pt x="3" y="243"/>
                      <a:pt x="3" y="243"/>
                    </a:cubicBezTo>
                    <a:cubicBezTo>
                      <a:pt x="4" y="243"/>
                      <a:pt x="4" y="243"/>
                      <a:pt x="4" y="243"/>
                    </a:cubicBezTo>
                    <a:cubicBezTo>
                      <a:pt x="4" y="248"/>
                      <a:pt x="4" y="248"/>
                      <a:pt x="4" y="248"/>
                    </a:cubicBezTo>
                    <a:cubicBezTo>
                      <a:pt x="6" y="254"/>
                      <a:pt x="6" y="254"/>
                      <a:pt x="6" y="254"/>
                    </a:cubicBezTo>
                    <a:cubicBezTo>
                      <a:pt x="15" y="259"/>
                      <a:pt x="15" y="259"/>
                      <a:pt x="15" y="259"/>
                    </a:cubicBezTo>
                    <a:cubicBezTo>
                      <a:pt x="27" y="256"/>
                      <a:pt x="27" y="256"/>
                      <a:pt x="27" y="256"/>
                    </a:cubicBezTo>
                    <a:cubicBezTo>
                      <a:pt x="33" y="252"/>
                      <a:pt x="33" y="252"/>
                      <a:pt x="33" y="252"/>
                    </a:cubicBezTo>
                    <a:cubicBezTo>
                      <a:pt x="34" y="252"/>
                      <a:pt x="34" y="252"/>
                      <a:pt x="34" y="252"/>
                    </a:cubicBezTo>
                    <a:cubicBezTo>
                      <a:pt x="40" y="252"/>
                      <a:pt x="40" y="252"/>
                      <a:pt x="40" y="252"/>
                    </a:cubicBezTo>
                    <a:cubicBezTo>
                      <a:pt x="43" y="260"/>
                      <a:pt x="43" y="260"/>
                      <a:pt x="43" y="260"/>
                    </a:cubicBezTo>
                    <a:cubicBezTo>
                      <a:pt x="45" y="262"/>
                      <a:pt x="46" y="264"/>
                      <a:pt x="47" y="266"/>
                    </a:cubicBezTo>
                    <a:cubicBezTo>
                      <a:pt x="50" y="266"/>
                      <a:pt x="50" y="266"/>
                      <a:pt x="50" y="266"/>
                    </a:cubicBezTo>
                    <a:cubicBezTo>
                      <a:pt x="51" y="266"/>
                      <a:pt x="51" y="266"/>
                      <a:pt x="51" y="266"/>
                    </a:cubicBezTo>
                    <a:cubicBezTo>
                      <a:pt x="52" y="266"/>
                      <a:pt x="52" y="266"/>
                      <a:pt x="52" y="266"/>
                    </a:cubicBezTo>
                    <a:cubicBezTo>
                      <a:pt x="52" y="265"/>
                      <a:pt x="52" y="265"/>
                      <a:pt x="52" y="265"/>
                    </a:cubicBezTo>
                    <a:cubicBezTo>
                      <a:pt x="58" y="260"/>
                      <a:pt x="58" y="260"/>
                      <a:pt x="58" y="260"/>
                    </a:cubicBezTo>
                    <a:cubicBezTo>
                      <a:pt x="63" y="270"/>
                      <a:pt x="63" y="270"/>
                      <a:pt x="63" y="270"/>
                    </a:cubicBezTo>
                    <a:cubicBezTo>
                      <a:pt x="68" y="273"/>
                      <a:pt x="68" y="273"/>
                      <a:pt x="68" y="273"/>
                    </a:cubicBezTo>
                    <a:cubicBezTo>
                      <a:pt x="76" y="273"/>
                      <a:pt x="76" y="273"/>
                      <a:pt x="76" y="273"/>
                    </a:cubicBezTo>
                    <a:cubicBezTo>
                      <a:pt x="82" y="272"/>
                      <a:pt x="82" y="272"/>
                      <a:pt x="82" y="272"/>
                    </a:cubicBezTo>
                    <a:cubicBezTo>
                      <a:pt x="84" y="272"/>
                      <a:pt x="84" y="272"/>
                      <a:pt x="84" y="272"/>
                    </a:cubicBezTo>
                    <a:cubicBezTo>
                      <a:pt x="98" y="274"/>
                      <a:pt x="98" y="274"/>
                      <a:pt x="98" y="274"/>
                    </a:cubicBezTo>
                    <a:cubicBezTo>
                      <a:pt x="98" y="274"/>
                      <a:pt x="98" y="274"/>
                      <a:pt x="98" y="274"/>
                    </a:cubicBezTo>
                    <a:cubicBezTo>
                      <a:pt x="98" y="275"/>
                      <a:pt x="98" y="275"/>
                      <a:pt x="98" y="275"/>
                    </a:cubicBezTo>
                    <a:cubicBezTo>
                      <a:pt x="104" y="278"/>
                      <a:pt x="104" y="278"/>
                      <a:pt x="104" y="278"/>
                    </a:cubicBezTo>
                    <a:cubicBezTo>
                      <a:pt x="104" y="278"/>
                      <a:pt x="104" y="278"/>
                      <a:pt x="104" y="278"/>
                    </a:cubicBezTo>
                    <a:cubicBezTo>
                      <a:pt x="104" y="278"/>
                      <a:pt x="104" y="278"/>
                      <a:pt x="104" y="278"/>
                    </a:cubicBezTo>
                    <a:cubicBezTo>
                      <a:pt x="104" y="279"/>
                      <a:pt x="104" y="279"/>
                      <a:pt x="104" y="279"/>
                    </a:cubicBezTo>
                    <a:cubicBezTo>
                      <a:pt x="110" y="283"/>
                      <a:pt x="110" y="283"/>
                      <a:pt x="110" y="283"/>
                    </a:cubicBezTo>
                    <a:cubicBezTo>
                      <a:pt x="110" y="283"/>
                      <a:pt x="110" y="283"/>
                      <a:pt x="110" y="283"/>
                    </a:cubicBezTo>
                    <a:cubicBezTo>
                      <a:pt x="113" y="287"/>
                      <a:pt x="113" y="287"/>
                      <a:pt x="113" y="287"/>
                    </a:cubicBezTo>
                    <a:cubicBezTo>
                      <a:pt x="117" y="289"/>
                      <a:pt x="117" y="289"/>
                      <a:pt x="117" y="289"/>
                    </a:cubicBezTo>
                    <a:cubicBezTo>
                      <a:pt x="124" y="288"/>
                      <a:pt x="124" y="288"/>
                      <a:pt x="124" y="288"/>
                    </a:cubicBezTo>
                    <a:cubicBezTo>
                      <a:pt x="124" y="280"/>
                      <a:pt x="124" y="280"/>
                      <a:pt x="124" y="280"/>
                    </a:cubicBezTo>
                    <a:cubicBezTo>
                      <a:pt x="120" y="274"/>
                      <a:pt x="120" y="274"/>
                      <a:pt x="120" y="274"/>
                    </a:cubicBezTo>
                    <a:cubicBezTo>
                      <a:pt x="120" y="274"/>
                      <a:pt x="120" y="274"/>
                      <a:pt x="120" y="274"/>
                    </a:cubicBezTo>
                    <a:cubicBezTo>
                      <a:pt x="120" y="274"/>
                      <a:pt x="120" y="274"/>
                      <a:pt x="120" y="274"/>
                    </a:cubicBezTo>
                    <a:cubicBezTo>
                      <a:pt x="118" y="263"/>
                      <a:pt x="118" y="263"/>
                      <a:pt x="118" y="263"/>
                    </a:cubicBezTo>
                    <a:cubicBezTo>
                      <a:pt x="123" y="258"/>
                      <a:pt x="123" y="258"/>
                      <a:pt x="123" y="258"/>
                    </a:cubicBezTo>
                    <a:cubicBezTo>
                      <a:pt x="124" y="257"/>
                      <a:pt x="124" y="257"/>
                      <a:pt x="124" y="257"/>
                    </a:cubicBezTo>
                    <a:cubicBezTo>
                      <a:pt x="124" y="257"/>
                      <a:pt x="124" y="257"/>
                      <a:pt x="124" y="257"/>
                    </a:cubicBezTo>
                    <a:cubicBezTo>
                      <a:pt x="129" y="256"/>
                      <a:pt x="129" y="256"/>
                      <a:pt x="129" y="256"/>
                    </a:cubicBezTo>
                    <a:cubicBezTo>
                      <a:pt x="134" y="256"/>
                      <a:pt x="134" y="256"/>
                      <a:pt x="134" y="256"/>
                    </a:cubicBezTo>
                    <a:cubicBezTo>
                      <a:pt x="136" y="254"/>
                      <a:pt x="136" y="254"/>
                      <a:pt x="136" y="254"/>
                    </a:cubicBezTo>
                    <a:cubicBezTo>
                      <a:pt x="132" y="250"/>
                      <a:pt x="132" y="250"/>
                      <a:pt x="132" y="250"/>
                    </a:cubicBezTo>
                    <a:cubicBezTo>
                      <a:pt x="121" y="242"/>
                      <a:pt x="121" y="242"/>
                      <a:pt x="121" y="242"/>
                    </a:cubicBezTo>
                    <a:cubicBezTo>
                      <a:pt x="118" y="238"/>
                      <a:pt x="118" y="238"/>
                      <a:pt x="118" y="238"/>
                    </a:cubicBezTo>
                    <a:cubicBezTo>
                      <a:pt x="118" y="238"/>
                      <a:pt x="118" y="238"/>
                      <a:pt x="118" y="238"/>
                    </a:cubicBezTo>
                    <a:cubicBezTo>
                      <a:pt x="117" y="237"/>
                      <a:pt x="117" y="237"/>
                      <a:pt x="117" y="237"/>
                    </a:cubicBezTo>
                    <a:cubicBezTo>
                      <a:pt x="118" y="236"/>
                      <a:pt x="118" y="236"/>
                      <a:pt x="118" y="236"/>
                    </a:cubicBezTo>
                    <a:cubicBezTo>
                      <a:pt x="121" y="230"/>
                      <a:pt x="121" y="230"/>
                      <a:pt x="121" y="230"/>
                    </a:cubicBezTo>
                    <a:cubicBezTo>
                      <a:pt x="122" y="231"/>
                      <a:pt x="122" y="231"/>
                      <a:pt x="122" y="231"/>
                    </a:cubicBezTo>
                    <a:cubicBezTo>
                      <a:pt x="130" y="233"/>
                      <a:pt x="130" y="233"/>
                      <a:pt x="130" y="233"/>
                    </a:cubicBezTo>
                    <a:cubicBezTo>
                      <a:pt x="151" y="232"/>
                      <a:pt x="151" y="232"/>
                      <a:pt x="151" y="232"/>
                    </a:cubicBezTo>
                    <a:cubicBezTo>
                      <a:pt x="151" y="233"/>
                      <a:pt x="151" y="233"/>
                      <a:pt x="151" y="233"/>
                    </a:cubicBezTo>
                    <a:cubicBezTo>
                      <a:pt x="152" y="233"/>
                      <a:pt x="152" y="233"/>
                      <a:pt x="152" y="233"/>
                    </a:cubicBezTo>
                    <a:cubicBezTo>
                      <a:pt x="158" y="235"/>
                      <a:pt x="158" y="235"/>
                      <a:pt x="158" y="235"/>
                    </a:cubicBezTo>
                    <a:cubicBezTo>
                      <a:pt x="162" y="231"/>
                      <a:pt x="162" y="231"/>
                      <a:pt x="162" y="231"/>
                    </a:cubicBezTo>
                    <a:cubicBezTo>
                      <a:pt x="160" y="219"/>
                      <a:pt x="160" y="219"/>
                      <a:pt x="160" y="219"/>
                    </a:cubicBezTo>
                    <a:cubicBezTo>
                      <a:pt x="152" y="214"/>
                      <a:pt x="152" y="214"/>
                      <a:pt x="152" y="214"/>
                    </a:cubicBezTo>
                    <a:cubicBezTo>
                      <a:pt x="146" y="210"/>
                      <a:pt x="144" y="202"/>
                      <a:pt x="145" y="187"/>
                    </a:cubicBezTo>
                    <a:cubicBezTo>
                      <a:pt x="138" y="184"/>
                      <a:pt x="138" y="184"/>
                      <a:pt x="138" y="184"/>
                    </a:cubicBezTo>
                    <a:cubicBezTo>
                      <a:pt x="138" y="184"/>
                      <a:pt x="138" y="184"/>
                      <a:pt x="138" y="184"/>
                    </a:cubicBezTo>
                    <a:cubicBezTo>
                      <a:pt x="137" y="184"/>
                      <a:pt x="137" y="184"/>
                      <a:pt x="137" y="184"/>
                    </a:cubicBezTo>
                    <a:cubicBezTo>
                      <a:pt x="137" y="183"/>
                      <a:pt x="137" y="183"/>
                      <a:pt x="137" y="183"/>
                    </a:cubicBezTo>
                    <a:cubicBezTo>
                      <a:pt x="137" y="182"/>
                      <a:pt x="137" y="182"/>
                      <a:pt x="137" y="182"/>
                    </a:cubicBezTo>
                    <a:cubicBezTo>
                      <a:pt x="136" y="172"/>
                      <a:pt x="136" y="172"/>
                      <a:pt x="136" y="172"/>
                    </a:cubicBezTo>
                    <a:cubicBezTo>
                      <a:pt x="144" y="131"/>
                      <a:pt x="144" y="131"/>
                      <a:pt x="144" y="131"/>
                    </a:cubicBezTo>
                    <a:cubicBezTo>
                      <a:pt x="141" y="119"/>
                      <a:pt x="139" y="111"/>
                      <a:pt x="139" y="107"/>
                    </a:cubicBezTo>
                    <a:cubicBezTo>
                      <a:pt x="138" y="95"/>
                      <a:pt x="138" y="95"/>
                      <a:pt x="138" y="95"/>
                    </a:cubicBezTo>
                    <a:cubicBezTo>
                      <a:pt x="139" y="82"/>
                      <a:pt x="139" y="82"/>
                      <a:pt x="139" y="82"/>
                    </a:cubicBezTo>
                    <a:cubicBezTo>
                      <a:pt x="139" y="81"/>
                      <a:pt x="139" y="81"/>
                      <a:pt x="139" y="81"/>
                    </a:cubicBezTo>
                    <a:cubicBezTo>
                      <a:pt x="140" y="80"/>
                      <a:pt x="140" y="80"/>
                      <a:pt x="140" y="80"/>
                    </a:cubicBezTo>
                    <a:cubicBezTo>
                      <a:pt x="140" y="80"/>
                      <a:pt x="140" y="80"/>
                      <a:pt x="140" y="80"/>
                    </a:cubicBezTo>
                    <a:cubicBezTo>
                      <a:pt x="148" y="74"/>
                      <a:pt x="148" y="74"/>
                      <a:pt x="148" y="74"/>
                    </a:cubicBezTo>
                    <a:cubicBezTo>
                      <a:pt x="148" y="68"/>
                      <a:pt x="148" y="68"/>
                      <a:pt x="148" y="68"/>
                    </a:cubicBezTo>
                    <a:cubicBezTo>
                      <a:pt x="148" y="66"/>
                      <a:pt x="147" y="64"/>
                      <a:pt x="145" y="61"/>
                    </a:cubicBezTo>
                    <a:cubicBezTo>
                      <a:pt x="140" y="55"/>
                      <a:pt x="140" y="55"/>
                      <a:pt x="140" y="55"/>
                    </a:cubicBezTo>
                    <a:cubicBezTo>
                      <a:pt x="139" y="55"/>
                      <a:pt x="139" y="55"/>
                      <a:pt x="139" y="55"/>
                    </a:cubicBezTo>
                    <a:cubicBezTo>
                      <a:pt x="139" y="54"/>
                      <a:pt x="139" y="54"/>
                      <a:pt x="139" y="54"/>
                    </a:cubicBezTo>
                    <a:cubicBezTo>
                      <a:pt x="138" y="44"/>
                      <a:pt x="138" y="44"/>
                      <a:pt x="138" y="44"/>
                    </a:cubicBezTo>
                    <a:cubicBezTo>
                      <a:pt x="138" y="44"/>
                      <a:pt x="138" y="44"/>
                      <a:pt x="138" y="44"/>
                    </a:cubicBezTo>
                    <a:cubicBezTo>
                      <a:pt x="138" y="44"/>
                      <a:pt x="138" y="44"/>
                      <a:pt x="138" y="44"/>
                    </a:cubicBezTo>
                    <a:cubicBezTo>
                      <a:pt x="138" y="43"/>
                      <a:pt x="138" y="43"/>
                      <a:pt x="138" y="43"/>
                    </a:cubicBezTo>
                    <a:cubicBezTo>
                      <a:pt x="138" y="43"/>
                      <a:pt x="138" y="43"/>
                      <a:pt x="138" y="43"/>
                    </a:cubicBezTo>
                    <a:cubicBezTo>
                      <a:pt x="149" y="30"/>
                      <a:pt x="149" y="30"/>
                      <a:pt x="149" y="30"/>
                    </a:cubicBezTo>
                    <a:cubicBezTo>
                      <a:pt x="149" y="24"/>
                      <a:pt x="149" y="24"/>
                      <a:pt x="149" y="24"/>
                    </a:cubicBezTo>
                    <a:cubicBezTo>
                      <a:pt x="146" y="18"/>
                      <a:pt x="146" y="18"/>
                      <a:pt x="146" y="18"/>
                    </a:cubicBezTo>
                    <a:cubicBezTo>
                      <a:pt x="146" y="18"/>
                      <a:pt x="146" y="18"/>
                      <a:pt x="146" y="18"/>
                    </a:cubicBezTo>
                    <a:cubicBezTo>
                      <a:pt x="145" y="17"/>
                      <a:pt x="145" y="17"/>
                      <a:pt x="145" y="17"/>
                    </a:cubicBezTo>
                    <a:cubicBezTo>
                      <a:pt x="150" y="10"/>
                      <a:pt x="150" y="10"/>
                      <a:pt x="150" y="10"/>
                    </a:cubicBezTo>
                    <a:cubicBezTo>
                      <a:pt x="150" y="10"/>
                      <a:pt x="150" y="10"/>
                      <a:pt x="150" y="10"/>
                    </a:cubicBezTo>
                    <a:cubicBezTo>
                      <a:pt x="151" y="10"/>
                      <a:pt x="151" y="10"/>
                      <a:pt x="151" y="10"/>
                    </a:cubicBezTo>
                    <a:cubicBezTo>
                      <a:pt x="156" y="6"/>
                      <a:pt x="156" y="6"/>
                      <a:pt x="156" y="6"/>
                    </a:cubicBezTo>
                    <a:cubicBezTo>
                      <a:pt x="156" y="0"/>
                      <a:pt x="156" y="0"/>
                      <a:pt x="156" y="0"/>
                    </a:cubicBezTo>
                    <a:cubicBezTo>
                      <a:pt x="153" y="0"/>
                      <a:pt x="153" y="0"/>
                      <a:pt x="153" y="0"/>
                    </a:cubicBezTo>
                    <a:cubicBezTo>
                      <a:pt x="148" y="0"/>
                      <a:pt x="148" y="0"/>
                      <a:pt x="148" y="0"/>
                    </a:cubicBezTo>
                    <a:cubicBezTo>
                      <a:pt x="146" y="9"/>
                      <a:pt x="146" y="9"/>
                      <a:pt x="146" y="9"/>
                    </a:cubicBezTo>
                    <a:cubicBezTo>
                      <a:pt x="145" y="9"/>
                      <a:pt x="145" y="9"/>
                      <a:pt x="145" y="9"/>
                    </a:cubicBezTo>
                    <a:cubicBezTo>
                      <a:pt x="134" y="5"/>
                      <a:pt x="134" y="5"/>
                      <a:pt x="134" y="5"/>
                    </a:cubicBezTo>
                    <a:cubicBezTo>
                      <a:pt x="128" y="4"/>
                      <a:pt x="128" y="4"/>
                      <a:pt x="128" y="4"/>
                    </a:cubicBezTo>
                    <a:cubicBezTo>
                      <a:pt x="130" y="14"/>
                      <a:pt x="130" y="14"/>
                      <a:pt x="130" y="14"/>
                    </a:cubicBezTo>
                    <a:cubicBezTo>
                      <a:pt x="122" y="16"/>
                      <a:pt x="122" y="16"/>
                      <a:pt x="122" y="16"/>
                    </a:cubicBezTo>
                    <a:cubicBezTo>
                      <a:pt x="109" y="23"/>
                      <a:pt x="109" y="23"/>
                      <a:pt x="109" y="23"/>
                    </a:cubicBezTo>
                    <a:cubicBezTo>
                      <a:pt x="105" y="28"/>
                      <a:pt x="105" y="28"/>
                      <a:pt x="105" y="28"/>
                    </a:cubicBezTo>
                    <a:cubicBezTo>
                      <a:pt x="105" y="28"/>
                      <a:pt x="105" y="28"/>
                      <a:pt x="105" y="28"/>
                    </a:cubicBezTo>
                    <a:cubicBezTo>
                      <a:pt x="105" y="29"/>
                      <a:pt x="105" y="29"/>
                      <a:pt x="105" y="29"/>
                    </a:cubicBezTo>
                    <a:cubicBezTo>
                      <a:pt x="104" y="29"/>
                      <a:pt x="104" y="29"/>
                      <a:pt x="104" y="29"/>
                    </a:cubicBezTo>
                    <a:cubicBezTo>
                      <a:pt x="98" y="35"/>
                      <a:pt x="98" y="35"/>
                      <a:pt x="98" y="35"/>
                    </a:cubicBezTo>
                    <a:cubicBezTo>
                      <a:pt x="96" y="44"/>
                      <a:pt x="96" y="44"/>
                      <a:pt x="96" y="44"/>
                    </a:cubicBezTo>
                    <a:cubicBezTo>
                      <a:pt x="96" y="45"/>
                      <a:pt x="96" y="45"/>
                      <a:pt x="96" y="45"/>
                    </a:cubicBezTo>
                    <a:cubicBezTo>
                      <a:pt x="93" y="59"/>
                      <a:pt x="93" y="59"/>
                      <a:pt x="93" y="59"/>
                    </a:cubicBezTo>
                    <a:cubicBezTo>
                      <a:pt x="93" y="59"/>
                      <a:pt x="93" y="59"/>
                      <a:pt x="93" y="59"/>
                    </a:cubicBezTo>
                    <a:cubicBezTo>
                      <a:pt x="92" y="65"/>
                      <a:pt x="92" y="65"/>
                      <a:pt x="92" y="65"/>
                    </a:cubicBezTo>
                    <a:cubicBezTo>
                      <a:pt x="92" y="66"/>
                      <a:pt x="92" y="66"/>
                      <a:pt x="92" y="66"/>
                    </a:cubicBezTo>
                    <a:cubicBezTo>
                      <a:pt x="92" y="66"/>
                      <a:pt x="92" y="66"/>
                      <a:pt x="92" y="66"/>
                    </a:cubicBezTo>
                    <a:cubicBezTo>
                      <a:pt x="91" y="66"/>
                      <a:pt x="91" y="66"/>
                      <a:pt x="91" y="66"/>
                    </a:cubicBezTo>
                    <a:cubicBezTo>
                      <a:pt x="87" y="72"/>
                      <a:pt x="87" y="72"/>
                      <a:pt x="87" y="72"/>
                    </a:cubicBezTo>
                    <a:cubicBezTo>
                      <a:pt x="86" y="72"/>
                      <a:pt x="86" y="72"/>
                      <a:pt x="86" y="72"/>
                    </a:cubicBezTo>
                    <a:cubicBezTo>
                      <a:pt x="86" y="72"/>
                      <a:pt x="86" y="72"/>
                      <a:pt x="86" y="72"/>
                    </a:cubicBezTo>
                    <a:cubicBezTo>
                      <a:pt x="86" y="73"/>
                      <a:pt x="86" y="73"/>
                      <a:pt x="86" y="73"/>
                    </a:cubicBezTo>
                    <a:cubicBezTo>
                      <a:pt x="86" y="73"/>
                      <a:pt x="86" y="73"/>
                      <a:pt x="86" y="73"/>
                    </a:cubicBezTo>
                    <a:cubicBezTo>
                      <a:pt x="76" y="74"/>
                      <a:pt x="76" y="74"/>
                      <a:pt x="76" y="74"/>
                    </a:cubicBezTo>
                    <a:cubicBezTo>
                      <a:pt x="76" y="74"/>
                      <a:pt x="76" y="74"/>
                      <a:pt x="76" y="74"/>
                    </a:cubicBezTo>
                    <a:cubicBezTo>
                      <a:pt x="76" y="74"/>
                      <a:pt x="76" y="74"/>
                      <a:pt x="76" y="74"/>
                    </a:cubicBezTo>
                    <a:cubicBezTo>
                      <a:pt x="76" y="74"/>
                      <a:pt x="76" y="74"/>
                      <a:pt x="76" y="74"/>
                    </a:cubicBezTo>
                    <a:cubicBezTo>
                      <a:pt x="76" y="74"/>
                      <a:pt x="76" y="74"/>
                      <a:pt x="76" y="74"/>
                    </a:cubicBezTo>
                    <a:cubicBezTo>
                      <a:pt x="61" y="69"/>
                      <a:pt x="61" y="69"/>
                      <a:pt x="61" y="69"/>
                    </a:cubicBezTo>
                    <a:cubicBezTo>
                      <a:pt x="61" y="69"/>
                      <a:pt x="61" y="69"/>
                      <a:pt x="61" y="69"/>
                    </a:cubicBezTo>
                    <a:lnTo>
                      <a:pt x="54" y="66"/>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79" name="Freeform 17"/>
              <p:cNvSpPr/>
              <p:nvPr>
                <p:custDataLst>
                  <p:tags r:id="rId15"/>
                </p:custDataLst>
              </p:nvPr>
            </p:nvSpPr>
            <p:spPr bwMode="auto">
              <a:xfrm>
                <a:off x="9983" y="4809"/>
                <a:ext cx="640" cy="1403"/>
              </a:xfrm>
              <a:custGeom>
                <a:avLst/>
                <a:gdLst>
                  <a:gd name="T0" fmla="*/ 100 w 108"/>
                  <a:gd name="T1" fmla="*/ 4 h 237"/>
                  <a:gd name="T2" fmla="*/ 94 w 108"/>
                  <a:gd name="T3" fmla="*/ 6 h 237"/>
                  <a:gd name="T4" fmla="*/ 88 w 108"/>
                  <a:gd name="T5" fmla="*/ 12 h 237"/>
                  <a:gd name="T6" fmla="*/ 87 w 108"/>
                  <a:gd name="T7" fmla="*/ 12 h 237"/>
                  <a:gd name="T8" fmla="*/ 68 w 108"/>
                  <a:gd name="T9" fmla="*/ 14 h 237"/>
                  <a:gd name="T10" fmla="*/ 61 w 108"/>
                  <a:gd name="T11" fmla="*/ 20 h 237"/>
                  <a:gd name="T12" fmla="*/ 56 w 108"/>
                  <a:gd name="T13" fmla="*/ 24 h 237"/>
                  <a:gd name="T14" fmla="*/ 46 w 108"/>
                  <a:gd name="T15" fmla="*/ 24 h 237"/>
                  <a:gd name="T16" fmla="*/ 42 w 108"/>
                  <a:gd name="T17" fmla="*/ 38 h 237"/>
                  <a:gd name="T18" fmla="*/ 41 w 108"/>
                  <a:gd name="T19" fmla="*/ 38 h 237"/>
                  <a:gd name="T20" fmla="*/ 33 w 108"/>
                  <a:gd name="T21" fmla="*/ 46 h 237"/>
                  <a:gd name="T22" fmla="*/ 21 w 108"/>
                  <a:gd name="T23" fmla="*/ 60 h 237"/>
                  <a:gd name="T24" fmla="*/ 14 w 108"/>
                  <a:gd name="T25" fmla="*/ 68 h 237"/>
                  <a:gd name="T26" fmla="*/ 13 w 108"/>
                  <a:gd name="T27" fmla="*/ 77 h 237"/>
                  <a:gd name="T28" fmla="*/ 13 w 108"/>
                  <a:gd name="T29" fmla="*/ 85 h 237"/>
                  <a:gd name="T30" fmla="*/ 8 w 108"/>
                  <a:gd name="T31" fmla="*/ 92 h 237"/>
                  <a:gd name="T32" fmla="*/ 8 w 108"/>
                  <a:gd name="T33" fmla="*/ 112 h 237"/>
                  <a:gd name="T34" fmla="*/ 12 w 108"/>
                  <a:gd name="T35" fmla="*/ 122 h 237"/>
                  <a:gd name="T36" fmla="*/ 11 w 108"/>
                  <a:gd name="T37" fmla="*/ 132 h 237"/>
                  <a:gd name="T38" fmla="*/ 3 w 108"/>
                  <a:gd name="T39" fmla="*/ 162 h 237"/>
                  <a:gd name="T40" fmla="*/ 9 w 108"/>
                  <a:gd name="T41" fmla="*/ 186 h 237"/>
                  <a:gd name="T42" fmla="*/ 7 w 108"/>
                  <a:gd name="T43" fmla="*/ 237 h 237"/>
                  <a:gd name="T44" fmla="*/ 17 w 108"/>
                  <a:gd name="T45" fmla="*/ 228 h 237"/>
                  <a:gd name="T46" fmla="*/ 56 w 108"/>
                  <a:gd name="T47" fmla="*/ 208 h 237"/>
                  <a:gd name="T48" fmla="*/ 75 w 108"/>
                  <a:gd name="T49" fmla="*/ 210 h 237"/>
                  <a:gd name="T50" fmla="*/ 91 w 108"/>
                  <a:gd name="T51" fmla="*/ 196 h 237"/>
                  <a:gd name="T52" fmla="*/ 95 w 108"/>
                  <a:gd name="T53" fmla="*/ 186 h 237"/>
                  <a:gd name="T54" fmla="*/ 95 w 108"/>
                  <a:gd name="T55" fmla="*/ 184 h 237"/>
                  <a:gd name="T56" fmla="*/ 97 w 108"/>
                  <a:gd name="T57" fmla="*/ 170 h 237"/>
                  <a:gd name="T58" fmla="*/ 98 w 108"/>
                  <a:gd name="T59" fmla="*/ 162 h 237"/>
                  <a:gd name="T60" fmla="*/ 95 w 108"/>
                  <a:gd name="T61" fmla="*/ 140 h 237"/>
                  <a:gd name="T62" fmla="*/ 96 w 108"/>
                  <a:gd name="T63" fmla="*/ 134 h 237"/>
                  <a:gd name="T64" fmla="*/ 108 w 108"/>
                  <a:gd name="T65" fmla="*/ 108 h 237"/>
                  <a:gd name="T66" fmla="*/ 91 w 108"/>
                  <a:gd name="T67" fmla="*/ 92 h 237"/>
                  <a:gd name="T68" fmla="*/ 88 w 108"/>
                  <a:gd name="T69" fmla="*/ 85 h 237"/>
                  <a:gd name="T70" fmla="*/ 90 w 108"/>
                  <a:gd name="T71" fmla="*/ 73 h 237"/>
                  <a:gd name="T72" fmla="*/ 92 w 108"/>
                  <a:gd name="T73" fmla="*/ 65 h 237"/>
                  <a:gd name="T74" fmla="*/ 104 w 108"/>
                  <a:gd name="T75" fmla="*/ 56 h 237"/>
                  <a:gd name="T76" fmla="*/ 107 w 108"/>
                  <a:gd name="T77" fmla="*/ 33 h 237"/>
                  <a:gd name="T78" fmla="*/ 100 w 108"/>
                  <a:gd name="T79" fmla="*/ 32 h 237"/>
                  <a:gd name="T80" fmla="*/ 91 w 108"/>
                  <a:gd name="T81" fmla="*/ 26 h 237"/>
                  <a:gd name="T82" fmla="*/ 90 w 108"/>
                  <a:gd name="T83" fmla="*/ 1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237">
                    <a:moveTo>
                      <a:pt x="101" y="12"/>
                    </a:moveTo>
                    <a:cubicBezTo>
                      <a:pt x="102" y="10"/>
                      <a:pt x="102" y="10"/>
                      <a:pt x="102" y="10"/>
                    </a:cubicBezTo>
                    <a:cubicBezTo>
                      <a:pt x="100" y="4"/>
                      <a:pt x="100" y="4"/>
                      <a:pt x="100" y="4"/>
                    </a:cubicBezTo>
                    <a:cubicBezTo>
                      <a:pt x="97" y="0"/>
                      <a:pt x="97" y="0"/>
                      <a:pt x="97" y="0"/>
                    </a:cubicBezTo>
                    <a:cubicBezTo>
                      <a:pt x="94" y="6"/>
                      <a:pt x="94" y="6"/>
                      <a:pt x="94" y="6"/>
                    </a:cubicBezTo>
                    <a:cubicBezTo>
                      <a:pt x="94" y="6"/>
                      <a:pt x="94" y="6"/>
                      <a:pt x="94" y="6"/>
                    </a:cubicBezTo>
                    <a:cubicBezTo>
                      <a:pt x="94" y="6"/>
                      <a:pt x="94" y="6"/>
                      <a:pt x="94" y="6"/>
                    </a:cubicBezTo>
                    <a:cubicBezTo>
                      <a:pt x="94" y="6"/>
                      <a:pt x="94" y="6"/>
                      <a:pt x="94" y="6"/>
                    </a:cubicBezTo>
                    <a:cubicBezTo>
                      <a:pt x="88" y="12"/>
                      <a:pt x="88" y="12"/>
                      <a:pt x="88" y="12"/>
                    </a:cubicBezTo>
                    <a:cubicBezTo>
                      <a:pt x="88" y="12"/>
                      <a:pt x="88" y="12"/>
                      <a:pt x="88" y="12"/>
                    </a:cubicBezTo>
                    <a:cubicBezTo>
                      <a:pt x="88" y="12"/>
                      <a:pt x="88" y="12"/>
                      <a:pt x="88" y="12"/>
                    </a:cubicBezTo>
                    <a:cubicBezTo>
                      <a:pt x="87" y="12"/>
                      <a:pt x="87" y="12"/>
                      <a:pt x="87" y="12"/>
                    </a:cubicBezTo>
                    <a:cubicBezTo>
                      <a:pt x="78" y="15"/>
                      <a:pt x="78" y="15"/>
                      <a:pt x="78" y="15"/>
                    </a:cubicBezTo>
                    <a:cubicBezTo>
                      <a:pt x="77" y="15"/>
                      <a:pt x="77" y="15"/>
                      <a:pt x="77" y="15"/>
                    </a:cubicBezTo>
                    <a:cubicBezTo>
                      <a:pt x="68" y="14"/>
                      <a:pt x="68" y="14"/>
                      <a:pt x="68" y="14"/>
                    </a:cubicBezTo>
                    <a:cubicBezTo>
                      <a:pt x="62" y="15"/>
                      <a:pt x="62" y="15"/>
                      <a:pt x="62" y="15"/>
                    </a:cubicBezTo>
                    <a:cubicBezTo>
                      <a:pt x="61" y="20"/>
                      <a:pt x="61" y="20"/>
                      <a:pt x="61" y="20"/>
                    </a:cubicBezTo>
                    <a:cubicBezTo>
                      <a:pt x="61" y="20"/>
                      <a:pt x="61" y="20"/>
                      <a:pt x="61" y="20"/>
                    </a:cubicBezTo>
                    <a:cubicBezTo>
                      <a:pt x="61" y="20"/>
                      <a:pt x="61" y="20"/>
                      <a:pt x="61" y="20"/>
                    </a:cubicBezTo>
                    <a:cubicBezTo>
                      <a:pt x="56" y="23"/>
                      <a:pt x="56" y="23"/>
                      <a:pt x="56" y="23"/>
                    </a:cubicBezTo>
                    <a:cubicBezTo>
                      <a:pt x="56" y="24"/>
                      <a:pt x="56" y="24"/>
                      <a:pt x="56" y="24"/>
                    </a:cubicBezTo>
                    <a:cubicBezTo>
                      <a:pt x="55" y="24"/>
                      <a:pt x="55" y="24"/>
                      <a:pt x="55" y="24"/>
                    </a:cubicBezTo>
                    <a:cubicBezTo>
                      <a:pt x="47" y="23"/>
                      <a:pt x="47" y="23"/>
                      <a:pt x="47" y="23"/>
                    </a:cubicBezTo>
                    <a:cubicBezTo>
                      <a:pt x="46" y="24"/>
                      <a:pt x="46" y="24"/>
                      <a:pt x="46" y="24"/>
                    </a:cubicBezTo>
                    <a:cubicBezTo>
                      <a:pt x="46" y="32"/>
                      <a:pt x="46" y="32"/>
                      <a:pt x="46" y="32"/>
                    </a:cubicBezTo>
                    <a:cubicBezTo>
                      <a:pt x="46" y="32"/>
                      <a:pt x="46" y="32"/>
                      <a:pt x="46" y="32"/>
                    </a:cubicBezTo>
                    <a:cubicBezTo>
                      <a:pt x="42" y="38"/>
                      <a:pt x="42" y="38"/>
                      <a:pt x="42" y="38"/>
                    </a:cubicBezTo>
                    <a:cubicBezTo>
                      <a:pt x="42" y="38"/>
                      <a:pt x="42" y="38"/>
                      <a:pt x="42" y="38"/>
                    </a:cubicBezTo>
                    <a:cubicBezTo>
                      <a:pt x="42" y="38"/>
                      <a:pt x="42" y="38"/>
                      <a:pt x="42" y="38"/>
                    </a:cubicBezTo>
                    <a:cubicBezTo>
                      <a:pt x="41" y="38"/>
                      <a:pt x="41" y="38"/>
                      <a:pt x="41" y="38"/>
                    </a:cubicBezTo>
                    <a:cubicBezTo>
                      <a:pt x="34" y="46"/>
                      <a:pt x="34" y="46"/>
                      <a:pt x="34" y="46"/>
                    </a:cubicBezTo>
                    <a:cubicBezTo>
                      <a:pt x="33" y="46"/>
                      <a:pt x="33" y="46"/>
                      <a:pt x="33" y="46"/>
                    </a:cubicBezTo>
                    <a:cubicBezTo>
                      <a:pt x="33" y="46"/>
                      <a:pt x="33" y="46"/>
                      <a:pt x="33" y="46"/>
                    </a:cubicBezTo>
                    <a:cubicBezTo>
                      <a:pt x="25" y="48"/>
                      <a:pt x="25" y="48"/>
                      <a:pt x="25" y="48"/>
                    </a:cubicBezTo>
                    <a:cubicBezTo>
                      <a:pt x="20" y="53"/>
                      <a:pt x="20" y="53"/>
                      <a:pt x="20" y="53"/>
                    </a:cubicBezTo>
                    <a:cubicBezTo>
                      <a:pt x="21" y="60"/>
                      <a:pt x="21" y="60"/>
                      <a:pt x="21" y="60"/>
                    </a:cubicBezTo>
                    <a:cubicBezTo>
                      <a:pt x="21" y="62"/>
                      <a:pt x="21" y="62"/>
                      <a:pt x="21" y="62"/>
                    </a:cubicBezTo>
                    <a:cubicBezTo>
                      <a:pt x="20" y="62"/>
                      <a:pt x="20" y="62"/>
                      <a:pt x="20" y="62"/>
                    </a:cubicBezTo>
                    <a:cubicBezTo>
                      <a:pt x="14" y="68"/>
                      <a:pt x="14" y="68"/>
                      <a:pt x="14" y="68"/>
                    </a:cubicBezTo>
                    <a:cubicBezTo>
                      <a:pt x="10" y="72"/>
                      <a:pt x="10" y="72"/>
                      <a:pt x="10" y="72"/>
                    </a:cubicBezTo>
                    <a:cubicBezTo>
                      <a:pt x="13" y="77"/>
                      <a:pt x="13" y="77"/>
                      <a:pt x="13" y="77"/>
                    </a:cubicBezTo>
                    <a:cubicBezTo>
                      <a:pt x="13" y="77"/>
                      <a:pt x="13" y="77"/>
                      <a:pt x="13" y="77"/>
                    </a:cubicBezTo>
                    <a:cubicBezTo>
                      <a:pt x="13" y="78"/>
                      <a:pt x="13" y="78"/>
                      <a:pt x="13" y="78"/>
                    </a:cubicBezTo>
                    <a:cubicBezTo>
                      <a:pt x="13" y="85"/>
                      <a:pt x="13" y="85"/>
                      <a:pt x="13" y="85"/>
                    </a:cubicBezTo>
                    <a:cubicBezTo>
                      <a:pt x="13" y="85"/>
                      <a:pt x="13" y="85"/>
                      <a:pt x="13" y="85"/>
                    </a:cubicBezTo>
                    <a:cubicBezTo>
                      <a:pt x="13" y="86"/>
                      <a:pt x="13" y="86"/>
                      <a:pt x="13" y="86"/>
                    </a:cubicBezTo>
                    <a:cubicBezTo>
                      <a:pt x="8" y="92"/>
                      <a:pt x="8" y="92"/>
                      <a:pt x="8" y="92"/>
                    </a:cubicBezTo>
                    <a:cubicBezTo>
                      <a:pt x="8" y="92"/>
                      <a:pt x="8" y="92"/>
                      <a:pt x="8" y="92"/>
                    </a:cubicBezTo>
                    <a:cubicBezTo>
                      <a:pt x="2" y="99"/>
                      <a:pt x="2" y="99"/>
                      <a:pt x="2" y="99"/>
                    </a:cubicBezTo>
                    <a:cubicBezTo>
                      <a:pt x="3" y="107"/>
                      <a:pt x="3" y="107"/>
                      <a:pt x="3" y="107"/>
                    </a:cubicBezTo>
                    <a:cubicBezTo>
                      <a:pt x="8" y="112"/>
                      <a:pt x="8" y="112"/>
                      <a:pt x="8" y="112"/>
                    </a:cubicBezTo>
                    <a:cubicBezTo>
                      <a:pt x="8" y="112"/>
                      <a:pt x="8" y="112"/>
                      <a:pt x="8" y="112"/>
                    </a:cubicBezTo>
                    <a:cubicBezTo>
                      <a:pt x="8" y="112"/>
                      <a:pt x="8" y="112"/>
                      <a:pt x="8" y="112"/>
                    </a:cubicBezTo>
                    <a:cubicBezTo>
                      <a:pt x="11" y="116"/>
                      <a:pt x="12" y="120"/>
                      <a:pt x="12" y="122"/>
                    </a:cubicBezTo>
                    <a:cubicBezTo>
                      <a:pt x="12" y="131"/>
                      <a:pt x="12" y="131"/>
                      <a:pt x="12" y="131"/>
                    </a:cubicBezTo>
                    <a:cubicBezTo>
                      <a:pt x="12" y="131"/>
                      <a:pt x="12" y="131"/>
                      <a:pt x="12" y="131"/>
                    </a:cubicBezTo>
                    <a:cubicBezTo>
                      <a:pt x="11" y="132"/>
                      <a:pt x="11" y="132"/>
                      <a:pt x="11" y="132"/>
                    </a:cubicBezTo>
                    <a:cubicBezTo>
                      <a:pt x="3" y="138"/>
                      <a:pt x="3" y="138"/>
                      <a:pt x="3" y="138"/>
                    </a:cubicBezTo>
                    <a:cubicBezTo>
                      <a:pt x="2" y="150"/>
                      <a:pt x="2" y="150"/>
                      <a:pt x="2" y="150"/>
                    </a:cubicBezTo>
                    <a:cubicBezTo>
                      <a:pt x="3" y="162"/>
                      <a:pt x="3" y="162"/>
                      <a:pt x="3" y="162"/>
                    </a:cubicBezTo>
                    <a:cubicBezTo>
                      <a:pt x="3" y="166"/>
                      <a:pt x="5" y="173"/>
                      <a:pt x="9" y="184"/>
                    </a:cubicBezTo>
                    <a:cubicBezTo>
                      <a:pt x="9" y="185"/>
                      <a:pt x="9" y="185"/>
                      <a:pt x="9" y="185"/>
                    </a:cubicBezTo>
                    <a:cubicBezTo>
                      <a:pt x="9" y="186"/>
                      <a:pt x="9" y="186"/>
                      <a:pt x="9" y="186"/>
                    </a:cubicBezTo>
                    <a:cubicBezTo>
                      <a:pt x="0" y="226"/>
                      <a:pt x="0" y="226"/>
                      <a:pt x="0" y="226"/>
                    </a:cubicBezTo>
                    <a:cubicBezTo>
                      <a:pt x="1" y="234"/>
                      <a:pt x="1" y="234"/>
                      <a:pt x="1" y="234"/>
                    </a:cubicBezTo>
                    <a:cubicBezTo>
                      <a:pt x="7" y="237"/>
                      <a:pt x="7" y="237"/>
                      <a:pt x="7" y="237"/>
                    </a:cubicBezTo>
                    <a:cubicBezTo>
                      <a:pt x="16" y="228"/>
                      <a:pt x="16" y="228"/>
                      <a:pt x="16" y="228"/>
                    </a:cubicBezTo>
                    <a:cubicBezTo>
                      <a:pt x="16" y="228"/>
                      <a:pt x="16" y="228"/>
                      <a:pt x="16" y="228"/>
                    </a:cubicBezTo>
                    <a:cubicBezTo>
                      <a:pt x="17" y="228"/>
                      <a:pt x="17" y="228"/>
                      <a:pt x="17" y="228"/>
                    </a:cubicBezTo>
                    <a:cubicBezTo>
                      <a:pt x="48" y="216"/>
                      <a:pt x="48" y="216"/>
                      <a:pt x="48" y="216"/>
                    </a:cubicBezTo>
                    <a:cubicBezTo>
                      <a:pt x="56" y="208"/>
                      <a:pt x="56" y="208"/>
                      <a:pt x="56" y="208"/>
                    </a:cubicBezTo>
                    <a:cubicBezTo>
                      <a:pt x="56" y="208"/>
                      <a:pt x="56" y="208"/>
                      <a:pt x="56" y="208"/>
                    </a:cubicBezTo>
                    <a:cubicBezTo>
                      <a:pt x="57" y="208"/>
                      <a:pt x="57" y="208"/>
                      <a:pt x="57" y="208"/>
                    </a:cubicBezTo>
                    <a:cubicBezTo>
                      <a:pt x="58" y="208"/>
                      <a:pt x="58" y="208"/>
                      <a:pt x="58" y="208"/>
                    </a:cubicBezTo>
                    <a:cubicBezTo>
                      <a:pt x="75" y="210"/>
                      <a:pt x="75" y="210"/>
                      <a:pt x="75" y="210"/>
                    </a:cubicBezTo>
                    <a:cubicBezTo>
                      <a:pt x="78" y="210"/>
                      <a:pt x="83" y="208"/>
                      <a:pt x="90" y="204"/>
                    </a:cubicBezTo>
                    <a:cubicBezTo>
                      <a:pt x="90" y="196"/>
                      <a:pt x="90" y="196"/>
                      <a:pt x="90" y="196"/>
                    </a:cubicBezTo>
                    <a:cubicBezTo>
                      <a:pt x="91" y="196"/>
                      <a:pt x="91" y="196"/>
                      <a:pt x="91" y="196"/>
                    </a:cubicBezTo>
                    <a:cubicBezTo>
                      <a:pt x="91" y="196"/>
                      <a:pt x="91" y="196"/>
                      <a:pt x="91" y="196"/>
                    </a:cubicBezTo>
                    <a:cubicBezTo>
                      <a:pt x="96" y="191"/>
                      <a:pt x="96" y="191"/>
                      <a:pt x="96" y="191"/>
                    </a:cubicBezTo>
                    <a:cubicBezTo>
                      <a:pt x="95" y="186"/>
                      <a:pt x="95" y="186"/>
                      <a:pt x="95" y="186"/>
                    </a:cubicBezTo>
                    <a:cubicBezTo>
                      <a:pt x="95" y="186"/>
                      <a:pt x="95" y="186"/>
                      <a:pt x="95" y="186"/>
                    </a:cubicBezTo>
                    <a:cubicBezTo>
                      <a:pt x="95" y="185"/>
                      <a:pt x="95" y="185"/>
                      <a:pt x="95" y="185"/>
                    </a:cubicBezTo>
                    <a:cubicBezTo>
                      <a:pt x="95" y="184"/>
                      <a:pt x="95" y="184"/>
                      <a:pt x="95" y="184"/>
                    </a:cubicBezTo>
                    <a:cubicBezTo>
                      <a:pt x="95" y="184"/>
                      <a:pt x="95" y="184"/>
                      <a:pt x="95" y="184"/>
                    </a:cubicBezTo>
                    <a:cubicBezTo>
                      <a:pt x="97" y="182"/>
                      <a:pt x="97" y="181"/>
                      <a:pt x="96" y="180"/>
                    </a:cubicBezTo>
                    <a:cubicBezTo>
                      <a:pt x="94" y="177"/>
                      <a:pt x="95" y="174"/>
                      <a:pt x="97" y="170"/>
                    </a:cubicBezTo>
                    <a:cubicBezTo>
                      <a:pt x="99" y="168"/>
                      <a:pt x="99" y="168"/>
                      <a:pt x="99" y="168"/>
                    </a:cubicBezTo>
                    <a:cubicBezTo>
                      <a:pt x="99" y="168"/>
                      <a:pt x="99" y="168"/>
                      <a:pt x="99" y="168"/>
                    </a:cubicBezTo>
                    <a:cubicBezTo>
                      <a:pt x="98" y="162"/>
                      <a:pt x="98" y="162"/>
                      <a:pt x="98" y="162"/>
                    </a:cubicBezTo>
                    <a:cubicBezTo>
                      <a:pt x="92" y="155"/>
                      <a:pt x="92" y="155"/>
                      <a:pt x="92" y="155"/>
                    </a:cubicBezTo>
                    <a:cubicBezTo>
                      <a:pt x="90" y="153"/>
                      <a:pt x="89" y="150"/>
                      <a:pt x="91" y="147"/>
                    </a:cubicBezTo>
                    <a:cubicBezTo>
                      <a:pt x="92" y="145"/>
                      <a:pt x="93" y="142"/>
                      <a:pt x="95" y="140"/>
                    </a:cubicBezTo>
                    <a:cubicBezTo>
                      <a:pt x="96" y="134"/>
                      <a:pt x="96" y="134"/>
                      <a:pt x="96" y="134"/>
                    </a:cubicBezTo>
                    <a:cubicBezTo>
                      <a:pt x="96" y="134"/>
                      <a:pt x="96" y="134"/>
                      <a:pt x="96" y="134"/>
                    </a:cubicBezTo>
                    <a:cubicBezTo>
                      <a:pt x="96" y="134"/>
                      <a:pt x="96" y="134"/>
                      <a:pt x="96" y="134"/>
                    </a:cubicBezTo>
                    <a:cubicBezTo>
                      <a:pt x="101" y="124"/>
                      <a:pt x="101" y="124"/>
                      <a:pt x="101" y="124"/>
                    </a:cubicBezTo>
                    <a:cubicBezTo>
                      <a:pt x="102" y="120"/>
                      <a:pt x="102" y="120"/>
                      <a:pt x="102" y="120"/>
                    </a:cubicBezTo>
                    <a:cubicBezTo>
                      <a:pt x="108" y="108"/>
                      <a:pt x="108" y="108"/>
                      <a:pt x="108" y="108"/>
                    </a:cubicBezTo>
                    <a:cubicBezTo>
                      <a:pt x="104" y="100"/>
                      <a:pt x="104" y="100"/>
                      <a:pt x="104" y="100"/>
                    </a:cubicBezTo>
                    <a:cubicBezTo>
                      <a:pt x="92" y="92"/>
                      <a:pt x="92" y="92"/>
                      <a:pt x="92" y="92"/>
                    </a:cubicBezTo>
                    <a:cubicBezTo>
                      <a:pt x="91" y="92"/>
                      <a:pt x="91" y="92"/>
                      <a:pt x="91" y="92"/>
                    </a:cubicBezTo>
                    <a:cubicBezTo>
                      <a:pt x="91" y="92"/>
                      <a:pt x="91" y="92"/>
                      <a:pt x="91" y="92"/>
                    </a:cubicBezTo>
                    <a:cubicBezTo>
                      <a:pt x="91" y="92"/>
                      <a:pt x="91" y="92"/>
                      <a:pt x="91" y="92"/>
                    </a:cubicBezTo>
                    <a:cubicBezTo>
                      <a:pt x="88" y="85"/>
                      <a:pt x="88" y="85"/>
                      <a:pt x="88" y="85"/>
                    </a:cubicBezTo>
                    <a:cubicBezTo>
                      <a:pt x="88" y="85"/>
                      <a:pt x="88" y="85"/>
                      <a:pt x="88" y="85"/>
                    </a:cubicBezTo>
                    <a:cubicBezTo>
                      <a:pt x="88" y="84"/>
                      <a:pt x="88" y="84"/>
                      <a:pt x="88" y="84"/>
                    </a:cubicBezTo>
                    <a:cubicBezTo>
                      <a:pt x="90" y="73"/>
                      <a:pt x="90" y="73"/>
                      <a:pt x="90" y="73"/>
                    </a:cubicBezTo>
                    <a:cubicBezTo>
                      <a:pt x="90" y="73"/>
                      <a:pt x="90" y="73"/>
                      <a:pt x="90" y="73"/>
                    </a:cubicBezTo>
                    <a:cubicBezTo>
                      <a:pt x="90" y="73"/>
                      <a:pt x="90" y="73"/>
                      <a:pt x="90" y="73"/>
                    </a:cubicBezTo>
                    <a:cubicBezTo>
                      <a:pt x="92" y="65"/>
                      <a:pt x="92" y="65"/>
                      <a:pt x="92" y="65"/>
                    </a:cubicBezTo>
                    <a:cubicBezTo>
                      <a:pt x="92" y="62"/>
                      <a:pt x="92" y="60"/>
                      <a:pt x="94" y="58"/>
                    </a:cubicBezTo>
                    <a:cubicBezTo>
                      <a:pt x="94" y="58"/>
                      <a:pt x="96" y="57"/>
                      <a:pt x="97" y="57"/>
                    </a:cubicBezTo>
                    <a:cubicBezTo>
                      <a:pt x="104" y="56"/>
                      <a:pt x="104" y="56"/>
                      <a:pt x="104" y="56"/>
                    </a:cubicBezTo>
                    <a:cubicBezTo>
                      <a:pt x="106" y="51"/>
                      <a:pt x="106" y="51"/>
                      <a:pt x="106" y="51"/>
                    </a:cubicBezTo>
                    <a:cubicBezTo>
                      <a:pt x="108" y="38"/>
                      <a:pt x="108" y="38"/>
                      <a:pt x="108" y="38"/>
                    </a:cubicBezTo>
                    <a:cubicBezTo>
                      <a:pt x="107" y="33"/>
                      <a:pt x="107" y="33"/>
                      <a:pt x="107" y="33"/>
                    </a:cubicBezTo>
                    <a:cubicBezTo>
                      <a:pt x="100" y="32"/>
                      <a:pt x="100" y="32"/>
                      <a:pt x="100" y="32"/>
                    </a:cubicBezTo>
                    <a:cubicBezTo>
                      <a:pt x="100" y="32"/>
                      <a:pt x="100" y="32"/>
                      <a:pt x="100" y="32"/>
                    </a:cubicBezTo>
                    <a:cubicBezTo>
                      <a:pt x="100" y="32"/>
                      <a:pt x="100" y="32"/>
                      <a:pt x="100" y="32"/>
                    </a:cubicBezTo>
                    <a:cubicBezTo>
                      <a:pt x="92" y="28"/>
                      <a:pt x="92" y="28"/>
                      <a:pt x="92" y="28"/>
                    </a:cubicBezTo>
                    <a:cubicBezTo>
                      <a:pt x="91" y="27"/>
                      <a:pt x="91" y="27"/>
                      <a:pt x="91" y="27"/>
                    </a:cubicBezTo>
                    <a:cubicBezTo>
                      <a:pt x="91" y="26"/>
                      <a:pt x="91" y="26"/>
                      <a:pt x="91" y="26"/>
                    </a:cubicBezTo>
                    <a:cubicBezTo>
                      <a:pt x="91" y="26"/>
                      <a:pt x="91" y="26"/>
                      <a:pt x="91" y="26"/>
                    </a:cubicBezTo>
                    <a:cubicBezTo>
                      <a:pt x="90" y="16"/>
                      <a:pt x="90" y="16"/>
                      <a:pt x="90" y="16"/>
                    </a:cubicBezTo>
                    <a:cubicBezTo>
                      <a:pt x="90" y="16"/>
                      <a:pt x="90" y="16"/>
                      <a:pt x="90" y="16"/>
                    </a:cubicBezTo>
                    <a:cubicBezTo>
                      <a:pt x="90" y="14"/>
                      <a:pt x="90" y="14"/>
                      <a:pt x="90" y="14"/>
                    </a:cubicBezTo>
                    <a:lnTo>
                      <a:pt x="101" y="12"/>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80" name="Freeform 18"/>
              <p:cNvSpPr/>
              <p:nvPr>
                <p:custDataLst>
                  <p:tags r:id="rId16"/>
                </p:custDataLst>
              </p:nvPr>
            </p:nvSpPr>
            <p:spPr bwMode="auto">
              <a:xfrm>
                <a:off x="9818" y="7199"/>
                <a:ext cx="1023" cy="1185"/>
              </a:xfrm>
              <a:custGeom>
                <a:avLst/>
                <a:gdLst>
                  <a:gd name="T0" fmla="*/ 150 w 173"/>
                  <a:gd name="T1" fmla="*/ 34 h 200"/>
                  <a:gd name="T2" fmla="*/ 146 w 173"/>
                  <a:gd name="T3" fmla="*/ 26 h 200"/>
                  <a:gd name="T4" fmla="*/ 143 w 173"/>
                  <a:gd name="T5" fmla="*/ 12 h 200"/>
                  <a:gd name="T6" fmla="*/ 136 w 173"/>
                  <a:gd name="T7" fmla="*/ 17 h 200"/>
                  <a:gd name="T8" fmla="*/ 125 w 173"/>
                  <a:gd name="T9" fmla="*/ 15 h 200"/>
                  <a:gd name="T10" fmla="*/ 125 w 173"/>
                  <a:gd name="T11" fmla="*/ 7 h 200"/>
                  <a:gd name="T12" fmla="*/ 122 w 173"/>
                  <a:gd name="T13" fmla="*/ 10 h 200"/>
                  <a:gd name="T14" fmla="*/ 109 w 173"/>
                  <a:gd name="T15" fmla="*/ 22 h 200"/>
                  <a:gd name="T16" fmla="*/ 107 w 173"/>
                  <a:gd name="T17" fmla="*/ 22 h 200"/>
                  <a:gd name="T18" fmla="*/ 99 w 173"/>
                  <a:gd name="T19" fmla="*/ 16 h 200"/>
                  <a:gd name="T20" fmla="*/ 92 w 173"/>
                  <a:gd name="T21" fmla="*/ 13 h 200"/>
                  <a:gd name="T22" fmla="*/ 75 w 173"/>
                  <a:gd name="T23" fmla="*/ 8 h 200"/>
                  <a:gd name="T24" fmla="*/ 66 w 173"/>
                  <a:gd name="T25" fmla="*/ 4 h 200"/>
                  <a:gd name="T26" fmla="*/ 47 w 173"/>
                  <a:gd name="T27" fmla="*/ 0 h 200"/>
                  <a:gd name="T28" fmla="*/ 40 w 173"/>
                  <a:gd name="T29" fmla="*/ 16 h 200"/>
                  <a:gd name="T30" fmla="*/ 34 w 173"/>
                  <a:gd name="T31" fmla="*/ 16 h 200"/>
                  <a:gd name="T32" fmla="*/ 14 w 173"/>
                  <a:gd name="T33" fmla="*/ 26 h 200"/>
                  <a:gd name="T34" fmla="*/ 13 w 173"/>
                  <a:gd name="T35" fmla="*/ 72 h 200"/>
                  <a:gd name="T36" fmla="*/ 9 w 173"/>
                  <a:gd name="T37" fmla="*/ 83 h 200"/>
                  <a:gd name="T38" fmla="*/ 1 w 173"/>
                  <a:gd name="T39" fmla="*/ 109 h 200"/>
                  <a:gd name="T40" fmla="*/ 7 w 173"/>
                  <a:gd name="T41" fmla="*/ 111 h 200"/>
                  <a:gd name="T42" fmla="*/ 17 w 173"/>
                  <a:gd name="T43" fmla="*/ 126 h 200"/>
                  <a:gd name="T44" fmla="*/ 14 w 173"/>
                  <a:gd name="T45" fmla="*/ 132 h 200"/>
                  <a:gd name="T46" fmla="*/ 24 w 173"/>
                  <a:gd name="T47" fmla="*/ 158 h 200"/>
                  <a:gd name="T48" fmla="*/ 38 w 173"/>
                  <a:gd name="T49" fmla="*/ 151 h 200"/>
                  <a:gd name="T50" fmla="*/ 46 w 173"/>
                  <a:gd name="T51" fmla="*/ 151 h 200"/>
                  <a:gd name="T52" fmla="*/ 52 w 173"/>
                  <a:gd name="T53" fmla="*/ 140 h 200"/>
                  <a:gd name="T54" fmla="*/ 68 w 173"/>
                  <a:gd name="T55" fmla="*/ 135 h 200"/>
                  <a:gd name="T56" fmla="*/ 77 w 173"/>
                  <a:gd name="T57" fmla="*/ 151 h 200"/>
                  <a:gd name="T58" fmla="*/ 81 w 173"/>
                  <a:gd name="T59" fmla="*/ 165 h 200"/>
                  <a:gd name="T60" fmla="*/ 71 w 173"/>
                  <a:gd name="T61" fmla="*/ 185 h 200"/>
                  <a:gd name="T62" fmla="*/ 84 w 173"/>
                  <a:gd name="T63" fmla="*/ 187 h 200"/>
                  <a:gd name="T64" fmla="*/ 89 w 173"/>
                  <a:gd name="T65" fmla="*/ 199 h 200"/>
                  <a:gd name="T66" fmla="*/ 102 w 173"/>
                  <a:gd name="T67" fmla="*/ 196 h 200"/>
                  <a:gd name="T68" fmla="*/ 108 w 173"/>
                  <a:gd name="T69" fmla="*/ 178 h 200"/>
                  <a:gd name="T70" fmla="*/ 135 w 173"/>
                  <a:gd name="T71" fmla="*/ 189 h 200"/>
                  <a:gd name="T72" fmla="*/ 128 w 173"/>
                  <a:gd name="T73" fmla="*/ 172 h 200"/>
                  <a:gd name="T74" fmla="*/ 128 w 173"/>
                  <a:gd name="T75" fmla="*/ 170 h 200"/>
                  <a:gd name="T76" fmla="*/ 166 w 173"/>
                  <a:gd name="T77" fmla="*/ 166 h 200"/>
                  <a:gd name="T78" fmla="*/ 167 w 173"/>
                  <a:gd name="T79" fmla="*/ 165 h 200"/>
                  <a:gd name="T80" fmla="*/ 167 w 173"/>
                  <a:gd name="T81" fmla="*/ 163 h 200"/>
                  <a:gd name="T82" fmla="*/ 166 w 173"/>
                  <a:gd name="T83" fmla="*/ 142 h 200"/>
                  <a:gd name="T84" fmla="*/ 170 w 173"/>
                  <a:gd name="T85" fmla="*/ 134 h 200"/>
                  <a:gd name="T86" fmla="*/ 163 w 173"/>
                  <a:gd name="T87" fmla="*/ 126 h 200"/>
                  <a:gd name="T88" fmla="*/ 158 w 173"/>
                  <a:gd name="T89" fmla="*/ 98 h 200"/>
                  <a:gd name="T90" fmla="*/ 151 w 173"/>
                  <a:gd name="T91" fmla="*/ 102 h 200"/>
                  <a:gd name="T92" fmla="*/ 150 w 173"/>
                  <a:gd name="T93" fmla="*/ 84 h 200"/>
                  <a:gd name="T94" fmla="*/ 163 w 173"/>
                  <a:gd name="T95" fmla="*/ 50 h 200"/>
                  <a:gd name="T96" fmla="*/ 150 w 173"/>
                  <a:gd name="T97" fmla="*/ 3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200">
                    <a:moveTo>
                      <a:pt x="150" y="34"/>
                    </a:moveTo>
                    <a:cubicBezTo>
                      <a:pt x="150" y="34"/>
                      <a:pt x="150" y="34"/>
                      <a:pt x="150" y="34"/>
                    </a:cubicBezTo>
                    <a:cubicBezTo>
                      <a:pt x="150" y="34"/>
                      <a:pt x="150" y="34"/>
                      <a:pt x="150" y="34"/>
                    </a:cubicBezTo>
                    <a:cubicBezTo>
                      <a:pt x="150" y="33"/>
                      <a:pt x="150" y="33"/>
                      <a:pt x="150" y="33"/>
                    </a:cubicBezTo>
                    <a:cubicBezTo>
                      <a:pt x="146" y="27"/>
                      <a:pt x="146" y="27"/>
                      <a:pt x="146" y="27"/>
                    </a:cubicBezTo>
                    <a:cubicBezTo>
                      <a:pt x="146" y="26"/>
                      <a:pt x="146" y="26"/>
                      <a:pt x="146" y="26"/>
                    </a:cubicBezTo>
                    <a:cubicBezTo>
                      <a:pt x="146" y="26"/>
                      <a:pt x="146" y="26"/>
                      <a:pt x="146" y="26"/>
                    </a:cubicBezTo>
                    <a:cubicBezTo>
                      <a:pt x="147" y="16"/>
                      <a:pt x="147" y="16"/>
                      <a:pt x="147" y="16"/>
                    </a:cubicBezTo>
                    <a:cubicBezTo>
                      <a:pt x="147" y="15"/>
                      <a:pt x="146" y="14"/>
                      <a:pt x="143" y="12"/>
                    </a:cubicBezTo>
                    <a:cubicBezTo>
                      <a:pt x="141" y="12"/>
                      <a:pt x="141" y="12"/>
                      <a:pt x="141" y="12"/>
                    </a:cubicBezTo>
                    <a:cubicBezTo>
                      <a:pt x="137" y="17"/>
                      <a:pt x="137" y="17"/>
                      <a:pt x="137" y="17"/>
                    </a:cubicBezTo>
                    <a:cubicBezTo>
                      <a:pt x="136" y="17"/>
                      <a:pt x="136" y="17"/>
                      <a:pt x="136" y="17"/>
                    </a:cubicBezTo>
                    <a:cubicBezTo>
                      <a:pt x="136" y="17"/>
                      <a:pt x="136" y="17"/>
                      <a:pt x="136" y="17"/>
                    </a:cubicBezTo>
                    <a:cubicBezTo>
                      <a:pt x="126" y="22"/>
                      <a:pt x="126" y="22"/>
                      <a:pt x="126" y="22"/>
                    </a:cubicBezTo>
                    <a:cubicBezTo>
                      <a:pt x="125" y="15"/>
                      <a:pt x="125" y="15"/>
                      <a:pt x="125" y="15"/>
                    </a:cubicBezTo>
                    <a:cubicBezTo>
                      <a:pt x="125" y="14"/>
                      <a:pt x="125" y="14"/>
                      <a:pt x="125" y="14"/>
                    </a:cubicBezTo>
                    <a:cubicBezTo>
                      <a:pt x="126" y="11"/>
                      <a:pt x="126" y="11"/>
                      <a:pt x="126" y="11"/>
                    </a:cubicBezTo>
                    <a:cubicBezTo>
                      <a:pt x="125" y="7"/>
                      <a:pt x="125" y="7"/>
                      <a:pt x="125" y="7"/>
                    </a:cubicBezTo>
                    <a:cubicBezTo>
                      <a:pt x="124" y="6"/>
                      <a:pt x="124" y="6"/>
                      <a:pt x="124" y="6"/>
                    </a:cubicBezTo>
                    <a:cubicBezTo>
                      <a:pt x="122" y="10"/>
                      <a:pt x="122" y="10"/>
                      <a:pt x="122" y="10"/>
                    </a:cubicBezTo>
                    <a:cubicBezTo>
                      <a:pt x="122" y="10"/>
                      <a:pt x="122" y="10"/>
                      <a:pt x="122" y="10"/>
                    </a:cubicBezTo>
                    <a:cubicBezTo>
                      <a:pt x="122" y="10"/>
                      <a:pt x="122" y="10"/>
                      <a:pt x="122" y="10"/>
                    </a:cubicBezTo>
                    <a:cubicBezTo>
                      <a:pt x="109" y="21"/>
                      <a:pt x="109" y="21"/>
                      <a:pt x="109" y="21"/>
                    </a:cubicBezTo>
                    <a:cubicBezTo>
                      <a:pt x="109" y="22"/>
                      <a:pt x="109" y="22"/>
                      <a:pt x="109" y="22"/>
                    </a:cubicBezTo>
                    <a:cubicBezTo>
                      <a:pt x="108" y="22"/>
                      <a:pt x="108" y="22"/>
                      <a:pt x="108" y="22"/>
                    </a:cubicBezTo>
                    <a:cubicBezTo>
                      <a:pt x="108" y="22"/>
                      <a:pt x="108" y="22"/>
                      <a:pt x="108" y="22"/>
                    </a:cubicBezTo>
                    <a:cubicBezTo>
                      <a:pt x="107" y="22"/>
                      <a:pt x="107" y="22"/>
                      <a:pt x="107" y="22"/>
                    </a:cubicBezTo>
                    <a:cubicBezTo>
                      <a:pt x="103" y="20"/>
                      <a:pt x="103" y="20"/>
                      <a:pt x="103" y="20"/>
                    </a:cubicBezTo>
                    <a:cubicBezTo>
                      <a:pt x="103" y="20"/>
                      <a:pt x="103" y="20"/>
                      <a:pt x="103" y="20"/>
                    </a:cubicBezTo>
                    <a:cubicBezTo>
                      <a:pt x="99" y="16"/>
                      <a:pt x="99" y="16"/>
                      <a:pt x="99" y="16"/>
                    </a:cubicBezTo>
                    <a:cubicBezTo>
                      <a:pt x="92" y="14"/>
                      <a:pt x="92" y="14"/>
                      <a:pt x="92" y="14"/>
                    </a:cubicBezTo>
                    <a:cubicBezTo>
                      <a:pt x="92" y="14"/>
                      <a:pt x="92" y="14"/>
                      <a:pt x="92" y="14"/>
                    </a:cubicBezTo>
                    <a:cubicBezTo>
                      <a:pt x="92" y="13"/>
                      <a:pt x="92" y="13"/>
                      <a:pt x="92" y="13"/>
                    </a:cubicBezTo>
                    <a:cubicBezTo>
                      <a:pt x="88" y="10"/>
                      <a:pt x="88" y="10"/>
                      <a:pt x="88" y="10"/>
                    </a:cubicBezTo>
                    <a:cubicBezTo>
                      <a:pt x="75" y="8"/>
                      <a:pt x="75" y="8"/>
                      <a:pt x="75" y="8"/>
                    </a:cubicBezTo>
                    <a:cubicBezTo>
                      <a:pt x="75" y="8"/>
                      <a:pt x="75" y="8"/>
                      <a:pt x="75" y="8"/>
                    </a:cubicBezTo>
                    <a:cubicBezTo>
                      <a:pt x="74" y="8"/>
                      <a:pt x="74" y="8"/>
                      <a:pt x="74" y="8"/>
                    </a:cubicBezTo>
                    <a:cubicBezTo>
                      <a:pt x="66" y="3"/>
                      <a:pt x="66" y="3"/>
                      <a:pt x="66" y="3"/>
                    </a:cubicBezTo>
                    <a:cubicBezTo>
                      <a:pt x="66" y="4"/>
                      <a:pt x="66" y="4"/>
                      <a:pt x="66" y="4"/>
                    </a:cubicBezTo>
                    <a:cubicBezTo>
                      <a:pt x="59" y="0"/>
                      <a:pt x="59" y="0"/>
                      <a:pt x="59" y="0"/>
                    </a:cubicBezTo>
                    <a:cubicBezTo>
                      <a:pt x="50" y="0"/>
                      <a:pt x="50" y="0"/>
                      <a:pt x="50" y="0"/>
                    </a:cubicBezTo>
                    <a:cubicBezTo>
                      <a:pt x="47" y="0"/>
                      <a:pt x="47" y="0"/>
                      <a:pt x="47" y="0"/>
                    </a:cubicBezTo>
                    <a:cubicBezTo>
                      <a:pt x="50" y="15"/>
                      <a:pt x="50" y="15"/>
                      <a:pt x="50" y="15"/>
                    </a:cubicBezTo>
                    <a:cubicBezTo>
                      <a:pt x="48" y="15"/>
                      <a:pt x="48" y="15"/>
                      <a:pt x="48" y="15"/>
                    </a:cubicBezTo>
                    <a:cubicBezTo>
                      <a:pt x="40" y="16"/>
                      <a:pt x="40" y="16"/>
                      <a:pt x="40" y="16"/>
                    </a:cubicBezTo>
                    <a:cubicBezTo>
                      <a:pt x="35" y="16"/>
                      <a:pt x="35" y="16"/>
                      <a:pt x="35" y="16"/>
                    </a:cubicBezTo>
                    <a:cubicBezTo>
                      <a:pt x="34" y="16"/>
                      <a:pt x="34" y="16"/>
                      <a:pt x="34" y="16"/>
                    </a:cubicBezTo>
                    <a:cubicBezTo>
                      <a:pt x="34" y="16"/>
                      <a:pt x="34" y="16"/>
                      <a:pt x="34" y="16"/>
                    </a:cubicBezTo>
                    <a:cubicBezTo>
                      <a:pt x="30" y="12"/>
                      <a:pt x="30" y="12"/>
                      <a:pt x="30" y="12"/>
                    </a:cubicBezTo>
                    <a:cubicBezTo>
                      <a:pt x="22" y="16"/>
                      <a:pt x="22" y="16"/>
                      <a:pt x="22" y="16"/>
                    </a:cubicBezTo>
                    <a:cubicBezTo>
                      <a:pt x="14" y="26"/>
                      <a:pt x="14" y="26"/>
                      <a:pt x="14" y="26"/>
                    </a:cubicBezTo>
                    <a:cubicBezTo>
                      <a:pt x="8" y="43"/>
                      <a:pt x="8" y="43"/>
                      <a:pt x="8" y="43"/>
                    </a:cubicBezTo>
                    <a:cubicBezTo>
                      <a:pt x="10" y="62"/>
                      <a:pt x="10" y="62"/>
                      <a:pt x="10" y="62"/>
                    </a:cubicBezTo>
                    <a:cubicBezTo>
                      <a:pt x="13" y="72"/>
                      <a:pt x="13" y="72"/>
                      <a:pt x="13" y="72"/>
                    </a:cubicBezTo>
                    <a:cubicBezTo>
                      <a:pt x="13" y="74"/>
                      <a:pt x="13" y="74"/>
                      <a:pt x="13" y="74"/>
                    </a:cubicBezTo>
                    <a:cubicBezTo>
                      <a:pt x="12" y="75"/>
                      <a:pt x="12" y="75"/>
                      <a:pt x="12" y="75"/>
                    </a:cubicBezTo>
                    <a:cubicBezTo>
                      <a:pt x="10" y="76"/>
                      <a:pt x="9" y="79"/>
                      <a:pt x="9" y="83"/>
                    </a:cubicBezTo>
                    <a:cubicBezTo>
                      <a:pt x="13" y="99"/>
                      <a:pt x="13" y="99"/>
                      <a:pt x="13" y="99"/>
                    </a:cubicBezTo>
                    <a:cubicBezTo>
                      <a:pt x="12" y="100"/>
                      <a:pt x="12" y="100"/>
                      <a:pt x="12" y="100"/>
                    </a:cubicBezTo>
                    <a:cubicBezTo>
                      <a:pt x="5" y="104"/>
                      <a:pt x="1" y="107"/>
                      <a:pt x="1" y="109"/>
                    </a:cubicBezTo>
                    <a:cubicBezTo>
                      <a:pt x="0" y="114"/>
                      <a:pt x="0" y="114"/>
                      <a:pt x="0" y="114"/>
                    </a:cubicBezTo>
                    <a:cubicBezTo>
                      <a:pt x="7" y="112"/>
                      <a:pt x="7" y="112"/>
                      <a:pt x="7" y="112"/>
                    </a:cubicBezTo>
                    <a:cubicBezTo>
                      <a:pt x="7" y="111"/>
                      <a:pt x="7" y="111"/>
                      <a:pt x="7" y="111"/>
                    </a:cubicBezTo>
                    <a:cubicBezTo>
                      <a:pt x="8" y="111"/>
                      <a:pt x="8" y="111"/>
                      <a:pt x="8" y="111"/>
                    </a:cubicBezTo>
                    <a:cubicBezTo>
                      <a:pt x="12" y="111"/>
                      <a:pt x="15" y="113"/>
                      <a:pt x="16" y="117"/>
                    </a:cubicBezTo>
                    <a:cubicBezTo>
                      <a:pt x="17" y="126"/>
                      <a:pt x="17" y="126"/>
                      <a:pt x="17" y="126"/>
                    </a:cubicBezTo>
                    <a:cubicBezTo>
                      <a:pt x="16" y="127"/>
                      <a:pt x="16" y="127"/>
                      <a:pt x="16" y="127"/>
                    </a:cubicBezTo>
                    <a:cubicBezTo>
                      <a:pt x="16" y="128"/>
                      <a:pt x="16" y="128"/>
                      <a:pt x="16" y="128"/>
                    </a:cubicBezTo>
                    <a:cubicBezTo>
                      <a:pt x="14" y="129"/>
                      <a:pt x="14" y="130"/>
                      <a:pt x="14" y="132"/>
                    </a:cubicBezTo>
                    <a:cubicBezTo>
                      <a:pt x="12" y="141"/>
                      <a:pt x="12" y="141"/>
                      <a:pt x="12" y="141"/>
                    </a:cubicBezTo>
                    <a:cubicBezTo>
                      <a:pt x="13" y="144"/>
                      <a:pt x="14" y="146"/>
                      <a:pt x="16" y="148"/>
                    </a:cubicBezTo>
                    <a:cubicBezTo>
                      <a:pt x="24" y="158"/>
                      <a:pt x="24" y="158"/>
                      <a:pt x="24" y="158"/>
                    </a:cubicBezTo>
                    <a:cubicBezTo>
                      <a:pt x="32" y="152"/>
                      <a:pt x="32" y="152"/>
                      <a:pt x="32" y="152"/>
                    </a:cubicBezTo>
                    <a:cubicBezTo>
                      <a:pt x="38" y="151"/>
                      <a:pt x="38" y="151"/>
                      <a:pt x="38" y="151"/>
                    </a:cubicBezTo>
                    <a:cubicBezTo>
                      <a:pt x="38" y="151"/>
                      <a:pt x="38" y="151"/>
                      <a:pt x="38" y="151"/>
                    </a:cubicBezTo>
                    <a:cubicBezTo>
                      <a:pt x="38" y="152"/>
                      <a:pt x="38" y="152"/>
                      <a:pt x="38" y="152"/>
                    </a:cubicBezTo>
                    <a:cubicBezTo>
                      <a:pt x="42" y="153"/>
                      <a:pt x="42" y="153"/>
                      <a:pt x="42" y="153"/>
                    </a:cubicBezTo>
                    <a:cubicBezTo>
                      <a:pt x="44" y="153"/>
                      <a:pt x="45" y="152"/>
                      <a:pt x="46" y="151"/>
                    </a:cubicBezTo>
                    <a:cubicBezTo>
                      <a:pt x="50" y="146"/>
                      <a:pt x="50" y="146"/>
                      <a:pt x="50" y="146"/>
                    </a:cubicBezTo>
                    <a:cubicBezTo>
                      <a:pt x="49" y="143"/>
                      <a:pt x="49" y="143"/>
                      <a:pt x="49" y="143"/>
                    </a:cubicBezTo>
                    <a:cubicBezTo>
                      <a:pt x="50" y="142"/>
                      <a:pt x="51" y="141"/>
                      <a:pt x="52" y="140"/>
                    </a:cubicBezTo>
                    <a:cubicBezTo>
                      <a:pt x="62" y="140"/>
                      <a:pt x="62" y="140"/>
                      <a:pt x="62" y="140"/>
                    </a:cubicBezTo>
                    <a:cubicBezTo>
                      <a:pt x="64" y="141"/>
                      <a:pt x="65" y="140"/>
                      <a:pt x="65" y="140"/>
                    </a:cubicBezTo>
                    <a:cubicBezTo>
                      <a:pt x="66" y="137"/>
                      <a:pt x="67" y="136"/>
                      <a:pt x="68" y="135"/>
                    </a:cubicBezTo>
                    <a:cubicBezTo>
                      <a:pt x="70" y="135"/>
                      <a:pt x="72" y="135"/>
                      <a:pt x="73" y="136"/>
                    </a:cubicBezTo>
                    <a:cubicBezTo>
                      <a:pt x="76" y="139"/>
                      <a:pt x="78" y="141"/>
                      <a:pt x="78" y="144"/>
                    </a:cubicBezTo>
                    <a:cubicBezTo>
                      <a:pt x="77" y="151"/>
                      <a:pt x="77" y="151"/>
                      <a:pt x="77" y="151"/>
                    </a:cubicBezTo>
                    <a:cubicBezTo>
                      <a:pt x="78" y="152"/>
                      <a:pt x="78" y="152"/>
                      <a:pt x="78" y="152"/>
                    </a:cubicBezTo>
                    <a:cubicBezTo>
                      <a:pt x="81" y="154"/>
                      <a:pt x="82" y="156"/>
                      <a:pt x="82" y="158"/>
                    </a:cubicBezTo>
                    <a:cubicBezTo>
                      <a:pt x="81" y="165"/>
                      <a:pt x="81" y="165"/>
                      <a:pt x="81" y="165"/>
                    </a:cubicBezTo>
                    <a:cubicBezTo>
                      <a:pt x="80" y="169"/>
                      <a:pt x="78" y="172"/>
                      <a:pt x="77" y="172"/>
                    </a:cubicBezTo>
                    <a:cubicBezTo>
                      <a:pt x="77" y="172"/>
                      <a:pt x="77" y="172"/>
                      <a:pt x="77" y="172"/>
                    </a:cubicBezTo>
                    <a:cubicBezTo>
                      <a:pt x="71" y="185"/>
                      <a:pt x="71" y="185"/>
                      <a:pt x="71" y="185"/>
                    </a:cubicBezTo>
                    <a:cubicBezTo>
                      <a:pt x="73" y="186"/>
                      <a:pt x="73" y="186"/>
                      <a:pt x="73" y="186"/>
                    </a:cubicBezTo>
                    <a:cubicBezTo>
                      <a:pt x="82" y="186"/>
                      <a:pt x="82" y="186"/>
                      <a:pt x="82" y="186"/>
                    </a:cubicBezTo>
                    <a:cubicBezTo>
                      <a:pt x="84" y="187"/>
                      <a:pt x="84" y="187"/>
                      <a:pt x="84" y="187"/>
                    </a:cubicBezTo>
                    <a:cubicBezTo>
                      <a:pt x="84" y="188"/>
                      <a:pt x="84" y="188"/>
                      <a:pt x="84" y="188"/>
                    </a:cubicBezTo>
                    <a:cubicBezTo>
                      <a:pt x="82" y="192"/>
                      <a:pt x="82" y="195"/>
                      <a:pt x="82" y="197"/>
                    </a:cubicBezTo>
                    <a:cubicBezTo>
                      <a:pt x="86" y="199"/>
                      <a:pt x="88" y="200"/>
                      <a:pt x="89" y="199"/>
                    </a:cubicBezTo>
                    <a:cubicBezTo>
                      <a:pt x="94" y="197"/>
                      <a:pt x="94" y="197"/>
                      <a:pt x="94" y="197"/>
                    </a:cubicBezTo>
                    <a:cubicBezTo>
                      <a:pt x="97" y="196"/>
                      <a:pt x="97" y="196"/>
                      <a:pt x="97" y="196"/>
                    </a:cubicBezTo>
                    <a:cubicBezTo>
                      <a:pt x="102" y="196"/>
                      <a:pt x="102" y="196"/>
                      <a:pt x="102" y="196"/>
                    </a:cubicBezTo>
                    <a:cubicBezTo>
                      <a:pt x="108" y="190"/>
                      <a:pt x="108" y="190"/>
                      <a:pt x="108" y="190"/>
                    </a:cubicBezTo>
                    <a:cubicBezTo>
                      <a:pt x="108" y="183"/>
                      <a:pt x="108" y="183"/>
                      <a:pt x="108" y="183"/>
                    </a:cubicBezTo>
                    <a:cubicBezTo>
                      <a:pt x="107" y="181"/>
                      <a:pt x="108" y="179"/>
                      <a:pt x="108" y="178"/>
                    </a:cubicBezTo>
                    <a:cubicBezTo>
                      <a:pt x="110" y="177"/>
                      <a:pt x="113" y="177"/>
                      <a:pt x="118" y="180"/>
                    </a:cubicBezTo>
                    <a:cubicBezTo>
                      <a:pt x="128" y="186"/>
                      <a:pt x="128" y="186"/>
                      <a:pt x="128" y="186"/>
                    </a:cubicBezTo>
                    <a:cubicBezTo>
                      <a:pt x="131" y="188"/>
                      <a:pt x="133" y="189"/>
                      <a:pt x="135" y="189"/>
                    </a:cubicBezTo>
                    <a:cubicBezTo>
                      <a:pt x="135" y="188"/>
                      <a:pt x="135" y="188"/>
                      <a:pt x="135" y="188"/>
                    </a:cubicBezTo>
                    <a:cubicBezTo>
                      <a:pt x="136" y="187"/>
                      <a:pt x="135" y="184"/>
                      <a:pt x="133" y="180"/>
                    </a:cubicBezTo>
                    <a:cubicBezTo>
                      <a:pt x="128" y="172"/>
                      <a:pt x="128" y="172"/>
                      <a:pt x="128" y="172"/>
                    </a:cubicBezTo>
                    <a:cubicBezTo>
                      <a:pt x="128" y="171"/>
                      <a:pt x="128" y="171"/>
                      <a:pt x="128" y="171"/>
                    </a:cubicBezTo>
                    <a:cubicBezTo>
                      <a:pt x="128" y="171"/>
                      <a:pt x="128" y="171"/>
                      <a:pt x="128" y="171"/>
                    </a:cubicBezTo>
                    <a:cubicBezTo>
                      <a:pt x="128" y="170"/>
                      <a:pt x="128" y="170"/>
                      <a:pt x="128" y="170"/>
                    </a:cubicBezTo>
                    <a:cubicBezTo>
                      <a:pt x="134" y="163"/>
                      <a:pt x="139" y="160"/>
                      <a:pt x="146" y="163"/>
                    </a:cubicBezTo>
                    <a:cubicBezTo>
                      <a:pt x="160" y="170"/>
                      <a:pt x="160" y="170"/>
                      <a:pt x="160" y="170"/>
                    </a:cubicBezTo>
                    <a:cubicBezTo>
                      <a:pt x="166" y="166"/>
                      <a:pt x="166" y="166"/>
                      <a:pt x="166" y="166"/>
                    </a:cubicBezTo>
                    <a:cubicBezTo>
                      <a:pt x="167" y="166"/>
                      <a:pt x="167" y="166"/>
                      <a:pt x="167" y="166"/>
                    </a:cubicBezTo>
                    <a:cubicBezTo>
                      <a:pt x="167" y="165"/>
                      <a:pt x="167" y="165"/>
                      <a:pt x="167" y="165"/>
                    </a:cubicBezTo>
                    <a:cubicBezTo>
                      <a:pt x="167" y="165"/>
                      <a:pt x="167" y="165"/>
                      <a:pt x="167" y="165"/>
                    </a:cubicBezTo>
                    <a:cubicBezTo>
                      <a:pt x="166" y="164"/>
                      <a:pt x="166" y="164"/>
                      <a:pt x="166" y="164"/>
                    </a:cubicBezTo>
                    <a:cubicBezTo>
                      <a:pt x="166" y="164"/>
                      <a:pt x="166" y="164"/>
                      <a:pt x="166" y="164"/>
                    </a:cubicBezTo>
                    <a:cubicBezTo>
                      <a:pt x="167" y="163"/>
                      <a:pt x="167" y="163"/>
                      <a:pt x="167" y="163"/>
                    </a:cubicBezTo>
                    <a:cubicBezTo>
                      <a:pt x="172" y="155"/>
                      <a:pt x="173" y="149"/>
                      <a:pt x="172" y="146"/>
                    </a:cubicBezTo>
                    <a:cubicBezTo>
                      <a:pt x="170" y="143"/>
                      <a:pt x="168" y="142"/>
                      <a:pt x="167" y="142"/>
                    </a:cubicBezTo>
                    <a:cubicBezTo>
                      <a:pt x="166" y="142"/>
                      <a:pt x="166" y="142"/>
                      <a:pt x="166" y="142"/>
                    </a:cubicBezTo>
                    <a:cubicBezTo>
                      <a:pt x="165" y="138"/>
                      <a:pt x="165" y="138"/>
                      <a:pt x="165" y="138"/>
                    </a:cubicBezTo>
                    <a:cubicBezTo>
                      <a:pt x="166" y="138"/>
                      <a:pt x="166" y="138"/>
                      <a:pt x="166" y="138"/>
                    </a:cubicBezTo>
                    <a:cubicBezTo>
                      <a:pt x="168" y="136"/>
                      <a:pt x="170" y="135"/>
                      <a:pt x="170" y="134"/>
                    </a:cubicBezTo>
                    <a:cubicBezTo>
                      <a:pt x="169" y="132"/>
                      <a:pt x="169" y="132"/>
                      <a:pt x="169" y="132"/>
                    </a:cubicBezTo>
                    <a:cubicBezTo>
                      <a:pt x="163" y="126"/>
                      <a:pt x="163" y="126"/>
                      <a:pt x="163" y="126"/>
                    </a:cubicBezTo>
                    <a:cubicBezTo>
                      <a:pt x="163" y="126"/>
                      <a:pt x="163" y="126"/>
                      <a:pt x="163" y="126"/>
                    </a:cubicBezTo>
                    <a:cubicBezTo>
                      <a:pt x="163" y="125"/>
                      <a:pt x="163" y="125"/>
                      <a:pt x="163" y="125"/>
                    </a:cubicBezTo>
                    <a:cubicBezTo>
                      <a:pt x="160" y="116"/>
                      <a:pt x="160" y="116"/>
                      <a:pt x="160" y="116"/>
                    </a:cubicBezTo>
                    <a:cubicBezTo>
                      <a:pt x="158" y="110"/>
                      <a:pt x="158" y="104"/>
                      <a:pt x="158" y="98"/>
                    </a:cubicBezTo>
                    <a:cubicBezTo>
                      <a:pt x="158" y="94"/>
                      <a:pt x="158" y="94"/>
                      <a:pt x="158" y="94"/>
                    </a:cubicBezTo>
                    <a:cubicBezTo>
                      <a:pt x="154" y="98"/>
                      <a:pt x="154" y="98"/>
                      <a:pt x="154" y="98"/>
                    </a:cubicBezTo>
                    <a:cubicBezTo>
                      <a:pt x="151" y="102"/>
                      <a:pt x="151" y="102"/>
                      <a:pt x="151" y="102"/>
                    </a:cubicBezTo>
                    <a:cubicBezTo>
                      <a:pt x="150" y="85"/>
                      <a:pt x="150" y="85"/>
                      <a:pt x="150" y="85"/>
                    </a:cubicBezTo>
                    <a:cubicBezTo>
                      <a:pt x="150" y="85"/>
                      <a:pt x="150" y="85"/>
                      <a:pt x="150" y="85"/>
                    </a:cubicBezTo>
                    <a:cubicBezTo>
                      <a:pt x="150" y="84"/>
                      <a:pt x="150" y="84"/>
                      <a:pt x="150" y="84"/>
                    </a:cubicBezTo>
                    <a:cubicBezTo>
                      <a:pt x="150" y="84"/>
                      <a:pt x="150" y="84"/>
                      <a:pt x="150" y="84"/>
                    </a:cubicBezTo>
                    <a:cubicBezTo>
                      <a:pt x="159" y="71"/>
                      <a:pt x="165" y="64"/>
                      <a:pt x="167" y="62"/>
                    </a:cubicBezTo>
                    <a:cubicBezTo>
                      <a:pt x="163" y="50"/>
                      <a:pt x="163" y="50"/>
                      <a:pt x="163" y="50"/>
                    </a:cubicBezTo>
                    <a:cubicBezTo>
                      <a:pt x="162" y="44"/>
                      <a:pt x="161" y="40"/>
                      <a:pt x="161" y="38"/>
                    </a:cubicBezTo>
                    <a:cubicBezTo>
                      <a:pt x="154" y="35"/>
                      <a:pt x="154" y="35"/>
                      <a:pt x="154" y="35"/>
                    </a:cubicBezTo>
                    <a:lnTo>
                      <a:pt x="150" y="34"/>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81" name="Freeform 19"/>
              <p:cNvSpPr/>
              <p:nvPr>
                <p:custDataLst>
                  <p:tags r:id="rId17"/>
                </p:custDataLst>
              </p:nvPr>
            </p:nvSpPr>
            <p:spPr bwMode="auto">
              <a:xfrm>
                <a:off x="9698" y="6519"/>
                <a:ext cx="1445" cy="905"/>
              </a:xfrm>
              <a:custGeom>
                <a:avLst/>
                <a:gdLst>
                  <a:gd name="T0" fmla="*/ 32 w 244"/>
                  <a:gd name="T1" fmla="*/ 5 h 153"/>
                  <a:gd name="T2" fmla="*/ 43 w 244"/>
                  <a:gd name="T3" fmla="*/ 12 h 153"/>
                  <a:gd name="T4" fmla="*/ 49 w 244"/>
                  <a:gd name="T5" fmla="*/ 20 h 153"/>
                  <a:gd name="T6" fmla="*/ 44 w 244"/>
                  <a:gd name="T7" fmla="*/ 26 h 153"/>
                  <a:gd name="T8" fmla="*/ 30 w 244"/>
                  <a:gd name="T9" fmla="*/ 29 h 153"/>
                  <a:gd name="T10" fmla="*/ 32 w 244"/>
                  <a:gd name="T11" fmla="*/ 37 h 153"/>
                  <a:gd name="T12" fmla="*/ 36 w 244"/>
                  <a:gd name="T13" fmla="*/ 54 h 153"/>
                  <a:gd name="T14" fmla="*/ 45 w 244"/>
                  <a:gd name="T15" fmla="*/ 57 h 153"/>
                  <a:gd name="T16" fmla="*/ 46 w 244"/>
                  <a:gd name="T17" fmla="*/ 58 h 153"/>
                  <a:gd name="T18" fmla="*/ 51 w 244"/>
                  <a:gd name="T19" fmla="*/ 65 h 153"/>
                  <a:gd name="T20" fmla="*/ 54 w 244"/>
                  <a:gd name="T21" fmla="*/ 73 h 153"/>
                  <a:gd name="T22" fmla="*/ 40 w 244"/>
                  <a:gd name="T23" fmla="*/ 92 h 153"/>
                  <a:gd name="T24" fmla="*/ 2 w 244"/>
                  <a:gd name="T25" fmla="*/ 102 h 153"/>
                  <a:gd name="T26" fmla="*/ 4 w 244"/>
                  <a:gd name="T27" fmla="*/ 116 h 153"/>
                  <a:gd name="T28" fmla="*/ 19 w 244"/>
                  <a:gd name="T29" fmla="*/ 143 h 153"/>
                  <a:gd name="T30" fmla="*/ 20 w 244"/>
                  <a:gd name="T31" fmla="*/ 143 h 153"/>
                  <a:gd name="T32" fmla="*/ 26 w 244"/>
                  <a:gd name="T33" fmla="*/ 151 h 153"/>
                  <a:gd name="T34" fmla="*/ 30 w 244"/>
                  <a:gd name="T35" fmla="*/ 138 h 153"/>
                  <a:gd name="T36" fmla="*/ 39 w 244"/>
                  <a:gd name="T37" fmla="*/ 127 h 153"/>
                  <a:gd name="T38" fmla="*/ 56 w 244"/>
                  <a:gd name="T39" fmla="*/ 127 h 153"/>
                  <a:gd name="T40" fmla="*/ 63 w 244"/>
                  <a:gd name="T41" fmla="*/ 111 h 153"/>
                  <a:gd name="T42" fmla="*/ 80 w 244"/>
                  <a:gd name="T43" fmla="*/ 111 h 153"/>
                  <a:gd name="T44" fmla="*/ 109 w 244"/>
                  <a:gd name="T45" fmla="*/ 121 h 153"/>
                  <a:gd name="T46" fmla="*/ 110 w 244"/>
                  <a:gd name="T47" fmla="*/ 121 h 153"/>
                  <a:gd name="T48" fmla="*/ 121 w 244"/>
                  <a:gd name="T49" fmla="*/ 127 h 153"/>
                  <a:gd name="T50" fmla="*/ 121 w 244"/>
                  <a:gd name="T51" fmla="*/ 127 h 153"/>
                  <a:gd name="T52" fmla="*/ 132 w 244"/>
                  <a:gd name="T53" fmla="*/ 128 h 153"/>
                  <a:gd name="T54" fmla="*/ 142 w 244"/>
                  <a:gd name="T55" fmla="*/ 115 h 153"/>
                  <a:gd name="T56" fmla="*/ 148 w 244"/>
                  <a:gd name="T57" fmla="*/ 120 h 153"/>
                  <a:gd name="T58" fmla="*/ 149 w 244"/>
                  <a:gd name="T59" fmla="*/ 129 h 153"/>
                  <a:gd name="T60" fmla="*/ 159 w 244"/>
                  <a:gd name="T61" fmla="*/ 123 h 153"/>
                  <a:gd name="T62" fmla="*/ 165 w 244"/>
                  <a:gd name="T63" fmla="*/ 123 h 153"/>
                  <a:gd name="T64" fmla="*/ 170 w 244"/>
                  <a:gd name="T65" fmla="*/ 141 h 153"/>
                  <a:gd name="T66" fmla="*/ 194 w 244"/>
                  <a:gd name="T67" fmla="*/ 130 h 153"/>
                  <a:gd name="T68" fmla="*/ 215 w 244"/>
                  <a:gd name="T69" fmla="*/ 121 h 153"/>
                  <a:gd name="T70" fmla="*/ 237 w 244"/>
                  <a:gd name="T71" fmla="*/ 114 h 153"/>
                  <a:gd name="T72" fmla="*/ 242 w 244"/>
                  <a:gd name="T73" fmla="*/ 111 h 153"/>
                  <a:gd name="T74" fmla="*/ 230 w 244"/>
                  <a:gd name="T75" fmla="*/ 77 h 153"/>
                  <a:gd name="T76" fmla="*/ 236 w 244"/>
                  <a:gd name="T77" fmla="*/ 67 h 153"/>
                  <a:gd name="T78" fmla="*/ 222 w 244"/>
                  <a:gd name="T79" fmla="*/ 63 h 153"/>
                  <a:gd name="T80" fmla="*/ 215 w 244"/>
                  <a:gd name="T81" fmla="*/ 55 h 153"/>
                  <a:gd name="T82" fmla="*/ 214 w 244"/>
                  <a:gd name="T83" fmla="*/ 54 h 153"/>
                  <a:gd name="T84" fmla="*/ 186 w 244"/>
                  <a:gd name="T85" fmla="*/ 47 h 153"/>
                  <a:gd name="T86" fmla="*/ 162 w 244"/>
                  <a:gd name="T87" fmla="*/ 47 h 153"/>
                  <a:gd name="T88" fmla="*/ 108 w 244"/>
                  <a:gd name="T89" fmla="*/ 25 h 153"/>
                  <a:gd name="T90" fmla="*/ 72 w 244"/>
                  <a:gd name="T91" fmla="*/ 0 h 153"/>
                  <a:gd name="T92" fmla="*/ 37 w 244"/>
                  <a:gd name="T93" fmla="*/ 3 h 153"/>
                  <a:gd name="T94" fmla="*/ 31 w 244"/>
                  <a:gd name="T95"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153">
                    <a:moveTo>
                      <a:pt x="31" y="1"/>
                    </a:moveTo>
                    <a:cubicBezTo>
                      <a:pt x="30" y="2"/>
                      <a:pt x="30" y="2"/>
                      <a:pt x="30" y="2"/>
                    </a:cubicBezTo>
                    <a:cubicBezTo>
                      <a:pt x="32" y="5"/>
                      <a:pt x="32" y="5"/>
                      <a:pt x="32" y="5"/>
                    </a:cubicBezTo>
                    <a:cubicBezTo>
                      <a:pt x="43" y="12"/>
                      <a:pt x="43" y="12"/>
                      <a:pt x="43" y="12"/>
                    </a:cubicBezTo>
                    <a:cubicBezTo>
                      <a:pt x="43" y="12"/>
                      <a:pt x="43" y="12"/>
                      <a:pt x="43" y="12"/>
                    </a:cubicBezTo>
                    <a:cubicBezTo>
                      <a:pt x="43" y="12"/>
                      <a:pt x="43" y="12"/>
                      <a:pt x="43" y="12"/>
                    </a:cubicBezTo>
                    <a:cubicBezTo>
                      <a:pt x="43" y="12"/>
                      <a:pt x="43" y="12"/>
                      <a:pt x="43" y="12"/>
                    </a:cubicBezTo>
                    <a:cubicBezTo>
                      <a:pt x="50" y="19"/>
                      <a:pt x="50" y="19"/>
                      <a:pt x="50" y="19"/>
                    </a:cubicBezTo>
                    <a:cubicBezTo>
                      <a:pt x="49" y="20"/>
                      <a:pt x="49" y="20"/>
                      <a:pt x="49" y="20"/>
                    </a:cubicBezTo>
                    <a:cubicBezTo>
                      <a:pt x="45" y="25"/>
                      <a:pt x="45" y="25"/>
                      <a:pt x="45" y="25"/>
                    </a:cubicBezTo>
                    <a:cubicBezTo>
                      <a:pt x="44" y="25"/>
                      <a:pt x="44" y="25"/>
                      <a:pt x="44" y="25"/>
                    </a:cubicBezTo>
                    <a:cubicBezTo>
                      <a:pt x="44" y="26"/>
                      <a:pt x="44" y="26"/>
                      <a:pt x="44" y="26"/>
                    </a:cubicBezTo>
                    <a:cubicBezTo>
                      <a:pt x="37" y="26"/>
                      <a:pt x="37" y="26"/>
                      <a:pt x="37" y="26"/>
                    </a:cubicBezTo>
                    <a:cubicBezTo>
                      <a:pt x="33" y="27"/>
                      <a:pt x="33" y="27"/>
                      <a:pt x="33" y="27"/>
                    </a:cubicBezTo>
                    <a:cubicBezTo>
                      <a:pt x="30" y="29"/>
                      <a:pt x="30" y="29"/>
                      <a:pt x="30" y="29"/>
                    </a:cubicBezTo>
                    <a:cubicBezTo>
                      <a:pt x="32" y="33"/>
                      <a:pt x="32" y="33"/>
                      <a:pt x="32" y="33"/>
                    </a:cubicBezTo>
                    <a:cubicBezTo>
                      <a:pt x="32" y="33"/>
                      <a:pt x="32" y="33"/>
                      <a:pt x="32" y="33"/>
                    </a:cubicBezTo>
                    <a:cubicBezTo>
                      <a:pt x="32" y="37"/>
                      <a:pt x="32" y="37"/>
                      <a:pt x="32" y="37"/>
                    </a:cubicBezTo>
                    <a:cubicBezTo>
                      <a:pt x="36" y="43"/>
                      <a:pt x="36" y="43"/>
                      <a:pt x="36" y="43"/>
                    </a:cubicBezTo>
                    <a:cubicBezTo>
                      <a:pt x="36" y="43"/>
                      <a:pt x="36" y="43"/>
                      <a:pt x="36" y="43"/>
                    </a:cubicBezTo>
                    <a:cubicBezTo>
                      <a:pt x="36" y="54"/>
                      <a:pt x="36" y="54"/>
                      <a:pt x="36" y="54"/>
                    </a:cubicBezTo>
                    <a:cubicBezTo>
                      <a:pt x="39" y="55"/>
                      <a:pt x="39" y="55"/>
                      <a:pt x="39" y="55"/>
                    </a:cubicBezTo>
                    <a:cubicBezTo>
                      <a:pt x="44" y="57"/>
                      <a:pt x="44" y="57"/>
                      <a:pt x="44" y="57"/>
                    </a:cubicBezTo>
                    <a:cubicBezTo>
                      <a:pt x="45" y="57"/>
                      <a:pt x="45" y="57"/>
                      <a:pt x="45" y="57"/>
                    </a:cubicBezTo>
                    <a:cubicBezTo>
                      <a:pt x="45" y="57"/>
                      <a:pt x="45" y="57"/>
                      <a:pt x="45" y="57"/>
                    </a:cubicBezTo>
                    <a:cubicBezTo>
                      <a:pt x="45" y="57"/>
                      <a:pt x="45" y="57"/>
                      <a:pt x="45" y="57"/>
                    </a:cubicBezTo>
                    <a:cubicBezTo>
                      <a:pt x="46" y="58"/>
                      <a:pt x="46" y="58"/>
                      <a:pt x="46" y="58"/>
                    </a:cubicBezTo>
                    <a:cubicBezTo>
                      <a:pt x="51" y="65"/>
                      <a:pt x="51" y="65"/>
                      <a:pt x="51" y="65"/>
                    </a:cubicBezTo>
                    <a:cubicBezTo>
                      <a:pt x="51" y="65"/>
                      <a:pt x="51" y="65"/>
                      <a:pt x="51" y="65"/>
                    </a:cubicBezTo>
                    <a:cubicBezTo>
                      <a:pt x="51" y="65"/>
                      <a:pt x="51" y="65"/>
                      <a:pt x="51" y="65"/>
                    </a:cubicBezTo>
                    <a:cubicBezTo>
                      <a:pt x="54" y="73"/>
                      <a:pt x="54" y="73"/>
                      <a:pt x="54" y="73"/>
                    </a:cubicBezTo>
                    <a:cubicBezTo>
                      <a:pt x="54" y="73"/>
                      <a:pt x="54" y="73"/>
                      <a:pt x="54" y="73"/>
                    </a:cubicBezTo>
                    <a:cubicBezTo>
                      <a:pt x="54" y="73"/>
                      <a:pt x="54" y="73"/>
                      <a:pt x="54" y="73"/>
                    </a:cubicBezTo>
                    <a:cubicBezTo>
                      <a:pt x="54" y="78"/>
                      <a:pt x="54" y="78"/>
                      <a:pt x="54" y="78"/>
                    </a:cubicBezTo>
                    <a:cubicBezTo>
                      <a:pt x="53" y="81"/>
                      <a:pt x="52" y="83"/>
                      <a:pt x="52" y="85"/>
                    </a:cubicBezTo>
                    <a:cubicBezTo>
                      <a:pt x="50" y="87"/>
                      <a:pt x="46" y="90"/>
                      <a:pt x="40" y="92"/>
                    </a:cubicBezTo>
                    <a:cubicBezTo>
                      <a:pt x="27" y="100"/>
                      <a:pt x="27" y="100"/>
                      <a:pt x="27" y="100"/>
                    </a:cubicBezTo>
                    <a:cubicBezTo>
                      <a:pt x="26" y="100"/>
                      <a:pt x="26" y="100"/>
                      <a:pt x="26" y="100"/>
                    </a:cubicBezTo>
                    <a:cubicBezTo>
                      <a:pt x="2" y="102"/>
                      <a:pt x="2" y="102"/>
                      <a:pt x="2" y="102"/>
                    </a:cubicBezTo>
                    <a:cubicBezTo>
                      <a:pt x="0" y="108"/>
                      <a:pt x="0" y="108"/>
                      <a:pt x="0" y="108"/>
                    </a:cubicBezTo>
                    <a:cubicBezTo>
                      <a:pt x="4" y="116"/>
                      <a:pt x="4" y="116"/>
                      <a:pt x="4" y="116"/>
                    </a:cubicBezTo>
                    <a:cubicBezTo>
                      <a:pt x="4" y="116"/>
                      <a:pt x="4" y="116"/>
                      <a:pt x="4" y="116"/>
                    </a:cubicBezTo>
                    <a:cubicBezTo>
                      <a:pt x="4" y="117"/>
                      <a:pt x="4" y="117"/>
                      <a:pt x="4" y="117"/>
                    </a:cubicBezTo>
                    <a:cubicBezTo>
                      <a:pt x="6" y="127"/>
                      <a:pt x="6" y="127"/>
                      <a:pt x="6" y="127"/>
                    </a:cubicBezTo>
                    <a:cubicBezTo>
                      <a:pt x="19" y="143"/>
                      <a:pt x="19" y="143"/>
                      <a:pt x="19" y="143"/>
                    </a:cubicBezTo>
                    <a:cubicBezTo>
                      <a:pt x="20" y="143"/>
                      <a:pt x="20" y="143"/>
                      <a:pt x="20" y="143"/>
                    </a:cubicBezTo>
                    <a:cubicBezTo>
                      <a:pt x="20" y="143"/>
                      <a:pt x="20" y="143"/>
                      <a:pt x="20" y="143"/>
                    </a:cubicBezTo>
                    <a:cubicBezTo>
                      <a:pt x="20" y="143"/>
                      <a:pt x="20" y="143"/>
                      <a:pt x="20" y="143"/>
                    </a:cubicBezTo>
                    <a:cubicBezTo>
                      <a:pt x="25" y="153"/>
                      <a:pt x="25" y="153"/>
                      <a:pt x="25" y="153"/>
                    </a:cubicBezTo>
                    <a:cubicBezTo>
                      <a:pt x="26" y="151"/>
                      <a:pt x="26" y="151"/>
                      <a:pt x="26" y="151"/>
                    </a:cubicBezTo>
                    <a:cubicBezTo>
                      <a:pt x="26" y="151"/>
                      <a:pt x="26" y="151"/>
                      <a:pt x="26" y="151"/>
                    </a:cubicBezTo>
                    <a:cubicBezTo>
                      <a:pt x="30" y="139"/>
                      <a:pt x="30" y="139"/>
                      <a:pt x="30" y="139"/>
                    </a:cubicBezTo>
                    <a:cubicBezTo>
                      <a:pt x="30" y="139"/>
                      <a:pt x="30" y="139"/>
                      <a:pt x="30" y="139"/>
                    </a:cubicBezTo>
                    <a:cubicBezTo>
                      <a:pt x="30" y="138"/>
                      <a:pt x="30" y="138"/>
                      <a:pt x="30" y="138"/>
                    </a:cubicBezTo>
                    <a:cubicBezTo>
                      <a:pt x="30" y="138"/>
                      <a:pt x="30" y="138"/>
                      <a:pt x="30" y="138"/>
                    </a:cubicBezTo>
                    <a:cubicBezTo>
                      <a:pt x="38" y="128"/>
                      <a:pt x="38" y="128"/>
                      <a:pt x="38" y="128"/>
                    </a:cubicBezTo>
                    <a:cubicBezTo>
                      <a:pt x="39" y="127"/>
                      <a:pt x="39" y="127"/>
                      <a:pt x="39" y="127"/>
                    </a:cubicBezTo>
                    <a:cubicBezTo>
                      <a:pt x="49" y="123"/>
                      <a:pt x="49" y="123"/>
                      <a:pt x="49" y="123"/>
                    </a:cubicBezTo>
                    <a:cubicBezTo>
                      <a:pt x="50" y="123"/>
                      <a:pt x="50" y="123"/>
                      <a:pt x="50" y="123"/>
                    </a:cubicBezTo>
                    <a:cubicBezTo>
                      <a:pt x="56" y="127"/>
                      <a:pt x="56" y="127"/>
                      <a:pt x="56" y="127"/>
                    </a:cubicBezTo>
                    <a:cubicBezTo>
                      <a:pt x="64" y="126"/>
                      <a:pt x="64" y="126"/>
                      <a:pt x="64" y="126"/>
                    </a:cubicBezTo>
                    <a:cubicBezTo>
                      <a:pt x="62" y="112"/>
                      <a:pt x="62" y="112"/>
                      <a:pt x="62" y="112"/>
                    </a:cubicBezTo>
                    <a:cubicBezTo>
                      <a:pt x="63" y="111"/>
                      <a:pt x="63" y="111"/>
                      <a:pt x="63" y="111"/>
                    </a:cubicBezTo>
                    <a:cubicBezTo>
                      <a:pt x="71" y="111"/>
                      <a:pt x="71" y="111"/>
                      <a:pt x="71" y="111"/>
                    </a:cubicBezTo>
                    <a:cubicBezTo>
                      <a:pt x="79" y="111"/>
                      <a:pt x="79" y="111"/>
                      <a:pt x="79" y="111"/>
                    </a:cubicBezTo>
                    <a:cubicBezTo>
                      <a:pt x="80" y="111"/>
                      <a:pt x="80" y="111"/>
                      <a:pt x="80" y="111"/>
                    </a:cubicBezTo>
                    <a:cubicBezTo>
                      <a:pt x="80" y="111"/>
                      <a:pt x="80" y="111"/>
                      <a:pt x="80" y="111"/>
                    </a:cubicBezTo>
                    <a:cubicBezTo>
                      <a:pt x="96" y="119"/>
                      <a:pt x="96" y="119"/>
                      <a:pt x="96" y="119"/>
                    </a:cubicBezTo>
                    <a:cubicBezTo>
                      <a:pt x="109" y="121"/>
                      <a:pt x="109" y="121"/>
                      <a:pt x="109" y="121"/>
                    </a:cubicBezTo>
                    <a:cubicBezTo>
                      <a:pt x="110" y="121"/>
                      <a:pt x="110" y="121"/>
                      <a:pt x="110" y="121"/>
                    </a:cubicBezTo>
                    <a:cubicBezTo>
                      <a:pt x="110" y="121"/>
                      <a:pt x="110" y="121"/>
                      <a:pt x="110" y="121"/>
                    </a:cubicBezTo>
                    <a:cubicBezTo>
                      <a:pt x="110" y="121"/>
                      <a:pt x="110" y="121"/>
                      <a:pt x="110" y="121"/>
                    </a:cubicBezTo>
                    <a:cubicBezTo>
                      <a:pt x="114" y="125"/>
                      <a:pt x="114" y="125"/>
                      <a:pt x="114" y="125"/>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5" y="131"/>
                      <a:pt x="125" y="131"/>
                      <a:pt x="125" y="131"/>
                    </a:cubicBezTo>
                    <a:cubicBezTo>
                      <a:pt x="127" y="132"/>
                      <a:pt x="127" y="132"/>
                      <a:pt x="127" y="132"/>
                    </a:cubicBezTo>
                    <a:cubicBezTo>
                      <a:pt x="132" y="128"/>
                      <a:pt x="132" y="128"/>
                      <a:pt x="132" y="128"/>
                    </a:cubicBezTo>
                    <a:cubicBezTo>
                      <a:pt x="132" y="127"/>
                      <a:pt x="132" y="127"/>
                      <a:pt x="132" y="127"/>
                    </a:cubicBezTo>
                    <a:cubicBezTo>
                      <a:pt x="138" y="122"/>
                      <a:pt x="138" y="122"/>
                      <a:pt x="138" y="122"/>
                    </a:cubicBezTo>
                    <a:cubicBezTo>
                      <a:pt x="142" y="115"/>
                      <a:pt x="142" y="115"/>
                      <a:pt x="142" y="115"/>
                    </a:cubicBezTo>
                    <a:cubicBezTo>
                      <a:pt x="148" y="119"/>
                      <a:pt x="148" y="119"/>
                      <a:pt x="148" y="119"/>
                    </a:cubicBezTo>
                    <a:cubicBezTo>
                      <a:pt x="148" y="119"/>
                      <a:pt x="148" y="119"/>
                      <a:pt x="148" y="119"/>
                    </a:cubicBezTo>
                    <a:cubicBezTo>
                      <a:pt x="148" y="120"/>
                      <a:pt x="148" y="120"/>
                      <a:pt x="148" y="120"/>
                    </a:cubicBezTo>
                    <a:cubicBezTo>
                      <a:pt x="150" y="125"/>
                      <a:pt x="150" y="125"/>
                      <a:pt x="150" y="125"/>
                    </a:cubicBezTo>
                    <a:cubicBezTo>
                      <a:pt x="150" y="126"/>
                      <a:pt x="150" y="126"/>
                      <a:pt x="150" y="126"/>
                    </a:cubicBezTo>
                    <a:cubicBezTo>
                      <a:pt x="149" y="129"/>
                      <a:pt x="149" y="129"/>
                      <a:pt x="149" y="129"/>
                    </a:cubicBezTo>
                    <a:cubicBezTo>
                      <a:pt x="150" y="130"/>
                      <a:pt x="150" y="130"/>
                      <a:pt x="150" y="130"/>
                    </a:cubicBezTo>
                    <a:cubicBezTo>
                      <a:pt x="154" y="128"/>
                      <a:pt x="154" y="128"/>
                      <a:pt x="154" y="128"/>
                    </a:cubicBezTo>
                    <a:cubicBezTo>
                      <a:pt x="159" y="123"/>
                      <a:pt x="159" y="123"/>
                      <a:pt x="159" y="123"/>
                    </a:cubicBezTo>
                    <a:cubicBezTo>
                      <a:pt x="164" y="123"/>
                      <a:pt x="164" y="123"/>
                      <a:pt x="164" y="123"/>
                    </a:cubicBezTo>
                    <a:cubicBezTo>
                      <a:pt x="164" y="123"/>
                      <a:pt x="164" y="123"/>
                      <a:pt x="164" y="123"/>
                    </a:cubicBezTo>
                    <a:cubicBezTo>
                      <a:pt x="165" y="123"/>
                      <a:pt x="165" y="123"/>
                      <a:pt x="165" y="123"/>
                    </a:cubicBezTo>
                    <a:cubicBezTo>
                      <a:pt x="168" y="125"/>
                      <a:pt x="168" y="125"/>
                      <a:pt x="168" y="125"/>
                    </a:cubicBezTo>
                    <a:cubicBezTo>
                      <a:pt x="171" y="128"/>
                      <a:pt x="172" y="130"/>
                      <a:pt x="171" y="132"/>
                    </a:cubicBezTo>
                    <a:cubicBezTo>
                      <a:pt x="170" y="141"/>
                      <a:pt x="170" y="141"/>
                      <a:pt x="170" y="141"/>
                    </a:cubicBezTo>
                    <a:cubicBezTo>
                      <a:pt x="173" y="145"/>
                      <a:pt x="173" y="145"/>
                      <a:pt x="173" y="145"/>
                    </a:cubicBezTo>
                    <a:cubicBezTo>
                      <a:pt x="174" y="145"/>
                      <a:pt x="174" y="145"/>
                      <a:pt x="174" y="145"/>
                    </a:cubicBezTo>
                    <a:cubicBezTo>
                      <a:pt x="183" y="135"/>
                      <a:pt x="190" y="130"/>
                      <a:pt x="194" y="130"/>
                    </a:cubicBezTo>
                    <a:cubicBezTo>
                      <a:pt x="204" y="130"/>
                      <a:pt x="204" y="130"/>
                      <a:pt x="204" y="130"/>
                    </a:cubicBezTo>
                    <a:cubicBezTo>
                      <a:pt x="207" y="125"/>
                      <a:pt x="207" y="125"/>
                      <a:pt x="207" y="125"/>
                    </a:cubicBezTo>
                    <a:cubicBezTo>
                      <a:pt x="215" y="121"/>
                      <a:pt x="215" y="121"/>
                      <a:pt x="215" y="121"/>
                    </a:cubicBezTo>
                    <a:cubicBezTo>
                      <a:pt x="216" y="121"/>
                      <a:pt x="216" y="121"/>
                      <a:pt x="216" y="121"/>
                    </a:cubicBezTo>
                    <a:cubicBezTo>
                      <a:pt x="226" y="120"/>
                      <a:pt x="226" y="120"/>
                      <a:pt x="226" y="120"/>
                    </a:cubicBezTo>
                    <a:cubicBezTo>
                      <a:pt x="237" y="114"/>
                      <a:pt x="237" y="114"/>
                      <a:pt x="237" y="114"/>
                    </a:cubicBezTo>
                    <a:cubicBezTo>
                      <a:pt x="237" y="114"/>
                      <a:pt x="237" y="114"/>
                      <a:pt x="237" y="114"/>
                    </a:cubicBezTo>
                    <a:cubicBezTo>
                      <a:pt x="244" y="114"/>
                      <a:pt x="244" y="114"/>
                      <a:pt x="244" y="114"/>
                    </a:cubicBezTo>
                    <a:cubicBezTo>
                      <a:pt x="242" y="111"/>
                      <a:pt x="242" y="111"/>
                      <a:pt x="242" y="111"/>
                    </a:cubicBezTo>
                    <a:cubicBezTo>
                      <a:pt x="243" y="110"/>
                      <a:pt x="243" y="110"/>
                      <a:pt x="243" y="110"/>
                    </a:cubicBezTo>
                    <a:cubicBezTo>
                      <a:pt x="244" y="108"/>
                      <a:pt x="244" y="108"/>
                      <a:pt x="244" y="108"/>
                    </a:cubicBezTo>
                    <a:cubicBezTo>
                      <a:pt x="230" y="77"/>
                      <a:pt x="230" y="77"/>
                      <a:pt x="230" y="77"/>
                    </a:cubicBezTo>
                    <a:cubicBezTo>
                      <a:pt x="230" y="76"/>
                      <a:pt x="230" y="76"/>
                      <a:pt x="230" y="76"/>
                    </a:cubicBezTo>
                    <a:cubicBezTo>
                      <a:pt x="229" y="75"/>
                      <a:pt x="229" y="75"/>
                      <a:pt x="229" y="75"/>
                    </a:cubicBezTo>
                    <a:cubicBezTo>
                      <a:pt x="236" y="67"/>
                      <a:pt x="236" y="67"/>
                      <a:pt x="236" y="67"/>
                    </a:cubicBezTo>
                    <a:cubicBezTo>
                      <a:pt x="234" y="65"/>
                      <a:pt x="234" y="65"/>
                      <a:pt x="234" y="65"/>
                    </a:cubicBezTo>
                    <a:cubicBezTo>
                      <a:pt x="223" y="63"/>
                      <a:pt x="223" y="63"/>
                      <a:pt x="223" y="63"/>
                    </a:cubicBezTo>
                    <a:cubicBezTo>
                      <a:pt x="222" y="63"/>
                      <a:pt x="222" y="63"/>
                      <a:pt x="222" y="63"/>
                    </a:cubicBezTo>
                    <a:cubicBezTo>
                      <a:pt x="222" y="63"/>
                      <a:pt x="222" y="63"/>
                      <a:pt x="222" y="63"/>
                    </a:cubicBezTo>
                    <a:cubicBezTo>
                      <a:pt x="222" y="62"/>
                      <a:pt x="222" y="62"/>
                      <a:pt x="222" y="62"/>
                    </a:cubicBezTo>
                    <a:cubicBezTo>
                      <a:pt x="215" y="55"/>
                      <a:pt x="215" y="55"/>
                      <a:pt x="215" y="55"/>
                    </a:cubicBezTo>
                    <a:cubicBezTo>
                      <a:pt x="215" y="53"/>
                      <a:pt x="215" y="53"/>
                      <a:pt x="215" y="53"/>
                    </a:cubicBezTo>
                    <a:cubicBezTo>
                      <a:pt x="215" y="53"/>
                      <a:pt x="215" y="53"/>
                      <a:pt x="215" y="53"/>
                    </a:cubicBezTo>
                    <a:cubicBezTo>
                      <a:pt x="214" y="54"/>
                      <a:pt x="214" y="54"/>
                      <a:pt x="214" y="54"/>
                    </a:cubicBezTo>
                    <a:cubicBezTo>
                      <a:pt x="208" y="50"/>
                      <a:pt x="208" y="50"/>
                      <a:pt x="208" y="50"/>
                    </a:cubicBezTo>
                    <a:cubicBezTo>
                      <a:pt x="206" y="53"/>
                      <a:pt x="203" y="56"/>
                      <a:pt x="200" y="57"/>
                    </a:cubicBezTo>
                    <a:cubicBezTo>
                      <a:pt x="197" y="58"/>
                      <a:pt x="192" y="55"/>
                      <a:pt x="186" y="47"/>
                    </a:cubicBezTo>
                    <a:cubicBezTo>
                      <a:pt x="183" y="43"/>
                      <a:pt x="183" y="43"/>
                      <a:pt x="183" y="43"/>
                    </a:cubicBezTo>
                    <a:cubicBezTo>
                      <a:pt x="183" y="43"/>
                      <a:pt x="180" y="43"/>
                      <a:pt x="176" y="45"/>
                    </a:cubicBezTo>
                    <a:cubicBezTo>
                      <a:pt x="169" y="47"/>
                      <a:pt x="164" y="48"/>
                      <a:pt x="162" y="47"/>
                    </a:cubicBezTo>
                    <a:cubicBezTo>
                      <a:pt x="160" y="45"/>
                      <a:pt x="160" y="41"/>
                      <a:pt x="160" y="35"/>
                    </a:cubicBezTo>
                    <a:cubicBezTo>
                      <a:pt x="161" y="31"/>
                      <a:pt x="160" y="29"/>
                      <a:pt x="160" y="27"/>
                    </a:cubicBezTo>
                    <a:cubicBezTo>
                      <a:pt x="108" y="25"/>
                      <a:pt x="108" y="25"/>
                      <a:pt x="108" y="25"/>
                    </a:cubicBezTo>
                    <a:cubicBezTo>
                      <a:pt x="103" y="23"/>
                      <a:pt x="99" y="21"/>
                      <a:pt x="97" y="19"/>
                    </a:cubicBezTo>
                    <a:cubicBezTo>
                      <a:pt x="89" y="17"/>
                      <a:pt x="89" y="17"/>
                      <a:pt x="89" y="17"/>
                    </a:cubicBezTo>
                    <a:cubicBezTo>
                      <a:pt x="86" y="15"/>
                      <a:pt x="80" y="10"/>
                      <a:pt x="72" y="0"/>
                    </a:cubicBezTo>
                    <a:cubicBezTo>
                      <a:pt x="66" y="5"/>
                      <a:pt x="66" y="5"/>
                      <a:pt x="66" y="5"/>
                    </a:cubicBezTo>
                    <a:cubicBezTo>
                      <a:pt x="58" y="2"/>
                      <a:pt x="58" y="2"/>
                      <a:pt x="58" y="2"/>
                    </a:cubicBezTo>
                    <a:cubicBezTo>
                      <a:pt x="37" y="3"/>
                      <a:pt x="37" y="3"/>
                      <a:pt x="37" y="3"/>
                    </a:cubicBezTo>
                    <a:cubicBezTo>
                      <a:pt x="37" y="3"/>
                      <a:pt x="37" y="3"/>
                      <a:pt x="37" y="3"/>
                    </a:cubicBezTo>
                    <a:cubicBezTo>
                      <a:pt x="37" y="3"/>
                      <a:pt x="37" y="3"/>
                      <a:pt x="37" y="3"/>
                    </a:cubicBezTo>
                    <a:lnTo>
                      <a:pt x="31" y="1"/>
                    </a:ln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82" name="Freeform 20"/>
              <p:cNvSpPr/>
              <p:nvPr>
                <p:custDataLst>
                  <p:tags r:id="rId18"/>
                </p:custDataLst>
              </p:nvPr>
            </p:nvSpPr>
            <p:spPr bwMode="auto">
              <a:xfrm>
                <a:off x="10018" y="8181"/>
                <a:ext cx="1503" cy="1190"/>
              </a:xfrm>
              <a:custGeom>
                <a:avLst/>
                <a:gdLst>
                  <a:gd name="T0" fmla="*/ 244 w 254"/>
                  <a:gd name="T1" fmla="*/ 64 h 201"/>
                  <a:gd name="T2" fmla="*/ 254 w 254"/>
                  <a:gd name="T3" fmla="*/ 63 h 201"/>
                  <a:gd name="T4" fmla="*/ 236 w 254"/>
                  <a:gd name="T5" fmla="*/ 44 h 201"/>
                  <a:gd name="T6" fmla="*/ 223 w 254"/>
                  <a:gd name="T7" fmla="*/ 22 h 201"/>
                  <a:gd name="T8" fmla="*/ 202 w 254"/>
                  <a:gd name="T9" fmla="*/ 27 h 201"/>
                  <a:gd name="T10" fmla="*/ 200 w 254"/>
                  <a:gd name="T11" fmla="*/ 29 h 201"/>
                  <a:gd name="T12" fmla="*/ 182 w 254"/>
                  <a:gd name="T13" fmla="*/ 25 h 201"/>
                  <a:gd name="T14" fmla="*/ 150 w 254"/>
                  <a:gd name="T15" fmla="*/ 40 h 201"/>
                  <a:gd name="T16" fmla="*/ 150 w 254"/>
                  <a:gd name="T17" fmla="*/ 19 h 201"/>
                  <a:gd name="T18" fmla="*/ 149 w 254"/>
                  <a:gd name="T19" fmla="*/ 10 h 201"/>
                  <a:gd name="T20" fmla="*/ 138 w 254"/>
                  <a:gd name="T21" fmla="*/ 10 h 201"/>
                  <a:gd name="T22" fmla="*/ 126 w 254"/>
                  <a:gd name="T23" fmla="*/ 9 h 201"/>
                  <a:gd name="T24" fmla="*/ 110 w 254"/>
                  <a:gd name="T25" fmla="*/ 1 h 201"/>
                  <a:gd name="T26" fmla="*/ 105 w 254"/>
                  <a:gd name="T27" fmla="*/ 24 h 201"/>
                  <a:gd name="T28" fmla="*/ 82 w 254"/>
                  <a:gd name="T29" fmla="*/ 18 h 201"/>
                  <a:gd name="T30" fmla="*/ 78 w 254"/>
                  <a:gd name="T31" fmla="*/ 16 h 201"/>
                  <a:gd name="T32" fmla="*/ 72 w 254"/>
                  <a:gd name="T33" fmla="*/ 33 h 201"/>
                  <a:gd name="T34" fmla="*/ 75 w 254"/>
                  <a:gd name="T35" fmla="*/ 47 h 201"/>
                  <a:gd name="T36" fmla="*/ 68 w 254"/>
                  <a:gd name="T37" fmla="*/ 61 h 201"/>
                  <a:gd name="T38" fmla="*/ 52 w 254"/>
                  <a:gd name="T39" fmla="*/ 102 h 201"/>
                  <a:gd name="T40" fmla="*/ 29 w 254"/>
                  <a:gd name="T41" fmla="*/ 117 h 201"/>
                  <a:gd name="T42" fmla="*/ 32 w 254"/>
                  <a:gd name="T43" fmla="*/ 124 h 201"/>
                  <a:gd name="T44" fmla="*/ 19 w 254"/>
                  <a:gd name="T45" fmla="*/ 142 h 201"/>
                  <a:gd name="T46" fmla="*/ 5 w 254"/>
                  <a:gd name="T47" fmla="*/ 146 h 201"/>
                  <a:gd name="T48" fmla="*/ 2 w 254"/>
                  <a:gd name="T49" fmla="*/ 184 h 201"/>
                  <a:gd name="T50" fmla="*/ 8 w 254"/>
                  <a:gd name="T51" fmla="*/ 196 h 201"/>
                  <a:gd name="T52" fmla="*/ 21 w 254"/>
                  <a:gd name="T53" fmla="*/ 200 h 201"/>
                  <a:gd name="T54" fmla="*/ 22 w 254"/>
                  <a:gd name="T55" fmla="*/ 199 h 201"/>
                  <a:gd name="T56" fmla="*/ 18 w 254"/>
                  <a:gd name="T57" fmla="*/ 186 h 201"/>
                  <a:gd name="T58" fmla="*/ 12 w 254"/>
                  <a:gd name="T59" fmla="*/ 182 h 201"/>
                  <a:gd name="T60" fmla="*/ 18 w 254"/>
                  <a:gd name="T61" fmla="*/ 173 h 201"/>
                  <a:gd name="T62" fmla="*/ 32 w 254"/>
                  <a:gd name="T63" fmla="*/ 162 h 201"/>
                  <a:gd name="T64" fmla="*/ 64 w 254"/>
                  <a:gd name="T65" fmla="*/ 141 h 201"/>
                  <a:gd name="T66" fmla="*/ 70 w 254"/>
                  <a:gd name="T67" fmla="*/ 145 h 201"/>
                  <a:gd name="T68" fmla="*/ 75 w 254"/>
                  <a:gd name="T69" fmla="*/ 141 h 201"/>
                  <a:gd name="T70" fmla="*/ 96 w 254"/>
                  <a:gd name="T71" fmla="*/ 137 h 201"/>
                  <a:gd name="T72" fmla="*/ 98 w 254"/>
                  <a:gd name="T73" fmla="*/ 136 h 201"/>
                  <a:gd name="T74" fmla="*/ 119 w 254"/>
                  <a:gd name="T75" fmla="*/ 128 h 201"/>
                  <a:gd name="T76" fmla="*/ 124 w 254"/>
                  <a:gd name="T77" fmla="*/ 96 h 201"/>
                  <a:gd name="T78" fmla="*/ 130 w 254"/>
                  <a:gd name="T79" fmla="*/ 94 h 201"/>
                  <a:gd name="T80" fmla="*/ 132 w 254"/>
                  <a:gd name="T81" fmla="*/ 95 h 201"/>
                  <a:gd name="T82" fmla="*/ 159 w 254"/>
                  <a:gd name="T83" fmla="*/ 112 h 201"/>
                  <a:gd name="T84" fmla="*/ 156 w 254"/>
                  <a:gd name="T85" fmla="*/ 103 h 201"/>
                  <a:gd name="T86" fmla="*/ 166 w 254"/>
                  <a:gd name="T87" fmla="*/ 99 h 201"/>
                  <a:gd name="T88" fmla="*/ 173 w 254"/>
                  <a:gd name="T89" fmla="*/ 95 h 201"/>
                  <a:gd name="T90" fmla="*/ 193 w 254"/>
                  <a:gd name="T91" fmla="*/ 101 h 201"/>
                  <a:gd name="T92" fmla="*/ 206 w 254"/>
                  <a:gd name="T93" fmla="*/ 92 h 201"/>
                  <a:gd name="T94" fmla="*/ 207 w 254"/>
                  <a:gd name="T95" fmla="*/ 94 h 201"/>
                  <a:gd name="T96" fmla="*/ 238 w 254"/>
                  <a:gd name="T97" fmla="*/ 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 h="201">
                    <a:moveTo>
                      <a:pt x="238" y="69"/>
                    </a:moveTo>
                    <a:cubicBezTo>
                      <a:pt x="242" y="68"/>
                      <a:pt x="244" y="67"/>
                      <a:pt x="244" y="65"/>
                    </a:cubicBezTo>
                    <a:cubicBezTo>
                      <a:pt x="244" y="64"/>
                      <a:pt x="244" y="64"/>
                      <a:pt x="244" y="64"/>
                    </a:cubicBezTo>
                    <a:cubicBezTo>
                      <a:pt x="245" y="63"/>
                      <a:pt x="245" y="63"/>
                      <a:pt x="245" y="63"/>
                    </a:cubicBezTo>
                    <a:cubicBezTo>
                      <a:pt x="246" y="63"/>
                      <a:pt x="246" y="63"/>
                      <a:pt x="246" y="63"/>
                    </a:cubicBezTo>
                    <a:cubicBezTo>
                      <a:pt x="254" y="63"/>
                      <a:pt x="254" y="63"/>
                      <a:pt x="254" y="63"/>
                    </a:cubicBezTo>
                    <a:cubicBezTo>
                      <a:pt x="254" y="58"/>
                      <a:pt x="254" y="58"/>
                      <a:pt x="254" y="58"/>
                    </a:cubicBezTo>
                    <a:cubicBezTo>
                      <a:pt x="252" y="58"/>
                      <a:pt x="250" y="57"/>
                      <a:pt x="248" y="55"/>
                    </a:cubicBezTo>
                    <a:cubicBezTo>
                      <a:pt x="236" y="44"/>
                      <a:pt x="236" y="44"/>
                      <a:pt x="236" y="44"/>
                    </a:cubicBezTo>
                    <a:cubicBezTo>
                      <a:pt x="236" y="44"/>
                      <a:pt x="236" y="44"/>
                      <a:pt x="236" y="44"/>
                    </a:cubicBezTo>
                    <a:cubicBezTo>
                      <a:pt x="230" y="29"/>
                      <a:pt x="230" y="29"/>
                      <a:pt x="230" y="29"/>
                    </a:cubicBezTo>
                    <a:cubicBezTo>
                      <a:pt x="223" y="22"/>
                      <a:pt x="223" y="22"/>
                      <a:pt x="223" y="22"/>
                    </a:cubicBezTo>
                    <a:cubicBezTo>
                      <a:pt x="214" y="21"/>
                      <a:pt x="208" y="21"/>
                      <a:pt x="203" y="22"/>
                    </a:cubicBezTo>
                    <a:cubicBezTo>
                      <a:pt x="201" y="22"/>
                      <a:pt x="201" y="22"/>
                      <a:pt x="201" y="22"/>
                    </a:cubicBezTo>
                    <a:cubicBezTo>
                      <a:pt x="202" y="27"/>
                      <a:pt x="202" y="27"/>
                      <a:pt x="202" y="27"/>
                    </a:cubicBezTo>
                    <a:cubicBezTo>
                      <a:pt x="202" y="28"/>
                      <a:pt x="202" y="28"/>
                      <a:pt x="202" y="28"/>
                    </a:cubicBezTo>
                    <a:cubicBezTo>
                      <a:pt x="202" y="29"/>
                      <a:pt x="202" y="29"/>
                      <a:pt x="202" y="29"/>
                    </a:cubicBezTo>
                    <a:cubicBezTo>
                      <a:pt x="200" y="29"/>
                      <a:pt x="200" y="29"/>
                      <a:pt x="200" y="29"/>
                    </a:cubicBezTo>
                    <a:cubicBezTo>
                      <a:pt x="194" y="32"/>
                      <a:pt x="194" y="32"/>
                      <a:pt x="194" y="32"/>
                    </a:cubicBezTo>
                    <a:cubicBezTo>
                      <a:pt x="193" y="31"/>
                      <a:pt x="193" y="31"/>
                      <a:pt x="193" y="31"/>
                    </a:cubicBezTo>
                    <a:cubicBezTo>
                      <a:pt x="188" y="26"/>
                      <a:pt x="184" y="24"/>
                      <a:pt x="182" y="25"/>
                    </a:cubicBezTo>
                    <a:cubicBezTo>
                      <a:pt x="168" y="32"/>
                      <a:pt x="160" y="35"/>
                      <a:pt x="158" y="33"/>
                    </a:cubicBezTo>
                    <a:cubicBezTo>
                      <a:pt x="156" y="34"/>
                      <a:pt x="154" y="35"/>
                      <a:pt x="152" y="38"/>
                    </a:cubicBezTo>
                    <a:cubicBezTo>
                      <a:pt x="150" y="40"/>
                      <a:pt x="150" y="40"/>
                      <a:pt x="150" y="40"/>
                    </a:cubicBezTo>
                    <a:cubicBezTo>
                      <a:pt x="149" y="38"/>
                      <a:pt x="149" y="38"/>
                      <a:pt x="149" y="38"/>
                    </a:cubicBezTo>
                    <a:cubicBezTo>
                      <a:pt x="145" y="34"/>
                      <a:pt x="143" y="31"/>
                      <a:pt x="143" y="29"/>
                    </a:cubicBezTo>
                    <a:cubicBezTo>
                      <a:pt x="143" y="27"/>
                      <a:pt x="146" y="24"/>
                      <a:pt x="150" y="19"/>
                    </a:cubicBezTo>
                    <a:cubicBezTo>
                      <a:pt x="156" y="12"/>
                      <a:pt x="159" y="9"/>
                      <a:pt x="159" y="8"/>
                    </a:cubicBezTo>
                    <a:cubicBezTo>
                      <a:pt x="158" y="6"/>
                      <a:pt x="158" y="6"/>
                      <a:pt x="158" y="6"/>
                    </a:cubicBezTo>
                    <a:cubicBezTo>
                      <a:pt x="156" y="5"/>
                      <a:pt x="153" y="7"/>
                      <a:pt x="149" y="10"/>
                    </a:cubicBezTo>
                    <a:cubicBezTo>
                      <a:pt x="145" y="13"/>
                      <a:pt x="142" y="14"/>
                      <a:pt x="141" y="14"/>
                    </a:cubicBezTo>
                    <a:cubicBezTo>
                      <a:pt x="140" y="14"/>
                      <a:pt x="139" y="12"/>
                      <a:pt x="139" y="10"/>
                    </a:cubicBezTo>
                    <a:cubicBezTo>
                      <a:pt x="138" y="10"/>
                      <a:pt x="138" y="10"/>
                      <a:pt x="138" y="10"/>
                    </a:cubicBezTo>
                    <a:cubicBezTo>
                      <a:pt x="135" y="3"/>
                      <a:pt x="135" y="3"/>
                      <a:pt x="135" y="3"/>
                    </a:cubicBezTo>
                    <a:cubicBezTo>
                      <a:pt x="127" y="8"/>
                      <a:pt x="127" y="8"/>
                      <a:pt x="127" y="8"/>
                    </a:cubicBezTo>
                    <a:cubicBezTo>
                      <a:pt x="126" y="9"/>
                      <a:pt x="126" y="9"/>
                      <a:pt x="126" y="9"/>
                    </a:cubicBezTo>
                    <a:cubicBezTo>
                      <a:pt x="126" y="8"/>
                      <a:pt x="126" y="8"/>
                      <a:pt x="126" y="8"/>
                    </a:cubicBezTo>
                    <a:cubicBezTo>
                      <a:pt x="126" y="8"/>
                      <a:pt x="126" y="8"/>
                      <a:pt x="126" y="8"/>
                    </a:cubicBezTo>
                    <a:cubicBezTo>
                      <a:pt x="120" y="5"/>
                      <a:pt x="115" y="3"/>
                      <a:pt x="110" y="1"/>
                    </a:cubicBezTo>
                    <a:cubicBezTo>
                      <a:pt x="106" y="0"/>
                      <a:pt x="102" y="1"/>
                      <a:pt x="99" y="6"/>
                    </a:cubicBezTo>
                    <a:cubicBezTo>
                      <a:pt x="102" y="12"/>
                      <a:pt x="102" y="12"/>
                      <a:pt x="102" y="12"/>
                    </a:cubicBezTo>
                    <a:cubicBezTo>
                      <a:pt x="105" y="18"/>
                      <a:pt x="106" y="22"/>
                      <a:pt x="105" y="24"/>
                    </a:cubicBezTo>
                    <a:cubicBezTo>
                      <a:pt x="104" y="26"/>
                      <a:pt x="103" y="27"/>
                      <a:pt x="102" y="27"/>
                    </a:cubicBezTo>
                    <a:cubicBezTo>
                      <a:pt x="99" y="28"/>
                      <a:pt x="96" y="27"/>
                      <a:pt x="91" y="23"/>
                    </a:cubicBezTo>
                    <a:cubicBezTo>
                      <a:pt x="88" y="21"/>
                      <a:pt x="85" y="19"/>
                      <a:pt x="82" y="18"/>
                    </a:cubicBezTo>
                    <a:cubicBezTo>
                      <a:pt x="78" y="16"/>
                      <a:pt x="78" y="16"/>
                      <a:pt x="78" y="16"/>
                    </a:cubicBezTo>
                    <a:cubicBezTo>
                      <a:pt x="78" y="16"/>
                      <a:pt x="78" y="16"/>
                      <a:pt x="78" y="16"/>
                    </a:cubicBezTo>
                    <a:cubicBezTo>
                      <a:pt x="78" y="16"/>
                      <a:pt x="78" y="16"/>
                      <a:pt x="78" y="16"/>
                    </a:cubicBezTo>
                    <a:cubicBezTo>
                      <a:pt x="78" y="17"/>
                      <a:pt x="78" y="17"/>
                      <a:pt x="78" y="17"/>
                    </a:cubicBezTo>
                    <a:cubicBezTo>
                      <a:pt x="78" y="26"/>
                      <a:pt x="78" y="26"/>
                      <a:pt x="78" y="26"/>
                    </a:cubicBezTo>
                    <a:cubicBezTo>
                      <a:pt x="72" y="33"/>
                      <a:pt x="72" y="33"/>
                      <a:pt x="72" y="33"/>
                    </a:cubicBezTo>
                    <a:cubicBezTo>
                      <a:pt x="72" y="40"/>
                      <a:pt x="72" y="40"/>
                      <a:pt x="72" y="40"/>
                    </a:cubicBezTo>
                    <a:cubicBezTo>
                      <a:pt x="74" y="47"/>
                      <a:pt x="74" y="47"/>
                      <a:pt x="74" y="47"/>
                    </a:cubicBezTo>
                    <a:cubicBezTo>
                      <a:pt x="75" y="47"/>
                      <a:pt x="75" y="47"/>
                      <a:pt x="75" y="47"/>
                    </a:cubicBezTo>
                    <a:cubicBezTo>
                      <a:pt x="70" y="54"/>
                      <a:pt x="70" y="54"/>
                      <a:pt x="70" y="54"/>
                    </a:cubicBezTo>
                    <a:cubicBezTo>
                      <a:pt x="68" y="60"/>
                      <a:pt x="68" y="60"/>
                      <a:pt x="68" y="60"/>
                    </a:cubicBezTo>
                    <a:cubicBezTo>
                      <a:pt x="68" y="61"/>
                      <a:pt x="68" y="61"/>
                      <a:pt x="68" y="61"/>
                    </a:cubicBezTo>
                    <a:cubicBezTo>
                      <a:pt x="62" y="67"/>
                      <a:pt x="62" y="67"/>
                      <a:pt x="62" y="67"/>
                    </a:cubicBezTo>
                    <a:cubicBezTo>
                      <a:pt x="52" y="90"/>
                      <a:pt x="52" y="90"/>
                      <a:pt x="52" y="90"/>
                    </a:cubicBezTo>
                    <a:cubicBezTo>
                      <a:pt x="52" y="102"/>
                      <a:pt x="52" y="102"/>
                      <a:pt x="52" y="102"/>
                    </a:cubicBezTo>
                    <a:cubicBezTo>
                      <a:pt x="52" y="102"/>
                      <a:pt x="52" y="102"/>
                      <a:pt x="52" y="102"/>
                    </a:cubicBezTo>
                    <a:cubicBezTo>
                      <a:pt x="30" y="115"/>
                      <a:pt x="30" y="115"/>
                      <a:pt x="30" y="115"/>
                    </a:cubicBezTo>
                    <a:cubicBezTo>
                      <a:pt x="29" y="117"/>
                      <a:pt x="29" y="117"/>
                      <a:pt x="29" y="117"/>
                    </a:cubicBezTo>
                    <a:cubicBezTo>
                      <a:pt x="32" y="124"/>
                      <a:pt x="32" y="124"/>
                      <a:pt x="32" y="124"/>
                    </a:cubicBezTo>
                    <a:cubicBezTo>
                      <a:pt x="32" y="124"/>
                      <a:pt x="32" y="124"/>
                      <a:pt x="32" y="124"/>
                    </a:cubicBezTo>
                    <a:cubicBezTo>
                      <a:pt x="32" y="124"/>
                      <a:pt x="32" y="124"/>
                      <a:pt x="32" y="124"/>
                    </a:cubicBezTo>
                    <a:cubicBezTo>
                      <a:pt x="30" y="133"/>
                      <a:pt x="30" y="133"/>
                      <a:pt x="30" y="133"/>
                    </a:cubicBezTo>
                    <a:cubicBezTo>
                      <a:pt x="21" y="132"/>
                      <a:pt x="21" y="132"/>
                      <a:pt x="21" y="132"/>
                    </a:cubicBezTo>
                    <a:cubicBezTo>
                      <a:pt x="19" y="142"/>
                      <a:pt x="19" y="142"/>
                      <a:pt x="19" y="142"/>
                    </a:cubicBezTo>
                    <a:cubicBezTo>
                      <a:pt x="8" y="142"/>
                      <a:pt x="8" y="142"/>
                      <a:pt x="8" y="142"/>
                    </a:cubicBezTo>
                    <a:cubicBezTo>
                      <a:pt x="5" y="146"/>
                      <a:pt x="5" y="146"/>
                      <a:pt x="5" y="146"/>
                    </a:cubicBezTo>
                    <a:cubicBezTo>
                      <a:pt x="5" y="146"/>
                      <a:pt x="5" y="146"/>
                      <a:pt x="5" y="146"/>
                    </a:cubicBezTo>
                    <a:cubicBezTo>
                      <a:pt x="2" y="153"/>
                      <a:pt x="2" y="153"/>
                      <a:pt x="2" y="153"/>
                    </a:cubicBezTo>
                    <a:cubicBezTo>
                      <a:pt x="0" y="178"/>
                      <a:pt x="0" y="178"/>
                      <a:pt x="0" y="178"/>
                    </a:cubicBezTo>
                    <a:cubicBezTo>
                      <a:pt x="2" y="184"/>
                      <a:pt x="2" y="184"/>
                      <a:pt x="2" y="184"/>
                    </a:cubicBezTo>
                    <a:cubicBezTo>
                      <a:pt x="3" y="184"/>
                      <a:pt x="3" y="184"/>
                      <a:pt x="3" y="184"/>
                    </a:cubicBezTo>
                    <a:cubicBezTo>
                      <a:pt x="3" y="190"/>
                      <a:pt x="3" y="190"/>
                      <a:pt x="3" y="190"/>
                    </a:cubicBezTo>
                    <a:cubicBezTo>
                      <a:pt x="8" y="196"/>
                      <a:pt x="8" y="196"/>
                      <a:pt x="8" y="196"/>
                    </a:cubicBezTo>
                    <a:cubicBezTo>
                      <a:pt x="8" y="196"/>
                      <a:pt x="8" y="196"/>
                      <a:pt x="8" y="196"/>
                    </a:cubicBezTo>
                    <a:cubicBezTo>
                      <a:pt x="8" y="201"/>
                      <a:pt x="8" y="201"/>
                      <a:pt x="8" y="201"/>
                    </a:cubicBezTo>
                    <a:cubicBezTo>
                      <a:pt x="21" y="200"/>
                      <a:pt x="21" y="200"/>
                      <a:pt x="21" y="200"/>
                    </a:cubicBezTo>
                    <a:cubicBezTo>
                      <a:pt x="22" y="199"/>
                      <a:pt x="22" y="199"/>
                      <a:pt x="22" y="199"/>
                    </a:cubicBezTo>
                    <a:cubicBezTo>
                      <a:pt x="22" y="199"/>
                      <a:pt x="22" y="199"/>
                      <a:pt x="22" y="199"/>
                    </a:cubicBezTo>
                    <a:cubicBezTo>
                      <a:pt x="22" y="199"/>
                      <a:pt x="22" y="199"/>
                      <a:pt x="22" y="199"/>
                    </a:cubicBezTo>
                    <a:cubicBezTo>
                      <a:pt x="22" y="198"/>
                      <a:pt x="22" y="198"/>
                      <a:pt x="22" y="198"/>
                    </a:cubicBezTo>
                    <a:cubicBezTo>
                      <a:pt x="26" y="194"/>
                      <a:pt x="26" y="194"/>
                      <a:pt x="26" y="194"/>
                    </a:cubicBezTo>
                    <a:cubicBezTo>
                      <a:pt x="18" y="186"/>
                      <a:pt x="18" y="186"/>
                      <a:pt x="18" y="186"/>
                    </a:cubicBezTo>
                    <a:cubicBezTo>
                      <a:pt x="17" y="186"/>
                      <a:pt x="17" y="186"/>
                      <a:pt x="17" y="186"/>
                    </a:cubicBezTo>
                    <a:cubicBezTo>
                      <a:pt x="12" y="182"/>
                      <a:pt x="12" y="182"/>
                      <a:pt x="12" y="182"/>
                    </a:cubicBezTo>
                    <a:cubicBezTo>
                      <a:pt x="12" y="182"/>
                      <a:pt x="12" y="182"/>
                      <a:pt x="12" y="182"/>
                    </a:cubicBezTo>
                    <a:cubicBezTo>
                      <a:pt x="12" y="181"/>
                      <a:pt x="12" y="181"/>
                      <a:pt x="12" y="181"/>
                    </a:cubicBezTo>
                    <a:cubicBezTo>
                      <a:pt x="12" y="173"/>
                      <a:pt x="12" y="173"/>
                      <a:pt x="12" y="173"/>
                    </a:cubicBezTo>
                    <a:cubicBezTo>
                      <a:pt x="18" y="173"/>
                      <a:pt x="18" y="173"/>
                      <a:pt x="18" y="173"/>
                    </a:cubicBezTo>
                    <a:cubicBezTo>
                      <a:pt x="19" y="170"/>
                      <a:pt x="19" y="170"/>
                      <a:pt x="19" y="170"/>
                    </a:cubicBezTo>
                    <a:cubicBezTo>
                      <a:pt x="16" y="162"/>
                      <a:pt x="16" y="162"/>
                      <a:pt x="16" y="162"/>
                    </a:cubicBezTo>
                    <a:cubicBezTo>
                      <a:pt x="32" y="162"/>
                      <a:pt x="32" y="162"/>
                      <a:pt x="32" y="162"/>
                    </a:cubicBezTo>
                    <a:cubicBezTo>
                      <a:pt x="60" y="149"/>
                      <a:pt x="60" y="149"/>
                      <a:pt x="60" y="149"/>
                    </a:cubicBezTo>
                    <a:cubicBezTo>
                      <a:pt x="63" y="143"/>
                      <a:pt x="63" y="143"/>
                      <a:pt x="63" y="143"/>
                    </a:cubicBezTo>
                    <a:cubicBezTo>
                      <a:pt x="64" y="141"/>
                      <a:pt x="64" y="141"/>
                      <a:pt x="64" y="141"/>
                    </a:cubicBezTo>
                    <a:cubicBezTo>
                      <a:pt x="70" y="144"/>
                      <a:pt x="70" y="144"/>
                      <a:pt x="70" y="144"/>
                    </a:cubicBezTo>
                    <a:cubicBezTo>
                      <a:pt x="70" y="144"/>
                      <a:pt x="70" y="144"/>
                      <a:pt x="70" y="144"/>
                    </a:cubicBezTo>
                    <a:cubicBezTo>
                      <a:pt x="70" y="145"/>
                      <a:pt x="70" y="145"/>
                      <a:pt x="70" y="145"/>
                    </a:cubicBezTo>
                    <a:cubicBezTo>
                      <a:pt x="73" y="148"/>
                      <a:pt x="73" y="148"/>
                      <a:pt x="73" y="148"/>
                    </a:cubicBezTo>
                    <a:cubicBezTo>
                      <a:pt x="76" y="147"/>
                      <a:pt x="76" y="147"/>
                      <a:pt x="76" y="147"/>
                    </a:cubicBezTo>
                    <a:cubicBezTo>
                      <a:pt x="75" y="141"/>
                      <a:pt x="75" y="141"/>
                      <a:pt x="75" y="141"/>
                    </a:cubicBezTo>
                    <a:cubicBezTo>
                      <a:pt x="84" y="141"/>
                      <a:pt x="84" y="141"/>
                      <a:pt x="84" y="141"/>
                    </a:cubicBezTo>
                    <a:cubicBezTo>
                      <a:pt x="93" y="143"/>
                      <a:pt x="93" y="143"/>
                      <a:pt x="93" y="143"/>
                    </a:cubicBezTo>
                    <a:cubicBezTo>
                      <a:pt x="96" y="137"/>
                      <a:pt x="96" y="137"/>
                      <a:pt x="96" y="137"/>
                    </a:cubicBezTo>
                    <a:cubicBezTo>
                      <a:pt x="97" y="136"/>
                      <a:pt x="97" y="136"/>
                      <a:pt x="97" y="136"/>
                    </a:cubicBezTo>
                    <a:cubicBezTo>
                      <a:pt x="97" y="136"/>
                      <a:pt x="97" y="136"/>
                      <a:pt x="97" y="136"/>
                    </a:cubicBezTo>
                    <a:cubicBezTo>
                      <a:pt x="98" y="136"/>
                      <a:pt x="98" y="136"/>
                      <a:pt x="98" y="136"/>
                    </a:cubicBezTo>
                    <a:cubicBezTo>
                      <a:pt x="107" y="133"/>
                      <a:pt x="107" y="133"/>
                      <a:pt x="107" y="133"/>
                    </a:cubicBezTo>
                    <a:cubicBezTo>
                      <a:pt x="109" y="119"/>
                      <a:pt x="109" y="119"/>
                      <a:pt x="109" y="119"/>
                    </a:cubicBezTo>
                    <a:cubicBezTo>
                      <a:pt x="119" y="128"/>
                      <a:pt x="119" y="128"/>
                      <a:pt x="119" y="128"/>
                    </a:cubicBezTo>
                    <a:cubicBezTo>
                      <a:pt x="123" y="128"/>
                      <a:pt x="123" y="128"/>
                      <a:pt x="123" y="128"/>
                    </a:cubicBezTo>
                    <a:cubicBezTo>
                      <a:pt x="125" y="126"/>
                      <a:pt x="125" y="126"/>
                      <a:pt x="125" y="126"/>
                    </a:cubicBezTo>
                    <a:cubicBezTo>
                      <a:pt x="124" y="96"/>
                      <a:pt x="124" y="96"/>
                      <a:pt x="124" y="96"/>
                    </a:cubicBezTo>
                    <a:cubicBezTo>
                      <a:pt x="124" y="95"/>
                      <a:pt x="124" y="95"/>
                      <a:pt x="124" y="95"/>
                    </a:cubicBezTo>
                    <a:cubicBezTo>
                      <a:pt x="124" y="93"/>
                      <a:pt x="124" y="93"/>
                      <a:pt x="124" y="93"/>
                    </a:cubicBezTo>
                    <a:cubicBezTo>
                      <a:pt x="130" y="94"/>
                      <a:pt x="130" y="94"/>
                      <a:pt x="130" y="94"/>
                    </a:cubicBezTo>
                    <a:cubicBezTo>
                      <a:pt x="131" y="94"/>
                      <a:pt x="131" y="94"/>
                      <a:pt x="131" y="94"/>
                    </a:cubicBezTo>
                    <a:cubicBezTo>
                      <a:pt x="132" y="95"/>
                      <a:pt x="132" y="95"/>
                      <a:pt x="132" y="95"/>
                    </a:cubicBezTo>
                    <a:cubicBezTo>
                      <a:pt x="132" y="95"/>
                      <a:pt x="132" y="95"/>
                      <a:pt x="132" y="95"/>
                    </a:cubicBezTo>
                    <a:cubicBezTo>
                      <a:pt x="143" y="115"/>
                      <a:pt x="143" y="115"/>
                      <a:pt x="143" y="115"/>
                    </a:cubicBezTo>
                    <a:cubicBezTo>
                      <a:pt x="156" y="113"/>
                      <a:pt x="156" y="113"/>
                      <a:pt x="156" y="113"/>
                    </a:cubicBezTo>
                    <a:cubicBezTo>
                      <a:pt x="159" y="112"/>
                      <a:pt x="159" y="112"/>
                      <a:pt x="159" y="112"/>
                    </a:cubicBezTo>
                    <a:cubicBezTo>
                      <a:pt x="161" y="108"/>
                      <a:pt x="161" y="108"/>
                      <a:pt x="161" y="108"/>
                    </a:cubicBezTo>
                    <a:cubicBezTo>
                      <a:pt x="157" y="104"/>
                      <a:pt x="157" y="104"/>
                      <a:pt x="157" y="104"/>
                    </a:cubicBezTo>
                    <a:cubicBezTo>
                      <a:pt x="156" y="103"/>
                      <a:pt x="156" y="103"/>
                      <a:pt x="156" y="103"/>
                    </a:cubicBezTo>
                    <a:cubicBezTo>
                      <a:pt x="165" y="100"/>
                      <a:pt x="165" y="100"/>
                      <a:pt x="165" y="100"/>
                    </a:cubicBezTo>
                    <a:cubicBezTo>
                      <a:pt x="166" y="99"/>
                      <a:pt x="166" y="99"/>
                      <a:pt x="166" y="99"/>
                    </a:cubicBezTo>
                    <a:cubicBezTo>
                      <a:pt x="166" y="99"/>
                      <a:pt x="166" y="99"/>
                      <a:pt x="166" y="99"/>
                    </a:cubicBezTo>
                    <a:cubicBezTo>
                      <a:pt x="170" y="103"/>
                      <a:pt x="170" y="103"/>
                      <a:pt x="170" y="103"/>
                    </a:cubicBezTo>
                    <a:cubicBezTo>
                      <a:pt x="173" y="101"/>
                      <a:pt x="173" y="101"/>
                      <a:pt x="173" y="101"/>
                    </a:cubicBezTo>
                    <a:cubicBezTo>
                      <a:pt x="173" y="95"/>
                      <a:pt x="173" y="95"/>
                      <a:pt x="173" y="95"/>
                    </a:cubicBezTo>
                    <a:cubicBezTo>
                      <a:pt x="175" y="95"/>
                      <a:pt x="175" y="95"/>
                      <a:pt x="175" y="95"/>
                    </a:cubicBezTo>
                    <a:cubicBezTo>
                      <a:pt x="182" y="95"/>
                      <a:pt x="182" y="95"/>
                      <a:pt x="182" y="95"/>
                    </a:cubicBezTo>
                    <a:cubicBezTo>
                      <a:pt x="186" y="95"/>
                      <a:pt x="190" y="98"/>
                      <a:pt x="193" y="101"/>
                    </a:cubicBezTo>
                    <a:cubicBezTo>
                      <a:pt x="194" y="103"/>
                      <a:pt x="194" y="103"/>
                      <a:pt x="194" y="103"/>
                    </a:cubicBezTo>
                    <a:cubicBezTo>
                      <a:pt x="196" y="93"/>
                      <a:pt x="196" y="93"/>
                      <a:pt x="196" y="93"/>
                    </a:cubicBezTo>
                    <a:cubicBezTo>
                      <a:pt x="198" y="91"/>
                      <a:pt x="201" y="90"/>
                      <a:pt x="206" y="92"/>
                    </a:cubicBezTo>
                    <a:cubicBezTo>
                      <a:pt x="207" y="93"/>
                      <a:pt x="207" y="93"/>
                      <a:pt x="207" y="93"/>
                    </a:cubicBezTo>
                    <a:cubicBezTo>
                      <a:pt x="207" y="93"/>
                      <a:pt x="207" y="93"/>
                      <a:pt x="207" y="93"/>
                    </a:cubicBezTo>
                    <a:cubicBezTo>
                      <a:pt x="207" y="94"/>
                      <a:pt x="207" y="94"/>
                      <a:pt x="207" y="94"/>
                    </a:cubicBezTo>
                    <a:cubicBezTo>
                      <a:pt x="208" y="94"/>
                      <a:pt x="208" y="94"/>
                      <a:pt x="209" y="94"/>
                    </a:cubicBezTo>
                    <a:cubicBezTo>
                      <a:pt x="211" y="94"/>
                      <a:pt x="218" y="89"/>
                      <a:pt x="230" y="80"/>
                    </a:cubicBezTo>
                    <a:cubicBezTo>
                      <a:pt x="230" y="74"/>
                      <a:pt x="233" y="70"/>
                      <a:pt x="238" y="69"/>
                    </a:cubicBez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83" name="Freeform 21"/>
              <p:cNvSpPr/>
              <p:nvPr>
                <p:custDataLst>
                  <p:tags r:id="rId19"/>
                </p:custDataLst>
              </p:nvPr>
            </p:nvSpPr>
            <p:spPr bwMode="auto">
              <a:xfrm>
                <a:off x="10729" y="7151"/>
                <a:ext cx="900" cy="1225"/>
              </a:xfrm>
              <a:custGeom>
                <a:avLst/>
                <a:gdLst>
                  <a:gd name="T0" fmla="*/ 119 w 152"/>
                  <a:gd name="T1" fmla="*/ 8 h 207"/>
                  <a:gd name="T2" fmla="*/ 106 w 152"/>
                  <a:gd name="T3" fmla="*/ 3 h 207"/>
                  <a:gd name="T4" fmla="*/ 88 w 152"/>
                  <a:gd name="T5" fmla="*/ 16 h 207"/>
                  <a:gd name="T6" fmla="*/ 76 w 152"/>
                  <a:gd name="T7" fmla="*/ 11 h 207"/>
                  <a:gd name="T8" fmla="*/ 76 w 152"/>
                  <a:gd name="T9" fmla="*/ 12 h 207"/>
                  <a:gd name="T10" fmla="*/ 54 w 152"/>
                  <a:gd name="T11" fmla="*/ 17 h 207"/>
                  <a:gd name="T12" fmla="*/ 42 w 152"/>
                  <a:gd name="T13" fmla="*/ 18 h 207"/>
                  <a:gd name="T14" fmla="*/ 34 w 152"/>
                  <a:gd name="T15" fmla="*/ 27 h 207"/>
                  <a:gd name="T16" fmla="*/ 20 w 152"/>
                  <a:gd name="T17" fmla="*/ 28 h 207"/>
                  <a:gd name="T18" fmla="*/ 10 w 152"/>
                  <a:gd name="T19" fmla="*/ 44 h 207"/>
                  <a:gd name="T20" fmla="*/ 11 w 152"/>
                  <a:gd name="T21" fmla="*/ 46 h 207"/>
                  <a:gd name="T22" fmla="*/ 17 w 152"/>
                  <a:gd name="T23" fmla="*/ 69 h 207"/>
                  <a:gd name="T24" fmla="*/ 17 w 152"/>
                  <a:gd name="T25" fmla="*/ 72 h 207"/>
                  <a:gd name="T26" fmla="*/ 16 w 152"/>
                  <a:gd name="T27" fmla="*/ 72 h 207"/>
                  <a:gd name="T28" fmla="*/ 0 w 152"/>
                  <a:gd name="T29" fmla="*/ 94 h 207"/>
                  <a:gd name="T30" fmla="*/ 6 w 152"/>
                  <a:gd name="T31" fmla="*/ 98 h 207"/>
                  <a:gd name="T32" fmla="*/ 12 w 152"/>
                  <a:gd name="T33" fmla="*/ 131 h 207"/>
                  <a:gd name="T34" fmla="*/ 20 w 152"/>
                  <a:gd name="T35" fmla="*/ 143 h 207"/>
                  <a:gd name="T36" fmla="*/ 21 w 152"/>
                  <a:gd name="T37" fmla="*/ 152 h 207"/>
                  <a:gd name="T38" fmla="*/ 22 w 152"/>
                  <a:gd name="T39" fmla="*/ 181 h 207"/>
                  <a:gd name="T40" fmla="*/ 26 w 152"/>
                  <a:gd name="T41" fmla="*/ 181 h 207"/>
                  <a:gd name="T42" fmla="*/ 43 w 152"/>
                  <a:gd name="T43" fmla="*/ 181 h 207"/>
                  <a:gd name="T44" fmla="*/ 28 w 152"/>
                  <a:gd name="T45" fmla="*/ 203 h 207"/>
                  <a:gd name="T46" fmla="*/ 40 w 152"/>
                  <a:gd name="T47" fmla="*/ 203 h 207"/>
                  <a:gd name="T48" fmla="*/ 75 w 152"/>
                  <a:gd name="T49" fmla="*/ 201 h 207"/>
                  <a:gd name="T50" fmla="*/ 77 w 152"/>
                  <a:gd name="T51" fmla="*/ 195 h 207"/>
                  <a:gd name="T52" fmla="*/ 77 w 152"/>
                  <a:gd name="T53" fmla="*/ 190 h 207"/>
                  <a:gd name="T54" fmla="*/ 75 w 152"/>
                  <a:gd name="T55" fmla="*/ 179 h 207"/>
                  <a:gd name="T56" fmla="*/ 83 w 152"/>
                  <a:gd name="T57" fmla="*/ 173 h 207"/>
                  <a:gd name="T58" fmla="*/ 81 w 152"/>
                  <a:gd name="T59" fmla="*/ 168 h 207"/>
                  <a:gd name="T60" fmla="*/ 81 w 152"/>
                  <a:gd name="T61" fmla="*/ 167 h 207"/>
                  <a:gd name="T62" fmla="*/ 85 w 152"/>
                  <a:gd name="T63" fmla="*/ 154 h 207"/>
                  <a:gd name="T64" fmla="*/ 89 w 152"/>
                  <a:gd name="T65" fmla="*/ 149 h 207"/>
                  <a:gd name="T66" fmla="*/ 93 w 152"/>
                  <a:gd name="T67" fmla="*/ 146 h 207"/>
                  <a:gd name="T68" fmla="*/ 100 w 152"/>
                  <a:gd name="T69" fmla="*/ 130 h 207"/>
                  <a:gd name="T70" fmla="*/ 103 w 152"/>
                  <a:gd name="T71" fmla="*/ 128 h 207"/>
                  <a:gd name="T72" fmla="*/ 99 w 152"/>
                  <a:gd name="T73" fmla="*/ 111 h 207"/>
                  <a:gd name="T74" fmla="*/ 112 w 152"/>
                  <a:gd name="T75" fmla="*/ 100 h 207"/>
                  <a:gd name="T76" fmla="*/ 110 w 152"/>
                  <a:gd name="T77" fmla="*/ 85 h 207"/>
                  <a:gd name="T78" fmla="*/ 125 w 152"/>
                  <a:gd name="T79" fmla="*/ 68 h 207"/>
                  <a:gd name="T80" fmla="*/ 131 w 152"/>
                  <a:gd name="T81" fmla="*/ 70 h 207"/>
                  <a:gd name="T82" fmla="*/ 142 w 152"/>
                  <a:gd name="T83" fmla="*/ 64 h 207"/>
                  <a:gd name="T84" fmla="*/ 142 w 152"/>
                  <a:gd name="T85" fmla="*/ 64 h 207"/>
                  <a:gd name="T86" fmla="*/ 148 w 152"/>
                  <a:gd name="T87" fmla="*/ 60 h 207"/>
                  <a:gd name="T88" fmla="*/ 148 w 152"/>
                  <a:gd name="T89" fmla="*/ 53 h 207"/>
                  <a:gd name="T90" fmla="*/ 150 w 152"/>
                  <a:gd name="T91" fmla="*/ 51 h 207"/>
                  <a:gd name="T92" fmla="*/ 152 w 152"/>
                  <a:gd name="T93" fmla="*/ 48 h 207"/>
                  <a:gd name="T94" fmla="*/ 138 w 152"/>
                  <a:gd name="T95" fmla="*/ 26 h 207"/>
                  <a:gd name="T96" fmla="*/ 132 w 152"/>
                  <a:gd name="T97" fmla="*/ 1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207">
                    <a:moveTo>
                      <a:pt x="120" y="8"/>
                    </a:moveTo>
                    <a:cubicBezTo>
                      <a:pt x="119" y="8"/>
                      <a:pt x="119" y="8"/>
                      <a:pt x="119" y="8"/>
                    </a:cubicBezTo>
                    <a:cubicBezTo>
                      <a:pt x="110" y="0"/>
                      <a:pt x="110" y="0"/>
                      <a:pt x="110" y="0"/>
                    </a:cubicBezTo>
                    <a:cubicBezTo>
                      <a:pt x="106" y="3"/>
                      <a:pt x="106" y="3"/>
                      <a:pt x="106" y="3"/>
                    </a:cubicBezTo>
                    <a:cubicBezTo>
                      <a:pt x="102" y="10"/>
                      <a:pt x="98" y="14"/>
                      <a:pt x="92" y="16"/>
                    </a:cubicBezTo>
                    <a:cubicBezTo>
                      <a:pt x="91" y="17"/>
                      <a:pt x="89" y="17"/>
                      <a:pt x="88" y="16"/>
                    </a:cubicBezTo>
                    <a:cubicBezTo>
                      <a:pt x="86" y="14"/>
                      <a:pt x="87" y="9"/>
                      <a:pt x="90" y="2"/>
                    </a:cubicBezTo>
                    <a:cubicBezTo>
                      <a:pt x="76" y="11"/>
                      <a:pt x="76" y="11"/>
                      <a:pt x="76" y="11"/>
                    </a:cubicBezTo>
                    <a:cubicBezTo>
                      <a:pt x="76" y="12"/>
                      <a:pt x="76" y="12"/>
                      <a:pt x="76" y="12"/>
                    </a:cubicBezTo>
                    <a:cubicBezTo>
                      <a:pt x="76" y="12"/>
                      <a:pt x="76" y="12"/>
                      <a:pt x="76" y="12"/>
                    </a:cubicBezTo>
                    <a:cubicBezTo>
                      <a:pt x="64" y="12"/>
                      <a:pt x="64" y="12"/>
                      <a:pt x="64" y="12"/>
                    </a:cubicBezTo>
                    <a:cubicBezTo>
                      <a:pt x="54" y="17"/>
                      <a:pt x="54" y="17"/>
                      <a:pt x="54" y="17"/>
                    </a:cubicBezTo>
                    <a:cubicBezTo>
                      <a:pt x="54" y="18"/>
                      <a:pt x="54" y="18"/>
                      <a:pt x="54" y="18"/>
                    </a:cubicBezTo>
                    <a:cubicBezTo>
                      <a:pt x="42" y="18"/>
                      <a:pt x="42" y="18"/>
                      <a:pt x="42" y="18"/>
                    </a:cubicBezTo>
                    <a:cubicBezTo>
                      <a:pt x="36" y="21"/>
                      <a:pt x="36" y="21"/>
                      <a:pt x="36" y="21"/>
                    </a:cubicBezTo>
                    <a:cubicBezTo>
                      <a:pt x="34" y="27"/>
                      <a:pt x="34" y="27"/>
                      <a:pt x="34" y="27"/>
                    </a:cubicBezTo>
                    <a:cubicBezTo>
                      <a:pt x="33" y="28"/>
                      <a:pt x="33" y="28"/>
                      <a:pt x="33" y="28"/>
                    </a:cubicBezTo>
                    <a:cubicBezTo>
                      <a:pt x="20" y="28"/>
                      <a:pt x="20" y="28"/>
                      <a:pt x="20" y="28"/>
                    </a:cubicBezTo>
                    <a:cubicBezTo>
                      <a:pt x="17" y="28"/>
                      <a:pt x="12" y="32"/>
                      <a:pt x="4" y="40"/>
                    </a:cubicBezTo>
                    <a:cubicBezTo>
                      <a:pt x="8" y="42"/>
                      <a:pt x="10" y="43"/>
                      <a:pt x="10" y="44"/>
                    </a:cubicBezTo>
                    <a:cubicBezTo>
                      <a:pt x="11" y="47"/>
                      <a:pt x="11" y="47"/>
                      <a:pt x="11" y="47"/>
                    </a:cubicBezTo>
                    <a:cubicBezTo>
                      <a:pt x="11" y="46"/>
                      <a:pt x="11" y="46"/>
                      <a:pt x="11" y="46"/>
                    </a:cubicBezTo>
                    <a:cubicBezTo>
                      <a:pt x="17" y="69"/>
                      <a:pt x="17" y="69"/>
                      <a:pt x="17" y="69"/>
                    </a:cubicBezTo>
                    <a:cubicBezTo>
                      <a:pt x="17" y="69"/>
                      <a:pt x="17" y="69"/>
                      <a:pt x="17" y="69"/>
                    </a:cubicBezTo>
                    <a:cubicBezTo>
                      <a:pt x="17" y="70"/>
                      <a:pt x="17" y="70"/>
                      <a:pt x="17" y="70"/>
                    </a:cubicBezTo>
                    <a:cubicBezTo>
                      <a:pt x="17" y="72"/>
                      <a:pt x="17" y="72"/>
                      <a:pt x="17" y="72"/>
                    </a:cubicBezTo>
                    <a:cubicBezTo>
                      <a:pt x="17" y="72"/>
                      <a:pt x="17" y="72"/>
                      <a:pt x="17" y="72"/>
                    </a:cubicBezTo>
                    <a:cubicBezTo>
                      <a:pt x="16" y="72"/>
                      <a:pt x="16" y="72"/>
                      <a:pt x="16" y="72"/>
                    </a:cubicBezTo>
                    <a:cubicBezTo>
                      <a:pt x="16" y="72"/>
                      <a:pt x="16" y="72"/>
                      <a:pt x="16" y="72"/>
                    </a:cubicBezTo>
                    <a:cubicBezTo>
                      <a:pt x="0" y="94"/>
                      <a:pt x="0" y="94"/>
                      <a:pt x="0" y="94"/>
                    </a:cubicBezTo>
                    <a:cubicBezTo>
                      <a:pt x="0" y="100"/>
                      <a:pt x="0" y="100"/>
                      <a:pt x="0" y="100"/>
                    </a:cubicBezTo>
                    <a:cubicBezTo>
                      <a:pt x="3" y="98"/>
                      <a:pt x="5" y="97"/>
                      <a:pt x="6" y="98"/>
                    </a:cubicBezTo>
                    <a:cubicBezTo>
                      <a:pt x="8" y="99"/>
                      <a:pt x="9" y="102"/>
                      <a:pt x="8" y="107"/>
                    </a:cubicBezTo>
                    <a:cubicBezTo>
                      <a:pt x="8" y="114"/>
                      <a:pt x="9" y="123"/>
                      <a:pt x="12" y="131"/>
                    </a:cubicBezTo>
                    <a:cubicBezTo>
                      <a:pt x="18" y="137"/>
                      <a:pt x="18" y="137"/>
                      <a:pt x="18" y="137"/>
                    </a:cubicBezTo>
                    <a:cubicBezTo>
                      <a:pt x="20" y="139"/>
                      <a:pt x="21" y="141"/>
                      <a:pt x="20" y="143"/>
                    </a:cubicBezTo>
                    <a:cubicBezTo>
                      <a:pt x="18" y="147"/>
                      <a:pt x="18" y="147"/>
                      <a:pt x="18" y="147"/>
                    </a:cubicBezTo>
                    <a:cubicBezTo>
                      <a:pt x="21" y="152"/>
                      <a:pt x="21" y="152"/>
                      <a:pt x="21" y="152"/>
                    </a:cubicBezTo>
                    <a:cubicBezTo>
                      <a:pt x="23" y="156"/>
                      <a:pt x="22" y="162"/>
                      <a:pt x="17" y="172"/>
                    </a:cubicBezTo>
                    <a:cubicBezTo>
                      <a:pt x="22" y="181"/>
                      <a:pt x="22" y="181"/>
                      <a:pt x="22" y="181"/>
                    </a:cubicBezTo>
                    <a:cubicBezTo>
                      <a:pt x="23" y="183"/>
                      <a:pt x="23" y="183"/>
                      <a:pt x="23" y="183"/>
                    </a:cubicBezTo>
                    <a:cubicBezTo>
                      <a:pt x="26" y="181"/>
                      <a:pt x="26" y="181"/>
                      <a:pt x="26" y="181"/>
                    </a:cubicBezTo>
                    <a:cubicBezTo>
                      <a:pt x="31" y="176"/>
                      <a:pt x="36" y="175"/>
                      <a:pt x="39" y="176"/>
                    </a:cubicBezTo>
                    <a:cubicBezTo>
                      <a:pt x="42" y="177"/>
                      <a:pt x="43" y="179"/>
                      <a:pt x="43" y="181"/>
                    </a:cubicBezTo>
                    <a:cubicBezTo>
                      <a:pt x="44" y="184"/>
                      <a:pt x="40" y="188"/>
                      <a:pt x="33" y="196"/>
                    </a:cubicBezTo>
                    <a:cubicBezTo>
                      <a:pt x="28" y="203"/>
                      <a:pt x="28" y="203"/>
                      <a:pt x="28" y="203"/>
                    </a:cubicBezTo>
                    <a:cubicBezTo>
                      <a:pt x="30" y="207"/>
                      <a:pt x="30" y="207"/>
                      <a:pt x="30" y="207"/>
                    </a:cubicBezTo>
                    <a:cubicBezTo>
                      <a:pt x="34" y="204"/>
                      <a:pt x="38" y="202"/>
                      <a:pt x="40" y="203"/>
                    </a:cubicBezTo>
                    <a:cubicBezTo>
                      <a:pt x="42" y="203"/>
                      <a:pt x="49" y="201"/>
                      <a:pt x="60" y="195"/>
                    </a:cubicBezTo>
                    <a:cubicBezTo>
                      <a:pt x="64" y="193"/>
                      <a:pt x="69" y="195"/>
                      <a:pt x="75" y="201"/>
                    </a:cubicBezTo>
                    <a:cubicBezTo>
                      <a:pt x="77" y="200"/>
                      <a:pt x="77" y="200"/>
                      <a:pt x="77" y="200"/>
                    </a:cubicBezTo>
                    <a:cubicBezTo>
                      <a:pt x="77" y="195"/>
                      <a:pt x="77" y="195"/>
                      <a:pt x="77" y="195"/>
                    </a:cubicBezTo>
                    <a:cubicBezTo>
                      <a:pt x="76" y="194"/>
                      <a:pt x="76" y="194"/>
                      <a:pt x="76" y="194"/>
                    </a:cubicBezTo>
                    <a:cubicBezTo>
                      <a:pt x="75" y="193"/>
                      <a:pt x="76" y="192"/>
                      <a:pt x="77" y="190"/>
                    </a:cubicBezTo>
                    <a:cubicBezTo>
                      <a:pt x="75" y="183"/>
                      <a:pt x="75" y="183"/>
                      <a:pt x="75" y="183"/>
                    </a:cubicBezTo>
                    <a:cubicBezTo>
                      <a:pt x="74" y="182"/>
                      <a:pt x="74" y="180"/>
                      <a:pt x="75" y="179"/>
                    </a:cubicBezTo>
                    <a:cubicBezTo>
                      <a:pt x="76" y="178"/>
                      <a:pt x="78" y="177"/>
                      <a:pt x="79" y="176"/>
                    </a:cubicBezTo>
                    <a:cubicBezTo>
                      <a:pt x="83" y="173"/>
                      <a:pt x="83" y="173"/>
                      <a:pt x="83" y="173"/>
                    </a:cubicBezTo>
                    <a:cubicBezTo>
                      <a:pt x="81" y="168"/>
                      <a:pt x="81" y="168"/>
                      <a:pt x="81" y="168"/>
                    </a:cubicBezTo>
                    <a:cubicBezTo>
                      <a:pt x="81" y="168"/>
                      <a:pt x="81" y="168"/>
                      <a:pt x="81" y="168"/>
                    </a:cubicBezTo>
                    <a:cubicBezTo>
                      <a:pt x="81" y="168"/>
                      <a:pt x="81" y="168"/>
                      <a:pt x="81" y="168"/>
                    </a:cubicBezTo>
                    <a:cubicBezTo>
                      <a:pt x="81" y="167"/>
                      <a:pt x="81" y="167"/>
                      <a:pt x="81" y="167"/>
                    </a:cubicBezTo>
                    <a:cubicBezTo>
                      <a:pt x="83" y="165"/>
                      <a:pt x="83" y="163"/>
                      <a:pt x="82" y="162"/>
                    </a:cubicBezTo>
                    <a:cubicBezTo>
                      <a:pt x="81" y="159"/>
                      <a:pt x="82" y="157"/>
                      <a:pt x="85" y="154"/>
                    </a:cubicBezTo>
                    <a:cubicBezTo>
                      <a:pt x="90" y="150"/>
                      <a:pt x="90" y="150"/>
                      <a:pt x="90" y="150"/>
                    </a:cubicBezTo>
                    <a:cubicBezTo>
                      <a:pt x="89" y="149"/>
                      <a:pt x="89" y="149"/>
                      <a:pt x="89" y="149"/>
                    </a:cubicBezTo>
                    <a:cubicBezTo>
                      <a:pt x="88" y="148"/>
                      <a:pt x="88" y="148"/>
                      <a:pt x="88" y="148"/>
                    </a:cubicBezTo>
                    <a:cubicBezTo>
                      <a:pt x="93" y="146"/>
                      <a:pt x="93" y="146"/>
                      <a:pt x="93" y="146"/>
                    </a:cubicBezTo>
                    <a:cubicBezTo>
                      <a:pt x="93" y="139"/>
                      <a:pt x="93" y="139"/>
                      <a:pt x="93" y="139"/>
                    </a:cubicBezTo>
                    <a:cubicBezTo>
                      <a:pt x="93" y="137"/>
                      <a:pt x="95" y="134"/>
                      <a:pt x="100" y="130"/>
                    </a:cubicBezTo>
                    <a:cubicBezTo>
                      <a:pt x="103" y="128"/>
                      <a:pt x="103" y="128"/>
                      <a:pt x="103" y="128"/>
                    </a:cubicBezTo>
                    <a:cubicBezTo>
                      <a:pt x="103" y="128"/>
                      <a:pt x="103" y="128"/>
                      <a:pt x="103" y="128"/>
                    </a:cubicBezTo>
                    <a:cubicBezTo>
                      <a:pt x="97" y="121"/>
                      <a:pt x="97" y="121"/>
                      <a:pt x="97" y="121"/>
                    </a:cubicBezTo>
                    <a:cubicBezTo>
                      <a:pt x="95" y="118"/>
                      <a:pt x="96" y="114"/>
                      <a:pt x="99" y="111"/>
                    </a:cubicBezTo>
                    <a:cubicBezTo>
                      <a:pt x="99" y="110"/>
                      <a:pt x="99" y="110"/>
                      <a:pt x="99" y="110"/>
                    </a:cubicBezTo>
                    <a:cubicBezTo>
                      <a:pt x="112" y="100"/>
                      <a:pt x="112" y="100"/>
                      <a:pt x="112" y="100"/>
                    </a:cubicBezTo>
                    <a:cubicBezTo>
                      <a:pt x="112" y="97"/>
                      <a:pt x="112" y="97"/>
                      <a:pt x="112" y="97"/>
                    </a:cubicBezTo>
                    <a:cubicBezTo>
                      <a:pt x="110" y="96"/>
                      <a:pt x="109" y="92"/>
                      <a:pt x="110" y="85"/>
                    </a:cubicBezTo>
                    <a:cubicBezTo>
                      <a:pt x="112" y="74"/>
                      <a:pt x="116" y="69"/>
                      <a:pt x="125" y="68"/>
                    </a:cubicBezTo>
                    <a:cubicBezTo>
                      <a:pt x="125" y="68"/>
                      <a:pt x="125" y="68"/>
                      <a:pt x="125" y="68"/>
                    </a:cubicBezTo>
                    <a:cubicBezTo>
                      <a:pt x="126" y="68"/>
                      <a:pt x="126" y="68"/>
                      <a:pt x="126" y="68"/>
                    </a:cubicBezTo>
                    <a:cubicBezTo>
                      <a:pt x="131" y="70"/>
                      <a:pt x="131" y="70"/>
                      <a:pt x="131" y="70"/>
                    </a:cubicBezTo>
                    <a:cubicBezTo>
                      <a:pt x="136" y="70"/>
                      <a:pt x="136" y="70"/>
                      <a:pt x="136" y="70"/>
                    </a:cubicBezTo>
                    <a:cubicBezTo>
                      <a:pt x="142" y="64"/>
                      <a:pt x="142" y="64"/>
                      <a:pt x="142" y="64"/>
                    </a:cubicBezTo>
                    <a:cubicBezTo>
                      <a:pt x="142" y="64"/>
                      <a:pt x="142" y="64"/>
                      <a:pt x="142" y="64"/>
                    </a:cubicBezTo>
                    <a:cubicBezTo>
                      <a:pt x="142" y="64"/>
                      <a:pt x="142" y="64"/>
                      <a:pt x="142" y="64"/>
                    </a:cubicBezTo>
                    <a:cubicBezTo>
                      <a:pt x="142" y="64"/>
                      <a:pt x="142" y="64"/>
                      <a:pt x="142" y="64"/>
                    </a:cubicBezTo>
                    <a:cubicBezTo>
                      <a:pt x="148" y="60"/>
                      <a:pt x="148" y="60"/>
                      <a:pt x="148" y="60"/>
                    </a:cubicBezTo>
                    <a:cubicBezTo>
                      <a:pt x="148" y="54"/>
                      <a:pt x="148" y="54"/>
                      <a:pt x="148" y="54"/>
                    </a:cubicBezTo>
                    <a:cubicBezTo>
                      <a:pt x="148" y="53"/>
                      <a:pt x="148" y="53"/>
                      <a:pt x="148" y="53"/>
                    </a:cubicBezTo>
                    <a:cubicBezTo>
                      <a:pt x="148" y="52"/>
                      <a:pt x="148" y="52"/>
                      <a:pt x="148" y="52"/>
                    </a:cubicBezTo>
                    <a:cubicBezTo>
                      <a:pt x="150" y="51"/>
                      <a:pt x="150" y="51"/>
                      <a:pt x="150" y="51"/>
                    </a:cubicBezTo>
                    <a:cubicBezTo>
                      <a:pt x="152" y="49"/>
                      <a:pt x="152" y="49"/>
                      <a:pt x="152" y="49"/>
                    </a:cubicBezTo>
                    <a:cubicBezTo>
                      <a:pt x="152" y="48"/>
                      <a:pt x="152" y="48"/>
                      <a:pt x="152" y="48"/>
                    </a:cubicBezTo>
                    <a:cubicBezTo>
                      <a:pt x="148" y="42"/>
                      <a:pt x="148" y="42"/>
                      <a:pt x="148" y="42"/>
                    </a:cubicBezTo>
                    <a:cubicBezTo>
                      <a:pt x="144" y="36"/>
                      <a:pt x="141" y="32"/>
                      <a:pt x="138" y="26"/>
                    </a:cubicBezTo>
                    <a:cubicBezTo>
                      <a:pt x="136" y="22"/>
                      <a:pt x="137" y="18"/>
                      <a:pt x="140" y="14"/>
                    </a:cubicBezTo>
                    <a:cubicBezTo>
                      <a:pt x="132" y="10"/>
                      <a:pt x="132" y="10"/>
                      <a:pt x="132" y="10"/>
                    </a:cubicBezTo>
                    <a:lnTo>
                      <a:pt x="120" y="8"/>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84" name="Freeform 22"/>
              <p:cNvSpPr/>
              <p:nvPr>
                <p:custDataLst>
                  <p:tags r:id="rId20"/>
                </p:custDataLst>
              </p:nvPr>
            </p:nvSpPr>
            <p:spPr bwMode="auto">
              <a:xfrm>
                <a:off x="11196" y="7471"/>
                <a:ext cx="835" cy="1025"/>
              </a:xfrm>
              <a:custGeom>
                <a:avLst/>
                <a:gdLst>
                  <a:gd name="T0" fmla="*/ 73 w 141"/>
                  <a:gd name="T1" fmla="*/ 8 h 173"/>
                  <a:gd name="T2" fmla="*/ 60 w 141"/>
                  <a:gd name="T3" fmla="*/ 20 h 173"/>
                  <a:gd name="T4" fmla="*/ 59 w 141"/>
                  <a:gd name="T5" fmla="*/ 21 h 173"/>
                  <a:gd name="T6" fmla="*/ 51 w 141"/>
                  <a:gd name="T7" fmla="*/ 21 h 173"/>
                  <a:gd name="T8" fmla="*/ 35 w 141"/>
                  <a:gd name="T9" fmla="*/ 31 h 173"/>
                  <a:gd name="T10" fmla="*/ 40 w 141"/>
                  <a:gd name="T11" fmla="*/ 34 h 173"/>
                  <a:gd name="T12" fmla="*/ 37 w 141"/>
                  <a:gd name="T13" fmla="*/ 47 h 173"/>
                  <a:gd name="T14" fmla="*/ 23 w 141"/>
                  <a:gd name="T15" fmla="*/ 59 h 173"/>
                  <a:gd name="T16" fmla="*/ 24 w 141"/>
                  <a:gd name="T17" fmla="*/ 68 h 173"/>
                  <a:gd name="T18" fmla="*/ 27 w 141"/>
                  <a:gd name="T19" fmla="*/ 77 h 173"/>
                  <a:gd name="T20" fmla="*/ 18 w 141"/>
                  <a:gd name="T21" fmla="*/ 93 h 173"/>
                  <a:gd name="T22" fmla="*/ 18 w 141"/>
                  <a:gd name="T23" fmla="*/ 94 h 173"/>
                  <a:gd name="T24" fmla="*/ 12 w 141"/>
                  <a:gd name="T25" fmla="*/ 101 h 173"/>
                  <a:gd name="T26" fmla="*/ 7 w 141"/>
                  <a:gd name="T27" fmla="*/ 106 h 173"/>
                  <a:gd name="T28" fmla="*/ 7 w 141"/>
                  <a:gd name="T29" fmla="*/ 122 h 173"/>
                  <a:gd name="T30" fmla="*/ 2 w 141"/>
                  <a:gd name="T31" fmla="*/ 126 h 173"/>
                  <a:gd name="T32" fmla="*/ 0 w 141"/>
                  <a:gd name="T33" fmla="*/ 128 h 173"/>
                  <a:gd name="T34" fmla="*/ 3 w 141"/>
                  <a:gd name="T35" fmla="*/ 137 h 173"/>
                  <a:gd name="T36" fmla="*/ 26 w 141"/>
                  <a:gd name="T37" fmla="*/ 137 h 173"/>
                  <a:gd name="T38" fmla="*/ 35 w 141"/>
                  <a:gd name="T39" fmla="*/ 146 h 173"/>
                  <a:gd name="T40" fmla="*/ 35 w 141"/>
                  <a:gd name="T41" fmla="*/ 147 h 173"/>
                  <a:gd name="T42" fmla="*/ 51 w 141"/>
                  <a:gd name="T43" fmla="*/ 172 h 173"/>
                  <a:gd name="T44" fmla="*/ 56 w 141"/>
                  <a:gd name="T45" fmla="*/ 161 h 173"/>
                  <a:gd name="T46" fmla="*/ 68 w 141"/>
                  <a:gd name="T47" fmla="*/ 169 h 173"/>
                  <a:gd name="T48" fmla="*/ 76 w 141"/>
                  <a:gd name="T49" fmla="*/ 146 h 173"/>
                  <a:gd name="T50" fmla="*/ 78 w 141"/>
                  <a:gd name="T51" fmla="*/ 146 h 173"/>
                  <a:gd name="T52" fmla="*/ 85 w 141"/>
                  <a:gd name="T53" fmla="*/ 141 h 173"/>
                  <a:gd name="T54" fmla="*/ 85 w 141"/>
                  <a:gd name="T55" fmla="*/ 139 h 173"/>
                  <a:gd name="T56" fmla="*/ 97 w 141"/>
                  <a:gd name="T57" fmla="*/ 139 h 173"/>
                  <a:gd name="T58" fmla="*/ 103 w 141"/>
                  <a:gd name="T59" fmla="*/ 112 h 173"/>
                  <a:gd name="T60" fmla="*/ 114 w 141"/>
                  <a:gd name="T61" fmla="*/ 110 h 173"/>
                  <a:gd name="T62" fmla="*/ 109 w 141"/>
                  <a:gd name="T63" fmla="*/ 105 h 173"/>
                  <a:gd name="T64" fmla="*/ 117 w 141"/>
                  <a:gd name="T65" fmla="*/ 98 h 173"/>
                  <a:gd name="T66" fmla="*/ 123 w 141"/>
                  <a:gd name="T67" fmla="*/ 100 h 173"/>
                  <a:gd name="T68" fmla="*/ 119 w 141"/>
                  <a:gd name="T69" fmla="*/ 92 h 173"/>
                  <a:gd name="T70" fmla="*/ 123 w 141"/>
                  <a:gd name="T71" fmla="*/ 90 h 173"/>
                  <a:gd name="T72" fmla="*/ 118 w 141"/>
                  <a:gd name="T73" fmla="*/ 79 h 173"/>
                  <a:gd name="T74" fmla="*/ 119 w 141"/>
                  <a:gd name="T75" fmla="*/ 78 h 173"/>
                  <a:gd name="T76" fmla="*/ 131 w 141"/>
                  <a:gd name="T77" fmla="*/ 68 h 173"/>
                  <a:gd name="T78" fmla="*/ 121 w 141"/>
                  <a:gd name="T79" fmla="*/ 55 h 173"/>
                  <a:gd name="T80" fmla="*/ 133 w 141"/>
                  <a:gd name="T81" fmla="*/ 50 h 173"/>
                  <a:gd name="T82" fmla="*/ 139 w 141"/>
                  <a:gd name="T83" fmla="*/ 43 h 173"/>
                  <a:gd name="T84" fmla="*/ 135 w 141"/>
                  <a:gd name="T85" fmla="*/ 34 h 173"/>
                  <a:gd name="T86" fmla="*/ 135 w 141"/>
                  <a:gd name="T87" fmla="*/ 33 h 173"/>
                  <a:gd name="T88" fmla="*/ 135 w 141"/>
                  <a:gd name="T89" fmla="*/ 30 h 173"/>
                  <a:gd name="T90" fmla="*/ 133 w 141"/>
                  <a:gd name="T91" fmla="*/ 30 h 173"/>
                  <a:gd name="T92" fmla="*/ 117 w 141"/>
                  <a:gd name="T93" fmla="*/ 28 h 173"/>
                  <a:gd name="T94" fmla="*/ 117 w 141"/>
                  <a:gd name="T95" fmla="*/ 28 h 173"/>
                  <a:gd name="T96" fmla="*/ 113 w 141"/>
                  <a:gd name="T97" fmla="*/ 23 h 173"/>
                  <a:gd name="T98" fmla="*/ 93 w 141"/>
                  <a:gd name="T99" fmla="*/ 31 h 173"/>
                  <a:gd name="T100" fmla="*/ 85 w 141"/>
                  <a:gd name="T101" fmla="*/ 16 h 173"/>
                  <a:gd name="T102" fmla="*/ 73 w 141"/>
                  <a:gd name="T103" fmla="*/ 1 h 173"/>
                  <a:gd name="T104" fmla="*/ 73 w 141"/>
                  <a:gd name="T105" fmla="*/ 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 h="173">
                    <a:moveTo>
                      <a:pt x="73" y="8"/>
                    </a:moveTo>
                    <a:cubicBezTo>
                      <a:pt x="73" y="8"/>
                      <a:pt x="73" y="8"/>
                      <a:pt x="73" y="8"/>
                    </a:cubicBezTo>
                    <a:cubicBezTo>
                      <a:pt x="66" y="13"/>
                      <a:pt x="66" y="13"/>
                      <a:pt x="66" y="13"/>
                    </a:cubicBezTo>
                    <a:cubicBezTo>
                      <a:pt x="60" y="20"/>
                      <a:pt x="60" y="20"/>
                      <a:pt x="60" y="20"/>
                    </a:cubicBezTo>
                    <a:cubicBezTo>
                      <a:pt x="59" y="20"/>
                      <a:pt x="59" y="20"/>
                      <a:pt x="59" y="20"/>
                    </a:cubicBezTo>
                    <a:cubicBezTo>
                      <a:pt x="59" y="21"/>
                      <a:pt x="59" y="21"/>
                      <a:pt x="59" y="21"/>
                    </a:cubicBezTo>
                    <a:cubicBezTo>
                      <a:pt x="51" y="21"/>
                      <a:pt x="51" y="21"/>
                      <a:pt x="51" y="21"/>
                    </a:cubicBezTo>
                    <a:cubicBezTo>
                      <a:pt x="51" y="21"/>
                      <a:pt x="51" y="21"/>
                      <a:pt x="51" y="21"/>
                    </a:cubicBezTo>
                    <a:cubicBezTo>
                      <a:pt x="46" y="18"/>
                      <a:pt x="46" y="18"/>
                      <a:pt x="46" y="18"/>
                    </a:cubicBezTo>
                    <a:cubicBezTo>
                      <a:pt x="40" y="20"/>
                      <a:pt x="37" y="24"/>
                      <a:pt x="35" y="31"/>
                    </a:cubicBezTo>
                    <a:cubicBezTo>
                      <a:pt x="35" y="38"/>
                      <a:pt x="35" y="38"/>
                      <a:pt x="35" y="38"/>
                    </a:cubicBezTo>
                    <a:cubicBezTo>
                      <a:pt x="40" y="34"/>
                      <a:pt x="40" y="34"/>
                      <a:pt x="40" y="34"/>
                    </a:cubicBezTo>
                    <a:cubicBezTo>
                      <a:pt x="37" y="47"/>
                      <a:pt x="37" y="47"/>
                      <a:pt x="37" y="47"/>
                    </a:cubicBezTo>
                    <a:cubicBezTo>
                      <a:pt x="37" y="47"/>
                      <a:pt x="37" y="47"/>
                      <a:pt x="37" y="47"/>
                    </a:cubicBezTo>
                    <a:cubicBezTo>
                      <a:pt x="37" y="48"/>
                      <a:pt x="37" y="48"/>
                      <a:pt x="37" y="48"/>
                    </a:cubicBezTo>
                    <a:cubicBezTo>
                      <a:pt x="23" y="59"/>
                      <a:pt x="23" y="59"/>
                      <a:pt x="23" y="59"/>
                    </a:cubicBezTo>
                    <a:cubicBezTo>
                      <a:pt x="21" y="62"/>
                      <a:pt x="21" y="64"/>
                      <a:pt x="21" y="65"/>
                    </a:cubicBezTo>
                    <a:cubicBezTo>
                      <a:pt x="24" y="68"/>
                      <a:pt x="24" y="68"/>
                      <a:pt x="24" y="68"/>
                    </a:cubicBezTo>
                    <a:cubicBezTo>
                      <a:pt x="27" y="70"/>
                      <a:pt x="28" y="72"/>
                      <a:pt x="28" y="74"/>
                    </a:cubicBezTo>
                    <a:cubicBezTo>
                      <a:pt x="28" y="75"/>
                      <a:pt x="27" y="76"/>
                      <a:pt x="27" y="77"/>
                    </a:cubicBezTo>
                    <a:cubicBezTo>
                      <a:pt x="18" y="84"/>
                      <a:pt x="18" y="84"/>
                      <a:pt x="18" y="84"/>
                    </a:cubicBezTo>
                    <a:cubicBezTo>
                      <a:pt x="19" y="86"/>
                      <a:pt x="19" y="89"/>
                      <a:pt x="18" y="93"/>
                    </a:cubicBezTo>
                    <a:cubicBezTo>
                      <a:pt x="18" y="94"/>
                      <a:pt x="18" y="94"/>
                      <a:pt x="18" y="94"/>
                    </a:cubicBezTo>
                    <a:cubicBezTo>
                      <a:pt x="18" y="94"/>
                      <a:pt x="18" y="94"/>
                      <a:pt x="18" y="94"/>
                    </a:cubicBezTo>
                    <a:cubicBezTo>
                      <a:pt x="15" y="96"/>
                      <a:pt x="15" y="96"/>
                      <a:pt x="15" y="96"/>
                    </a:cubicBezTo>
                    <a:cubicBezTo>
                      <a:pt x="15" y="98"/>
                      <a:pt x="14" y="99"/>
                      <a:pt x="12" y="101"/>
                    </a:cubicBezTo>
                    <a:cubicBezTo>
                      <a:pt x="7" y="105"/>
                      <a:pt x="7" y="105"/>
                      <a:pt x="7" y="105"/>
                    </a:cubicBezTo>
                    <a:cubicBezTo>
                      <a:pt x="7" y="106"/>
                      <a:pt x="7" y="106"/>
                      <a:pt x="7" y="106"/>
                    </a:cubicBezTo>
                    <a:cubicBezTo>
                      <a:pt x="8" y="108"/>
                      <a:pt x="8" y="110"/>
                      <a:pt x="7" y="114"/>
                    </a:cubicBezTo>
                    <a:cubicBezTo>
                      <a:pt x="9" y="118"/>
                      <a:pt x="9" y="120"/>
                      <a:pt x="7" y="122"/>
                    </a:cubicBezTo>
                    <a:cubicBezTo>
                      <a:pt x="3" y="126"/>
                      <a:pt x="3" y="126"/>
                      <a:pt x="3" y="126"/>
                    </a:cubicBezTo>
                    <a:cubicBezTo>
                      <a:pt x="2" y="126"/>
                      <a:pt x="2" y="126"/>
                      <a:pt x="2" y="126"/>
                    </a:cubicBezTo>
                    <a:cubicBezTo>
                      <a:pt x="0" y="127"/>
                      <a:pt x="0" y="127"/>
                      <a:pt x="0" y="127"/>
                    </a:cubicBezTo>
                    <a:cubicBezTo>
                      <a:pt x="0" y="128"/>
                      <a:pt x="0" y="128"/>
                      <a:pt x="0" y="128"/>
                    </a:cubicBezTo>
                    <a:cubicBezTo>
                      <a:pt x="3" y="137"/>
                      <a:pt x="3" y="137"/>
                      <a:pt x="3" y="137"/>
                    </a:cubicBezTo>
                    <a:cubicBezTo>
                      <a:pt x="3" y="137"/>
                      <a:pt x="3" y="137"/>
                      <a:pt x="3" y="137"/>
                    </a:cubicBezTo>
                    <a:cubicBezTo>
                      <a:pt x="10" y="136"/>
                      <a:pt x="17" y="136"/>
                      <a:pt x="25" y="137"/>
                    </a:cubicBezTo>
                    <a:cubicBezTo>
                      <a:pt x="26" y="137"/>
                      <a:pt x="26" y="137"/>
                      <a:pt x="26" y="137"/>
                    </a:cubicBezTo>
                    <a:cubicBezTo>
                      <a:pt x="26" y="138"/>
                      <a:pt x="26" y="138"/>
                      <a:pt x="26" y="138"/>
                    </a:cubicBezTo>
                    <a:cubicBezTo>
                      <a:pt x="35" y="146"/>
                      <a:pt x="35" y="146"/>
                      <a:pt x="35" y="146"/>
                    </a:cubicBezTo>
                    <a:cubicBezTo>
                      <a:pt x="35" y="147"/>
                      <a:pt x="35" y="147"/>
                      <a:pt x="35" y="147"/>
                    </a:cubicBezTo>
                    <a:cubicBezTo>
                      <a:pt x="35" y="147"/>
                      <a:pt x="35" y="147"/>
                      <a:pt x="35" y="147"/>
                    </a:cubicBezTo>
                    <a:cubicBezTo>
                      <a:pt x="41" y="162"/>
                      <a:pt x="41" y="162"/>
                      <a:pt x="41" y="162"/>
                    </a:cubicBezTo>
                    <a:cubicBezTo>
                      <a:pt x="51" y="172"/>
                      <a:pt x="51" y="172"/>
                      <a:pt x="51" y="172"/>
                    </a:cubicBezTo>
                    <a:cubicBezTo>
                      <a:pt x="56" y="173"/>
                      <a:pt x="56" y="173"/>
                      <a:pt x="56" y="173"/>
                    </a:cubicBezTo>
                    <a:cubicBezTo>
                      <a:pt x="56" y="161"/>
                      <a:pt x="56" y="161"/>
                      <a:pt x="56" y="161"/>
                    </a:cubicBezTo>
                    <a:cubicBezTo>
                      <a:pt x="66" y="171"/>
                      <a:pt x="66" y="171"/>
                      <a:pt x="66" y="171"/>
                    </a:cubicBezTo>
                    <a:cubicBezTo>
                      <a:pt x="68" y="169"/>
                      <a:pt x="68" y="169"/>
                      <a:pt x="68" y="169"/>
                    </a:cubicBezTo>
                    <a:cubicBezTo>
                      <a:pt x="75" y="154"/>
                      <a:pt x="75" y="154"/>
                      <a:pt x="75" y="154"/>
                    </a:cubicBezTo>
                    <a:cubicBezTo>
                      <a:pt x="76" y="146"/>
                      <a:pt x="76" y="146"/>
                      <a:pt x="76" y="146"/>
                    </a:cubicBezTo>
                    <a:cubicBezTo>
                      <a:pt x="77" y="146"/>
                      <a:pt x="77" y="146"/>
                      <a:pt x="77" y="146"/>
                    </a:cubicBezTo>
                    <a:cubicBezTo>
                      <a:pt x="78" y="146"/>
                      <a:pt x="78" y="146"/>
                      <a:pt x="78" y="146"/>
                    </a:cubicBezTo>
                    <a:cubicBezTo>
                      <a:pt x="86" y="147"/>
                      <a:pt x="86" y="147"/>
                      <a:pt x="86" y="147"/>
                    </a:cubicBezTo>
                    <a:cubicBezTo>
                      <a:pt x="85" y="141"/>
                      <a:pt x="85" y="141"/>
                      <a:pt x="85" y="141"/>
                    </a:cubicBezTo>
                    <a:cubicBezTo>
                      <a:pt x="85" y="140"/>
                      <a:pt x="85" y="140"/>
                      <a:pt x="85" y="140"/>
                    </a:cubicBezTo>
                    <a:cubicBezTo>
                      <a:pt x="85" y="139"/>
                      <a:pt x="85" y="139"/>
                      <a:pt x="85" y="139"/>
                    </a:cubicBezTo>
                    <a:cubicBezTo>
                      <a:pt x="87" y="139"/>
                      <a:pt x="87" y="139"/>
                      <a:pt x="87" y="139"/>
                    </a:cubicBezTo>
                    <a:cubicBezTo>
                      <a:pt x="97" y="139"/>
                      <a:pt x="97" y="139"/>
                      <a:pt x="97" y="139"/>
                    </a:cubicBezTo>
                    <a:cubicBezTo>
                      <a:pt x="102" y="134"/>
                      <a:pt x="104" y="130"/>
                      <a:pt x="104" y="126"/>
                    </a:cubicBezTo>
                    <a:cubicBezTo>
                      <a:pt x="103" y="112"/>
                      <a:pt x="103" y="112"/>
                      <a:pt x="103" y="112"/>
                    </a:cubicBezTo>
                    <a:cubicBezTo>
                      <a:pt x="111" y="114"/>
                      <a:pt x="111" y="114"/>
                      <a:pt x="111" y="114"/>
                    </a:cubicBezTo>
                    <a:cubicBezTo>
                      <a:pt x="114" y="110"/>
                      <a:pt x="114" y="110"/>
                      <a:pt x="114" y="110"/>
                    </a:cubicBezTo>
                    <a:cubicBezTo>
                      <a:pt x="110" y="106"/>
                      <a:pt x="110" y="106"/>
                      <a:pt x="110" y="106"/>
                    </a:cubicBezTo>
                    <a:cubicBezTo>
                      <a:pt x="109" y="105"/>
                      <a:pt x="109" y="105"/>
                      <a:pt x="109" y="105"/>
                    </a:cubicBezTo>
                    <a:cubicBezTo>
                      <a:pt x="117" y="97"/>
                      <a:pt x="117" y="97"/>
                      <a:pt x="117" y="97"/>
                    </a:cubicBezTo>
                    <a:cubicBezTo>
                      <a:pt x="117" y="98"/>
                      <a:pt x="117" y="98"/>
                      <a:pt x="117" y="98"/>
                    </a:cubicBezTo>
                    <a:cubicBezTo>
                      <a:pt x="118" y="98"/>
                      <a:pt x="118" y="98"/>
                      <a:pt x="118" y="98"/>
                    </a:cubicBezTo>
                    <a:cubicBezTo>
                      <a:pt x="123" y="100"/>
                      <a:pt x="123" y="100"/>
                      <a:pt x="123" y="100"/>
                    </a:cubicBezTo>
                    <a:cubicBezTo>
                      <a:pt x="123" y="99"/>
                      <a:pt x="123" y="99"/>
                      <a:pt x="123" y="99"/>
                    </a:cubicBezTo>
                    <a:cubicBezTo>
                      <a:pt x="119" y="92"/>
                      <a:pt x="119" y="92"/>
                      <a:pt x="119" y="92"/>
                    </a:cubicBezTo>
                    <a:cubicBezTo>
                      <a:pt x="121" y="91"/>
                      <a:pt x="121" y="91"/>
                      <a:pt x="121" y="91"/>
                    </a:cubicBezTo>
                    <a:cubicBezTo>
                      <a:pt x="123" y="90"/>
                      <a:pt x="123" y="90"/>
                      <a:pt x="123" y="90"/>
                    </a:cubicBezTo>
                    <a:cubicBezTo>
                      <a:pt x="122" y="87"/>
                      <a:pt x="122" y="87"/>
                      <a:pt x="122" y="87"/>
                    </a:cubicBezTo>
                    <a:cubicBezTo>
                      <a:pt x="118" y="79"/>
                      <a:pt x="118" y="79"/>
                      <a:pt x="118" y="79"/>
                    </a:cubicBezTo>
                    <a:cubicBezTo>
                      <a:pt x="119" y="79"/>
                      <a:pt x="119" y="79"/>
                      <a:pt x="119" y="79"/>
                    </a:cubicBezTo>
                    <a:cubicBezTo>
                      <a:pt x="119" y="78"/>
                      <a:pt x="119" y="78"/>
                      <a:pt x="119" y="78"/>
                    </a:cubicBezTo>
                    <a:cubicBezTo>
                      <a:pt x="130" y="72"/>
                      <a:pt x="130" y="72"/>
                      <a:pt x="130" y="72"/>
                    </a:cubicBezTo>
                    <a:cubicBezTo>
                      <a:pt x="131" y="68"/>
                      <a:pt x="131" y="68"/>
                      <a:pt x="131" y="68"/>
                    </a:cubicBezTo>
                    <a:cubicBezTo>
                      <a:pt x="121" y="63"/>
                      <a:pt x="117" y="59"/>
                      <a:pt x="117" y="57"/>
                    </a:cubicBezTo>
                    <a:cubicBezTo>
                      <a:pt x="118" y="55"/>
                      <a:pt x="119" y="55"/>
                      <a:pt x="121" y="55"/>
                    </a:cubicBezTo>
                    <a:cubicBezTo>
                      <a:pt x="133" y="57"/>
                      <a:pt x="133" y="57"/>
                      <a:pt x="133" y="57"/>
                    </a:cubicBezTo>
                    <a:cubicBezTo>
                      <a:pt x="133" y="50"/>
                      <a:pt x="133" y="50"/>
                      <a:pt x="133" y="50"/>
                    </a:cubicBezTo>
                    <a:cubicBezTo>
                      <a:pt x="133" y="49"/>
                      <a:pt x="133" y="49"/>
                      <a:pt x="133" y="49"/>
                    </a:cubicBezTo>
                    <a:cubicBezTo>
                      <a:pt x="139" y="43"/>
                      <a:pt x="139" y="43"/>
                      <a:pt x="139" y="43"/>
                    </a:cubicBezTo>
                    <a:cubicBezTo>
                      <a:pt x="141" y="38"/>
                      <a:pt x="141" y="38"/>
                      <a:pt x="141" y="38"/>
                    </a:cubicBezTo>
                    <a:cubicBezTo>
                      <a:pt x="138" y="38"/>
                      <a:pt x="137" y="36"/>
                      <a:pt x="135" y="34"/>
                    </a:cubicBezTo>
                    <a:cubicBezTo>
                      <a:pt x="135" y="34"/>
                      <a:pt x="135" y="34"/>
                      <a:pt x="135" y="34"/>
                    </a:cubicBezTo>
                    <a:cubicBezTo>
                      <a:pt x="135" y="33"/>
                      <a:pt x="135" y="33"/>
                      <a:pt x="135" y="33"/>
                    </a:cubicBezTo>
                    <a:cubicBezTo>
                      <a:pt x="135" y="31"/>
                      <a:pt x="135" y="31"/>
                      <a:pt x="135" y="31"/>
                    </a:cubicBezTo>
                    <a:cubicBezTo>
                      <a:pt x="135" y="30"/>
                      <a:pt x="135" y="30"/>
                      <a:pt x="135" y="30"/>
                    </a:cubicBezTo>
                    <a:cubicBezTo>
                      <a:pt x="134" y="30"/>
                      <a:pt x="134" y="30"/>
                      <a:pt x="134" y="30"/>
                    </a:cubicBezTo>
                    <a:cubicBezTo>
                      <a:pt x="133" y="30"/>
                      <a:pt x="133" y="30"/>
                      <a:pt x="133" y="30"/>
                    </a:cubicBezTo>
                    <a:cubicBezTo>
                      <a:pt x="133" y="32"/>
                      <a:pt x="131" y="33"/>
                      <a:pt x="128" y="33"/>
                    </a:cubicBezTo>
                    <a:cubicBezTo>
                      <a:pt x="123" y="33"/>
                      <a:pt x="120" y="31"/>
                      <a:pt x="117" y="28"/>
                    </a:cubicBezTo>
                    <a:cubicBezTo>
                      <a:pt x="117" y="28"/>
                      <a:pt x="117" y="28"/>
                      <a:pt x="117" y="28"/>
                    </a:cubicBezTo>
                    <a:cubicBezTo>
                      <a:pt x="117" y="28"/>
                      <a:pt x="117" y="28"/>
                      <a:pt x="117" y="28"/>
                    </a:cubicBezTo>
                    <a:cubicBezTo>
                      <a:pt x="113" y="22"/>
                      <a:pt x="113" y="22"/>
                      <a:pt x="113" y="22"/>
                    </a:cubicBezTo>
                    <a:cubicBezTo>
                      <a:pt x="113" y="23"/>
                      <a:pt x="113" y="23"/>
                      <a:pt x="113" y="23"/>
                    </a:cubicBezTo>
                    <a:cubicBezTo>
                      <a:pt x="112" y="25"/>
                      <a:pt x="111" y="28"/>
                      <a:pt x="108" y="30"/>
                    </a:cubicBezTo>
                    <a:cubicBezTo>
                      <a:pt x="103" y="32"/>
                      <a:pt x="98" y="33"/>
                      <a:pt x="93" y="31"/>
                    </a:cubicBezTo>
                    <a:cubicBezTo>
                      <a:pt x="90" y="30"/>
                      <a:pt x="88" y="27"/>
                      <a:pt x="87" y="24"/>
                    </a:cubicBezTo>
                    <a:cubicBezTo>
                      <a:pt x="85" y="16"/>
                      <a:pt x="85" y="16"/>
                      <a:pt x="85" y="16"/>
                    </a:cubicBezTo>
                    <a:cubicBezTo>
                      <a:pt x="84" y="8"/>
                      <a:pt x="83" y="4"/>
                      <a:pt x="80" y="2"/>
                    </a:cubicBezTo>
                    <a:cubicBezTo>
                      <a:pt x="78" y="1"/>
                      <a:pt x="75" y="0"/>
                      <a:pt x="73" y="1"/>
                    </a:cubicBezTo>
                    <a:cubicBezTo>
                      <a:pt x="74" y="8"/>
                      <a:pt x="74" y="8"/>
                      <a:pt x="74" y="8"/>
                    </a:cubicBezTo>
                    <a:lnTo>
                      <a:pt x="73" y="8"/>
                    </a:ln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85" name="Freeform 23"/>
              <p:cNvSpPr/>
              <p:nvPr>
                <p:custDataLst>
                  <p:tags r:id="rId21"/>
                </p:custDataLst>
              </p:nvPr>
            </p:nvSpPr>
            <p:spPr bwMode="auto">
              <a:xfrm>
                <a:off x="11563" y="6834"/>
                <a:ext cx="723" cy="828"/>
              </a:xfrm>
              <a:custGeom>
                <a:avLst/>
                <a:gdLst>
                  <a:gd name="T0" fmla="*/ 64 w 122"/>
                  <a:gd name="T1" fmla="*/ 6 h 140"/>
                  <a:gd name="T2" fmla="*/ 43 w 122"/>
                  <a:gd name="T3" fmla="*/ 2 h 140"/>
                  <a:gd name="T4" fmla="*/ 38 w 122"/>
                  <a:gd name="T5" fmla="*/ 26 h 140"/>
                  <a:gd name="T6" fmla="*/ 28 w 122"/>
                  <a:gd name="T7" fmla="*/ 32 h 140"/>
                  <a:gd name="T8" fmla="*/ 23 w 122"/>
                  <a:gd name="T9" fmla="*/ 41 h 140"/>
                  <a:gd name="T10" fmla="*/ 17 w 122"/>
                  <a:gd name="T11" fmla="*/ 53 h 140"/>
                  <a:gd name="T12" fmla="*/ 6 w 122"/>
                  <a:gd name="T13" fmla="*/ 68 h 140"/>
                  <a:gd name="T14" fmla="*/ 1 w 122"/>
                  <a:gd name="T15" fmla="*/ 78 h 140"/>
                  <a:gd name="T16" fmla="*/ 11 w 122"/>
                  <a:gd name="T17" fmla="*/ 93 h 140"/>
                  <a:gd name="T18" fmla="*/ 16 w 122"/>
                  <a:gd name="T19" fmla="*/ 101 h 140"/>
                  <a:gd name="T20" fmla="*/ 16 w 122"/>
                  <a:gd name="T21" fmla="*/ 102 h 140"/>
                  <a:gd name="T22" fmla="*/ 16 w 122"/>
                  <a:gd name="T23" fmla="*/ 104 h 140"/>
                  <a:gd name="T24" fmla="*/ 15 w 122"/>
                  <a:gd name="T25" fmla="*/ 105 h 140"/>
                  <a:gd name="T26" fmla="*/ 27 w 122"/>
                  <a:gd name="T27" fmla="*/ 123 h 140"/>
                  <a:gd name="T28" fmla="*/ 33 w 122"/>
                  <a:gd name="T29" fmla="*/ 135 h 140"/>
                  <a:gd name="T30" fmla="*/ 46 w 122"/>
                  <a:gd name="T31" fmla="*/ 130 h 140"/>
                  <a:gd name="T32" fmla="*/ 46 w 122"/>
                  <a:gd name="T33" fmla="*/ 129 h 140"/>
                  <a:gd name="T34" fmla="*/ 53 w 122"/>
                  <a:gd name="T35" fmla="*/ 125 h 140"/>
                  <a:gd name="T36" fmla="*/ 66 w 122"/>
                  <a:gd name="T37" fmla="*/ 136 h 140"/>
                  <a:gd name="T38" fmla="*/ 68 w 122"/>
                  <a:gd name="T39" fmla="*/ 136 h 140"/>
                  <a:gd name="T40" fmla="*/ 74 w 122"/>
                  <a:gd name="T41" fmla="*/ 134 h 140"/>
                  <a:gd name="T42" fmla="*/ 76 w 122"/>
                  <a:gd name="T43" fmla="*/ 134 h 140"/>
                  <a:gd name="T44" fmla="*/ 84 w 122"/>
                  <a:gd name="T45" fmla="*/ 140 h 140"/>
                  <a:gd name="T46" fmla="*/ 85 w 122"/>
                  <a:gd name="T47" fmla="*/ 124 h 140"/>
                  <a:gd name="T48" fmla="*/ 86 w 122"/>
                  <a:gd name="T49" fmla="*/ 123 h 140"/>
                  <a:gd name="T50" fmla="*/ 89 w 122"/>
                  <a:gd name="T51" fmla="*/ 113 h 140"/>
                  <a:gd name="T52" fmla="*/ 88 w 122"/>
                  <a:gd name="T53" fmla="*/ 111 h 140"/>
                  <a:gd name="T54" fmla="*/ 90 w 122"/>
                  <a:gd name="T55" fmla="*/ 110 h 140"/>
                  <a:gd name="T56" fmla="*/ 101 w 122"/>
                  <a:gd name="T57" fmla="*/ 94 h 140"/>
                  <a:gd name="T58" fmla="*/ 103 w 122"/>
                  <a:gd name="T59" fmla="*/ 94 h 140"/>
                  <a:gd name="T60" fmla="*/ 103 w 122"/>
                  <a:gd name="T61" fmla="*/ 102 h 140"/>
                  <a:gd name="T62" fmla="*/ 115 w 122"/>
                  <a:gd name="T63" fmla="*/ 92 h 140"/>
                  <a:gd name="T64" fmla="*/ 112 w 122"/>
                  <a:gd name="T65" fmla="*/ 86 h 140"/>
                  <a:gd name="T66" fmla="*/ 115 w 122"/>
                  <a:gd name="T67" fmla="*/ 68 h 140"/>
                  <a:gd name="T68" fmla="*/ 109 w 122"/>
                  <a:gd name="T69" fmla="*/ 68 h 140"/>
                  <a:gd name="T70" fmla="*/ 108 w 122"/>
                  <a:gd name="T71" fmla="*/ 67 h 140"/>
                  <a:gd name="T72" fmla="*/ 106 w 122"/>
                  <a:gd name="T73" fmla="*/ 58 h 140"/>
                  <a:gd name="T74" fmla="*/ 122 w 122"/>
                  <a:gd name="T75" fmla="*/ 58 h 140"/>
                  <a:gd name="T76" fmla="*/ 109 w 122"/>
                  <a:gd name="T77" fmla="*/ 43 h 140"/>
                  <a:gd name="T78" fmla="*/ 117 w 122"/>
                  <a:gd name="T79" fmla="*/ 33 h 140"/>
                  <a:gd name="T80" fmla="*/ 111 w 122"/>
                  <a:gd name="T81" fmla="*/ 34 h 140"/>
                  <a:gd name="T82" fmla="*/ 111 w 122"/>
                  <a:gd name="T83" fmla="*/ 33 h 140"/>
                  <a:gd name="T84" fmla="*/ 103 w 122"/>
                  <a:gd name="T85" fmla="*/ 24 h 140"/>
                  <a:gd name="T86" fmla="*/ 81 w 122"/>
                  <a:gd name="T87" fmla="*/ 32 h 140"/>
                  <a:gd name="T88" fmla="*/ 79 w 122"/>
                  <a:gd name="T89" fmla="*/ 32 h 140"/>
                  <a:gd name="T90" fmla="*/ 78 w 122"/>
                  <a:gd name="T91" fmla="*/ 18 h 140"/>
                  <a:gd name="T92" fmla="*/ 82 w 122"/>
                  <a:gd name="T9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40">
                    <a:moveTo>
                      <a:pt x="75" y="2"/>
                    </a:moveTo>
                    <a:cubicBezTo>
                      <a:pt x="70" y="4"/>
                      <a:pt x="67" y="5"/>
                      <a:pt x="64" y="6"/>
                    </a:cubicBezTo>
                    <a:cubicBezTo>
                      <a:pt x="61" y="6"/>
                      <a:pt x="57" y="5"/>
                      <a:pt x="52" y="3"/>
                    </a:cubicBezTo>
                    <a:cubicBezTo>
                      <a:pt x="43" y="2"/>
                      <a:pt x="43" y="2"/>
                      <a:pt x="43" y="2"/>
                    </a:cubicBezTo>
                    <a:cubicBezTo>
                      <a:pt x="40" y="3"/>
                      <a:pt x="37" y="7"/>
                      <a:pt x="32" y="14"/>
                    </a:cubicBezTo>
                    <a:cubicBezTo>
                      <a:pt x="38" y="26"/>
                      <a:pt x="38" y="26"/>
                      <a:pt x="38" y="26"/>
                    </a:cubicBezTo>
                    <a:cubicBezTo>
                      <a:pt x="28" y="32"/>
                      <a:pt x="28" y="32"/>
                      <a:pt x="28" y="32"/>
                    </a:cubicBezTo>
                    <a:cubicBezTo>
                      <a:pt x="28" y="32"/>
                      <a:pt x="28" y="32"/>
                      <a:pt x="28" y="32"/>
                    </a:cubicBezTo>
                    <a:cubicBezTo>
                      <a:pt x="20" y="30"/>
                      <a:pt x="20" y="30"/>
                      <a:pt x="20" y="30"/>
                    </a:cubicBezTo>
                    <a:cubicBezTo>
                      <a:pt x="23" y="36"/>
                      <a:pt x="24" y="39"/>
                      <a:pt x="23" y="41"/>
                    </a:cubicBezTo>
                    <a:cubicBezTo>
                      <a:pt x="22" y="44"/>
                      <a:pt x="22" y="44"/>
                      <a:pt x="22" y="44"/>
                    </a:cubicBezTo>
                    <a:cubicBezTo>
                      <a:pt x="20" y="49"/>
                      <a:pt x="18" y="52"/>
                      <a:pt x="17" y="53"/>
                    </a:cubicBezTo>
                    <a:cubicBezTo>
                      <a:pt x="3" y="66"/>
                      <a:pt x="3" y="66"/>
                      <a:pt x="3" y="66"/>
                    </a:cubicBezTo>
                    <a:cubicBezTo>
                      <a:pt x="6" y="68"/>
                      <a:pt x="6" y="68"/>
                      <a:pt x="6" y="68"/>
                    </a:cubicBezTo>
                    <a:cubicBezTo>
                      <a:pt x="4" y="70"/>
                      <a:pt x="4" y="70"/>
                      <a:pt x="4" y="70"/>
                    </a:cubicBezTo>
                    <a:cubicBezTo>
                      <a:pt x="1" y="72"/>
                      <a:pt x="0" y="76"/>
                      <a:pt x="1" y="78"/>
                    </a:cubicBezTo>
                    <a:cubicBezTo>
                      <a:pt x="11" y="93"/>
                      <a:pt x="11" y="93"/>
                      <a:pt x="11" y="93"/>
                    </a:cubicBezTo>
                    <a:cubicBezTo>
                      <a:pt x="11" y="93"/>
                      <a:pt x="11" y="93"/>
                      <a:pt x="11" y="93"/>
                    </a:cubicBezTo>
                    <a:cubicBezTo>
                      <a:pt x="11" y="93"/>
                      <a:pt x="11" y="93"/>
                      <a:pt x="11" y="93"/>
                    </a:cubicBezTo>
                    <a:cubicBezTo>
                      <a:pt x="16" y="101"/>
                      <a:pt x="16" y="101"/>
                      <a:pt x="16" y="101"/>
                    </a:cubicBezTo>
                    <a:cubicBezTo>
                      <a:pt x="16" y="102"/>
                      <a:pt x="16" y="102"/>
                      <a:pt x="16" y="102"/>
                    </a:cubicBezTo>
                    <a:cubicBezTo>
                      <a:pt x="16" y="102"/>
                      <a:pt x="16" y="102"/>
                      <a:pt x="16" y="102"/>
                    </a:cubicBezTo>
                    <a:cubicBezTo>
                      <a:pt x="16" y="103"/>
                      <a:pt x="16" y="103"/>
                      <a:pt x="16" y="103"/>
                    </a:cubicBezTo>
                    <a:cubicBezTo>
                      <a:pt x="16" y="104"/>
                      <a:pt x="16" y="104"/>
                      <a:pt x="16" y="104"/>
                    </a:cubicBezTo>
                    <a:cubicBezTo>
                      <a:pt x="16" y="104"/>
                      <a:pt x="16" y="104"/>
                      <a:pt x="16" y="104"/>
                    </a:cubicBezTo>
                    <a:cubicBezTo>
                      <a:pt x="15" y="105"/>
                      <a:pt x="15" y="105"/>
                      <a:pt x="15" y="105"/>
                    </a:cubicBezTo>
                    <a:cubicBezTo>
                      <a:pt x="17" y="105"/>
                      <a:pt x="19" y="106"/>
                      <a:pt x="21" y="107"/>
                    </a:cubicBezTo>
                    <a:cubicBezTo>
                      <a:pt x="24" y="109"/>
                      <a:pt x="26" y="114"/>
                      <a:pt x="27" y="123"/>
                    </a:cubicBezTo>
                    <a:cubicBezTo>
                      <a:pt x="29" y="131"/>
                      <a:pt x="29" y="131"/>
                      <a:pt x="29" y="131"/>
                    </a:cubicBezTo>
                    <a:cubicBezTo>
                      <a:pt x="30" y="133"/>
                      <a:pt x="31" y="134"/>
                      <a:pt x="33" y="135"/>
                    </a:cubicBezTo>
                    <a:cubicBezTo>
                      <a:pt x="36" y="136"/>
                      <a:pt x="40" y="136"/>
                      <a:pt x="43" y="134"/>
                    </a:cubicBezTo>
                    <a:cubicBezTo>
                      <a:pt x="45" y="132"/>
                      <a:pt x="47" y="131"/>
                      <a:pt x="46" y="130"/>
                    </a:cubicBezTo>
                    <a:cubicBezTo>
                      <a:pt x="46" y="130"/>
                      <a:pt x="46" y="130"/>
                      <a:pt x="46" y="130"/>
                    </a:cubicBezTo>
                    <a:cubicBezTo>
                      <a:pt x="46" y="129"/>
                      <a:pt x="46" y="129"/>
                      <a:pt x="46" y="129"/>
                    </a:cubicBezTo>
                    <a:cubicBezTo>
                      <a:pt x="53" y="124"/>
                      <a:pt x="53" y="124"/>
                      <a:pt x="53" y="124"/>
                    </a:cubicBezTo>
                    <a:cubicBezTo>
                      <a:pt x="53" y="125"/>
                      <a:pt x="53" y="125"/>
                      <a:pt x="53" y="125"/>
                    </a:cubicBezTo>
                    <a:cubicBezTo>
                      <a:pt x="59" y="134"/>
                      <a:pt x="59" y="134"/>
                      <a:pt x="59" y="134"/>
                    </a:cubicBezTo>
                    <a:cubicBezTo>
                      <a:pt x="61" y="135"/>
                      <a:pt x="63" y="136"/>
                      <a:pt x="66" y="136"/>
                    </a:cubicBezTo>
                    <a:cubicBezTo>
                      <a:pt x="68" y="136"/>
                      <a:pt x="68" y="136"/>
                      <a:pt x="68" y="136"/>
                    </a:cubicBezTo>
                    <a:cubicBezTo>
                      <a:pt x="68" y="136"/>
                      <a:pt x="68" y="136"/>
                      <a:pt x="68" y="136"/>
                    </a:cubicBezTo>
                    <a:cubicBezTo>
                      <a:pt x="66" y="131"/>
                      <a:pt x="66" y="131"/>
                      <a:pt x="66" y="131"/>
                    </a:cubicBezTo>
                    <a:cubicBezTo>
                      <a:pt x="74" y="134"/>
                      <a:pt x="74" y="134"/>
                      <a:pt x="74" y="134"/>
                    </a:cubicBezTo>
                    <a:cubicBezTo>
                      <a:pt x="76" y="134"/>
                      <a:pt x="76" y="134"/>
                      <a:pt x="76" y="134"/>
                    </a:cubicBezTo>
                    <a:cubicBezTo>
                      <a:pt x="76" y="134"/>
                      <a:pt x="76" y="134"/>
                      <a:pt x="76" y="134"/>
                    </a:cubicBezTo>
                    <a:cubicBezTo>
                      <a:pt x="77" y="135"/>
                      <a:pt x="77" y="135"/>
                      <a:pt x="77" y="135"/>
                    </a:cubicBezTo>
                    <a:cubicBezTo>
                      <a:pt x="84" y="140"/>
                      <a:pt x="84" y="140"/>
                      <a:pt x="84" y="140"/>
                    </a:cubicBezTo>
                    <a:cubicBezTo>
                      <a:pt x="86" y="137"/>
                      <a:pt x="86" y="137"/>
                      <a:pt x="86" y="137"/>
                    </a:cubicBezTo>
                    <a:cubicBezTo>
                      <a:pt x="85" y="124"/>
                      <a:pt x="85" y="124"/>
                      <a:pt x="85" y="124"/>
                    </a:cubicBezTo>
                    <a:cubicBezTo>
                      <a:pt x="86" y="123"/>
                      <a:pt x="86" y="123"/>
                      <a:pt x="86" y="123"/>
                    </a:cubicBezTo>
                    <a:cubicBezTo>
                      <a:pt x="86" y="123"/>
                      <a:pt x="86" y="123"/>
                      <a:pt x="86" y="123"/>
                    </a:cubicBezTo>
                    <a:cubicBezTo>
                      <a:pt x="91" y="117"/>
                      <a:pt x="91" y="117"/>
                      <a:pt x="91" y="117"/>
                    </a:cubicBezTo>
                    <a:cubicBezTo>
                      <a:pt x="91" y="116"/>
                      <a:pt x="91" y="115"/>
                      <a:pt x="89" y="113"/>
                    </a:cubicBezTo>
                    <a:cubicBezTo>
                      <a:pt x="87" y="112"/>
                      <a:pt x="87" y="112"/>
                      <a:pt x="87" y="112"/>
                    </a:cubicBezTo>
                    <a:cubicBezTo>
                      <a:pt x="88" y="111"/>
                      <a:pt x="88" y="111"/>
                      <a:pt x="88" y="111"/>
                    </a:cubicBezTo>
                    <a:cubicBezTo>
                      <a:pt x="89" y="110"/>
                      <a:pt x="89" y="110"/>
                      <a:pt x="89" y="110"/>
                    </a:cubicBezTo>
                    <a:cubicBezTo>
                      <a:pt x="90" y="110"/>
                      <a:pt x="90" y="110"/>
                      <a:pt x="90" y="110"/>
                    </a:cubicBezTo>
                    <a:cubicBezTo>
                      <a:pt x="100" y="93"/>
                      <a:pt x="100" y="93"/>
                      <a:pt x="100" y="93"/>
                    </a:cubicBezTo>
                    <a:cubicBezTo>
                      <a:pt x="101" y="94"/>
                      <a:pt x="101" y="94"/>
                      <a:pt x="101" y="94"/>
                    </a:cubicBezTo>
                    <a:cubicBezTo>
                      <a:pt x="103" y="94"/>
                      <a:pt x="103" y="94"/>
                      <a:pt x="103" y="94"/>
                    </a:cubicBezTo>
                    <a:cubicBezTo>
                      <a:pt x="103" y="94"/>
                      <a:pt x="103" y="94"/>
                      <a:pt x="103" y="94"/>
                    </a:cubicBezTo>
                    <a:cubicBezTo>
                      <a:pt x="103" y="95"/>
                      <a:pt x="103" y="95"/>
                      <a:pt x="103" y="95"/>
                    </a:cubicBezTo>
                    <a:cubicBezTo>
                      <a:pt x="103" y="102"/>
                      <a:pt x="103" y="102"/>
                      <a:pt x="103" y="102"/>
                    </a:cubicBezTo>
                    <a:cubicBezTo>
                      <a:pt x="103" y="102"/>
                      <a:pt x="103" y="102"/>
                      <a:pt x="103" y="102"/>
                    </a:cubicBezTo>
                    <a:cubicBezTo>
                      <a:pt x="115" y="92"/>
                      <a:pt x="115" y="92"/>
                      <a:pt x="115" y="92"/>
                    </a:cubicBezTo>
                    <a:cubicBezTo>
                      <a:pt x="114" y="86"/>
                      <a:pt x="114" y="86"/>
                      <a:pt x="114" y="86"/>
                    </a:cubicBezTo>
                    <a:cubicBezTo>
                      <a:pt x="112" y="86"/>
                      <a:pt x="112" y="86"/>
                      <a:pt x="112" y="86"/>
                    </a:cubicBezTo>
                    <a:cubicBezTo>
                      <a:pt x="108" y="87"/>
                      <a:pt x="108" y="87"/>
                      <a:pt x="108" y="87"/>
                    </a:cubicBezTo>
                    <a:cubicBezTo>
                      <a:pt x="115" y="68"/>
                      <a:pt x="115" y="68"/>
                      <a:pt x="115" y="68"/>
                    </a:cubicBezTo>
                    <a:cubicBezTo>
                      <a:pt x="109" y="68"/>
                      <a:pt x="109" y="68"/>
                      <a:pt x="109" y="68"/>
                    </a:cubicBezTo>
                    <a:cubicBezTo>
                      <a:pt x="109" y="68"/>
                      <a:pt x="109" y="68"/>
                      <a:pt x="109" y="68"/>
                    </a:cubicBezTo>
                    <a:cubicBezTo>
                      <a:pt x="108" y="68"/>
                      <a:pt x="108" y="68"/>
                      <a:pt x="108" y="68"/>
                    </a:cubicBezTo>
                    <a:cubicBezTo>
                      <a:pt x="108" y="67"/>
                      <a:pt x="108" y="67"/>
                      <a:pt x="108" y="67"/>
                    </a:cubicBezTo>
                    <a:cubicBezTo>
                      <a:pt x="106" y="64"/>
                      <a:pt x="106" y="64"/>
                      <a:pt x="106" y="64"/>
                    </a:cubicBezTo>
                    <a:cubicBezTo>
                      <a:pt x="105" y="62"/>
                      <a:pt x="105" y="60"/>
                      <a:pt x="106" y="58"/>
                    </a:cubicBezTo>
                    <a:cubicBezTo>
                      <a:pt x="116" y="58"/>
                      <a:pt x="116" y="58"/>
                      <a:pt x="116" y="58"/>
                    </a:cubicBezTo>
                    <a:cubicBezTo>
                      <a:pt x="122" y="58"/>
                      <a:pt x="122" y="58"/>
                      <a:pt x="122" y="58"/>
                    </a:cubicBezTo>
                    <a:cubicBezTo>
                      <a:pt x="122" y="56"/>
                      <a:pt x="121" y="52"/>
                      <a:pt x="117" y="46"/>
                    </a:cubicBezTo>
                    <a:cubicBezTo>
                      <a:pt x="109" y="43"/>
                      <a:pt x="109" y="43"/>
                      <a:pt x="109" y="43"/>
                    </a:cubicBezTo>
                    <a:cubicBezTo>
                      <a:pt x="117" y="35"/>
                      <a:pt x="117" y="35"/>
                      <a:pt x="117" y="35"/>
                    </a:cubicBezTo>
                    <a:cubicBezTo>
                      <a:pt x="117" y="33"/>
                      <a:pt x="117" y="33"/>
                      <a:pt x="117" y="33"/>
                    </a:cubicBezTo>
                    <a:cubicBezTo>
                      <a:pt x="113" y="34"/>
                      <a:pt x="113" y="34"/>
                      <a:pt x="113" y="34"/>
                    </a:cubicBezTo>
                    <a:cubicBezTo>
                      <a:pt x="111" y="34"/>
                      <a:pt x="111" y="34"/>
                      <a:pt x="111" y="34"/>
                    </a:cubicBezTo>
                    <a:cubicBezTo>
                      <a:pt x="111" y="33"/>
                      <a:pt x="111" y="33"/>
                      <a:pt x="111" y="33"/>
                    </a:cubicBezTo>
                    <a:cubicBezTo>
                      <a:pt x="111" y="33"/>
                      <a:pt x="111" y="33"/>
                      <a:pt x="111" y="33"/>
                    </a:cubicBezTo>
                    <a:cubicBezTo>
                      <a:pt x="111" y="32"/>
                      <a:pt x="111" y="32"/>
                      <a:pt x="111" y="32"/>
                    </a:cubicBezTo>
                    <a:cubicBezTo>
                      <a:pt x="109" y="28"/>
                      <a:pt x="107" y="25"/>
                      <a:pt x="103" y="24"/>
                    </a:cubicBezTo>
                    <a:cubicBezTo>
                      <a:pt x="87" y="24"/>
                      <a:pt x="87" y="24"/>
                      <a:pt x="87" y="24"/>
                    </a:cubicBezTo>
                    <a:cubicBezTo>
                      <a:pt x="81" y="32"/>
                      <a:pt x="81" y="32"/>
                      <a:pt x="81" y="32"/>
                    </a:cubicBezTo>
                    <a:cubicBezTo>
                      <a:pt x="81" y="32"/>
                      <a:pt x="81" y="32"/>
                      <a:pt x="81" y="32"/>
                    </a:cubicBezTo>
                    <a:cubicBezTo>
                      <a:pt x="79" y="32"/>
                      <a:pt x="79" y="32"/>
                      <a:pt x="79" y="32"/>
                    </a:cubicBezTo>
                    <a:cubicBezTo>
                      <a:pt x="53" y="24"/>
                      <a:pt x="53" y="24"/>
                      <a:pt x="53" y="24"/>
                    </a:cubicBezTo>
                    <a:cubicBezTo>
                      <a:pt x="78" y="18"/>
                      <a:pt x="78" y="18"/>
                      <a:pt x="78" y="18"/>
                    </a:cubicBezTo>
                    <a:cubicBezTo>
                      <a:pt x="79" y="18"/>
                      <a:pt x="83" y="14"/>
                      <a:pt x="90" y="6"/>
                    </a:cubicBezTo>
                    <a:cubicBezTo>
                      <a:pt x="82" y="0"/>
                      <a:pt x="82" y="0"/>
                      <a:pt x="82" y="0"/>
                    </a:cubicBezTo>
                    <a:lnTo>
                      <a:pt x="75" y="2"/>
                    </a:ln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86" name="Freeform 24"/>
              <p:cNvSpPr/>
              <p:nvPr>
                <p:custDataLst>
                  <p:tags r:id="rId22"/>
                </p:custDataLst>
              </p:nvPr>
            </p:nvSpPr>
            <p:spPr bwMode="auto">
              <a:xfrm>
                <a:off x="10871" y="6116"/>
                <a:ext cx="905" cy="1108"/>
              </a:xfrm>
              <a:custGeom>
                <a:avLst/>
                <a:gdLst>
                  <a:gd name="T0" fmla="*/ 96 w 153"/>
                  <a:gd name="T1" fmla="*/ 53 h 187"/>
                  <a:gd name="T2" fmla="*/ 85 w 153"/>
                  <a:gd name="T3" fmla="*/ 28 h 187"/>
                  <a:gd name="T4" fmla="*/ 55 w 153"/>
                  <a:gd name="T5" fmla="*/ 17 h 187"/>
                  <a:gd name="T6" fmla="*/ 37 w 153"/>
                  <a:gd name="T7" fmla="*/ 0 h 187"/>
                  <a:gd name="T8" fmla="*/ 48 w 153"/>
                  <a:gd name="T9" fmla="*/ 17 h 187"/>
                  <a:gd name="T10" fmla="*/ 49 w 153"/>
                  <a:gd name="T11" fmla="*/ 19 h 187"/>
                  <a:gd name="T12" fmla="*/ 36 w 153"/>
                  <a:gd name="T13" fmla="*/ 36 h 187"/>
                  <a:gd name="T14" fmla="*/ 19 w 153"/>
                  <a:gd name="T15" fmla="*/ 23 h 187"/>
                  <a:gd name="T16" fmla="*/ 23 w 153"/>
                  <a:gd name="T17" fmla="*/ 35 h 187"/>
                  <a:gd name="T18" fmla="*/ 23 w 153"/>
                  <a:gd name="T19" fmla="*/ 36 h 187"/>
                  <a:gd name="T20" fmla="*/ 22 w 153"/>
                  <a:gd name="T21" fmla="*/ 41 h 187"/>
                  <a:gd name="T22" fmla="*/ 14 w 153"/>
                  <a:gd name="T23" fmla="*/ 44 h 187"/>
                  <a:gd name="T24" fmla="*/ 11 w 153"/>
                  <a:gd name="T25" fmla="*/ 51 h 187"/>
                  <a:gd name="T26" fmla="*/ 8 w 153"/>
                  <a:gd name="T27" fmla="*/ 63 h 187"/>
                  <a:gd name="T28" fmla="*/ 8 w 153"/>
                  <a:gd name="T29" fmla="*/ 63 h 187"/>
                  <a:gd name="T30" fmla="*/ 4 w 153"/>
                  <a:gd name="T31" fmla="*/ 65 h 187"/>
                  <a:gd name="T32" fmla="*/ 14 w 153"/>
                  <a:gd name="T33" fmla="*/ 81 h 187"/>
                  <a:gd name="T34" fmla="*/ 18 w 153"/>
                  <a:gd name="T35" fmla="*/ 81 h 187"/>
                  <a:gd name="T36" fmla="*/ 35 w 153"/>
                  <a:gd name="T37" fmla="*/ 89 h 187"/>
                  <a:gd name="T38" fmla="*/ 35 w 153"/>
                  <a:gd name="T39" fmla="*/ 89 h 187"/>
                  <a:gd name="T40" fmla="*/ 34 w 153"/>
                  <a:gd name="T41" fmla="*/ 100 h 187"/>
                  <a:gd name="T42" fmla="*/ 30 w 153"/>
                  <a:gd name="T43" fmla="*/ 109 h 187"/>
                  <a:gd name="T44" fmla="*/ 25 w 153"/>
                  <a:gd name="T45" fmla="*/ 115 h 187"/>
                  <a:gd name="T46" fmla="*/ 25 w 153"/>
                  <a:gd name="T47" fmla="*/ 115 h 187"/>
                  <a:gd name="T48" fmla="*/ 26 w 153"/>
                  <a:gd name="T49" fmla="*/ 127 h 187"/>
                  <a:gd name="T50" fmla="*/ 38 w 153"/>
                  <a:gd name="T51" fmla="*/ 129 h 187"/>
                  <a:gd name="T52" fmla="*/ 43 w 153"/>
                  <a:gd name="T53" fmla="*/ 134 h 187"/>
                  <a:gd name="T54" fmla="*/ 51 w 153"/>
                  <a:gd name="T55" fmla="*/ 176 h 187"/>
                  <a:gd name="T56" fmla="*/ 49 w 153"/>
                  <a:gd name="T57" fmla="*/ 179 h 187"/>
                  <a:gd name="T58" fmla="*/ 50 w 153"/>
                  <a:gd name="T59" fmla="*/ 182 h 187"/>
                  <a:gd name="T60" fmla="*/ 73 w 153"/>
                  <a:gd name="T61" fmla="*/ 173 h 187"/>
                  <a:gd name="T62" fmla="*/ 78 w 153"/>
                  <a:gd name="T63" fmla="*/ 175 h 187"/>
                  <a:gd name="T64" fmla="*/ 79 w 153"/>
                  <a:gd name="T65" fmla="*/ 175 h 187"/>
                  <a:gd name="T66" fmla="*/ 87 w 153"/>
                  <a:gd name="T67" fmla="*/ 170 h 187"/>
                  <a:gd name="T68" fmla="*/ 110 w 153"/>
                  <a:gd name="T69" fmla="*/ 180 h 187"/>
                  <a:gd name="T70" fmla="*/ 116 w 153"/>
                  <a:gd name="T71" fmla="*/ 184 h 187"/>
                  <a:gd name="T72" fmla="*/ 134 w 153"/>
                  <a:gd name="T73" fmla="*/ 163 h 187"/>
                  <a:gd name="T74" fmla="*/ 130 w 153"/>
                  <a:gd name="T75" fmla="*/ 148 h 187"/>
                  <a:gd name="T76" fmla="*/ 144 w 153"/>
                  <a:gd name="T77" fmla="*/ 149 h 187"/>
                  <a:gd name="T78" fmla="*/ 144 w 153"/>
                  <a:gd name="T79" fmla="*/ 135 h 187"/>
                  <a:gd name="T80" fmla="*/ 153 w 153"/>
                  <a:gd name="T81" fmla="*/ 123 h 187"/>
                  <a:gd name="T82" fmla="*/ 142 w 153"/>
                  <a:gd name="T83" fmla="*/ 111 h 187"/>
                  <a:gd name="T84" fmla="*/ 136 w 153"/>
                  <a:gd name="T85" fmla="*/ 116 h 187"/>
                  <a:gd name="T86" fmla="*/ 135 w 153"/>
                  <a:gd name="T87" fmla="*/ 115 h 187"/>
                  <a:gd name="T88" fmla="*/ 126 w 153"/>
                  <a:gd name="T89" fmla="*/ 107 h 187"/>
                  <a:gd name="T90" fmla="*/ 113 w 153"/>
                  <a:gd name="T91" fmla="*/ 99 h 187"/>
                  <a:gd name="T92" fmla="*/ 110 w 153"/>
                  <a:gd name="T93" fmla="*/ 85 h 187"/>
                  <a:gd name="T94" fmla="*/ 117 w 153"/>
                  <a:gd name="T95" fmla="*/ 64 h 187"/>
                  <a:gd name="T96" fmla="*/ 129 w 153"/>
                  <a:gd name="T97" fmla="*/ 65 h 187"/>
                  <a:gd name="T98" fmla="*/ 130 w 153"/>
                  <a:gd name="T99" fmla="*/ 52 h 187"/>
                  <a:gd name="T100" fmla="*/ 97 w 153"/>
                  <a:gd name="T101" fmla="*/ 54 h 187"/>
                  <a:gd name="T102" fmla="*/ 96 w 153"/>
                  <a:gd name="T103" fmla="*/ 5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187">
                    <a:moveTo>
                      <a:pt x="96" y="53"/>
                    </a:moveTo>
                    <a:cubicBezTo>
                      <a:pt x="96" y="53"/>
                      <a:pt x="96" y="53"/>
                      <a:pt x="96" y="53"/>
                    </a:cubicBezTo>
                    <a:cubicBezTo>
                      <a:pt x="96" y="53"/>
                      <a:pt x="96" y="53"/>
                      <a:pt x="96" y="53"/>
                    </a:cubicBezTo>
                    <a:cubicBezTo>
                      <a:pt x="92" y="37"/>
                      <a:pt x="88" y="29"/>
                      <a:pt x="85" y="28"/>
                    </a:cubicBezTo>
                    <a:cubicBezTo>
                      <a:pt x="71" y="23"/>
                      <a:pt x="71" y="23"/>
                      <a:pt x="71" y="23"/>
                    </a:cubicBezTo>
                    <a:cubicBezTo>
                      <a:pt x="63" y="21"/>
                      <a:pt x="57" y="19"/>
                      <a:pt x="55" y="17"/>
                    </a:cubicBezTo>
                    <a:cubicBezTo>
                      <a:pt x="51" y="15"/>
                      <a:pt x="46" y="9"/>
                      <a:pt x="40" y="0"/>
                    </a:cubicBezTo>
                    <a:cubicBezTo>
                      <a:pt x="37" y="0"/>
                      <a:pt x="37" y="0"/>
                      <a:pt x="37" y="0"/>
                    </a:cubicBezTo>
                    <a:cubicBezTo>
                      <a:pt x="38" y="1"/>
                      <a:pt x="38" y="1"/>
                      <a:pt x="38" y="1"/>
                    </a:cubicBezTo>
                    <a:cubicBezTo>
                      <a:pt x="38" y="4"/>
                      <a:pt x="42" y="9"/>
                      <a:pt x="48" y="17"/>
                    </a:cubicBezTo>
                    <a:cubicBezTo>
                      <a:pt x="49" y="18"/>
                      <a:pt x="49" y="18"/>
                      <a:pt x="49" y="18"/>
                    </a:cubicBezTo>
                    <a:cubicBezTo>
                      <a:pt x="49" y="19"/>
                      <a:pt x="49" y="19"/>
                      <a:pt x="49" y="19"/>
                    </a:cubicBezTo>
                    <a:cubicBezTo>
                      <a:pt x="43" y="30"/>
                      <a:pt x="43" y="30"/>
                      <a:pt x="43" y="30"/>
                    </a:cubicBezTo>
                    <a:cubicBezTo>
                      <a:pt x="40" y="35"/>
                      <a:pt x="38" y="37"/>
                      <a:pt x="36" y="36"/>
                    </a:cubicBezTo>
                    <a:cubicBezTo>
                      <a:pt x="34" y="35"/>
                      <a:pt x="31" y="31"/>
                      <a:pt x="26" y="25"/>
                    </a:cubicBezTo>
                    <a:cubicBezTo>
                      <a:pt x="19" y="23"/>
                      <a:pt x="19" y="23"/>
                      <a:pt x="19" y="23"/>
                    </a:cubicBezTo>
                    <a:cubicBezTo>
                      <a:pt x="19" y="25"/>
                      <a:pt x="20" y="29"/>
                      <a:pt x="23" y="35"/>
                    </a:cubicBezTo>
                    <a:cubicBezTo>
                      <a:pt x="23" y="35"/>
                      <a:pt x="23" y="35"/>
                      <a:pt x="23" y="35"/>
                    </a:cubicBezTo>
                    <a:cubicBezTo>
                      <a:pt x="23" y="36"/>
                      <a:pt x="23" y="36"/>
                      <a:pt x="23" y="36"/>
                    </a:cubicBezTo>
                    <a:cubicBezTo>
                      <a:pt x="23" y="36"/>
                      <a:pt x="23" y="36"/>
                      <a:pt x="23" y="36"/>
                    </a:cubicBezTo>
                    <a:cubicBezTo>
                      <a:pt x="23" y="37"/>
                      <a:pt x="23" y="37"/>
                      <a:pt x="23" y="37"/>
                    </a:cubicBezTo>
                    <a:cubicBezTo>
                      <a:pt x="22" y="41"/>
                      <a:pt x="22" y="41"/>
                      <a:pt x="22" y="41"/>
                    </a:cubicBezTo>
                    <a:cubicBezTo>
                      <a:pt x="14" y="44"/>
                      <a:pt x="14" y="44"/>
                      <a:pt x="14" y="44"/>
                    </a:cubicBezTo>
                    <a:cubicBezTo>
                      <a:pt x="14" y="44"/>
                      <a:pt x="14" y="44"/>
                      <a:pt x="14" y="44"/>
                    </a:cubicBezTo>
                    <a:cubicBezTo>
                      <a:pt x="12" y="45"/>
                      <a:pt x="12" y="45"/>
                      <a:pt x="12" y="45"/>
                    </a:cubicBezTo>
                    <a:cubicBezTo>
                      <a:pt x="11" y="46"/>
                      <a:pt x="11" y="48"/>
                      <a:pt x="11" y="51"/>
                    </a:cubicBezTo>
                    <a:cubicBezTo>
                      <a:pt x="12" y="57"/>
                      <a:pt x="12" y="60"/>
                      <a:pt x="10" y="62"/>
                    </a:cubicBezTo>
                    <a:cubicBezTo>
                      <a:pt x="10" y="63"/>
                      <a:pt x="9" y="63"/>
                      <a:pt x="8" y="63"/>
                    </a:cubicBezTo>
                    <a:cubicBezTo>
                      <a:pt x="8" y="63"/>
                      <a:pt x="8" y="63"/>
                      <a:pt x="8" y="63"/>
                    </a:cubicBezTo>
                    <a:cubicBezTo>
                      <a:pt x="8" y="63"/>
                      <a:pt x="8" y="63"/>
                      <a:pt x="8" y="63"/>
                    </a:cubicBezTo>
                    <a:cubicBezTo>
                      <a:pt x="0" y="61"/>
                      <a:pt x="0" y="61"/>
                      <a:pt x="0" y="61"/>
                    </a:cubicBezTo>
                    <a:cubicBezTo>
                      <a:pt x="0" y="63"/>
                      <a:pt x="2" y="64"/>
                      <a:pt x="4" y="65"/>
                    </a:cubicBezTo>
                    <a:cubicBezTo>
                      <a:pt x="8" y="69"/>
                      <a:pt x="11" y="74"/>
                      <a:pt x="14" y="80"/>
                    </a:cubicBezTo>
                    <a:cubicBezTo>
                      <a:pt x="14" y="81"/>
                      <a:pt x="14" y="81"/>
                      <a:pt x="14" y="81"/>
                    </a:cubicBezTo>
                    <a:cubicBezTo>
                      <a:pt x="14" y="81"/>
                      <a:pt x="14" y="81"/>
                      <a:pt x="14" y="81"/>
                    </a:cubicBezTo>
                    <a:cubicBezTo>
                      <a:pt x="18" y="81"/>
                      <a:pt x="18" y="81"/>
                      <a:pt x="18" y="81"/>
                    </a:cubicBezTo>
                    <a:cubicBezTo>
                      <a:pt x="22" y="80"/>
                      <a:pt x="26" y="81"/>
                      <a:pt x="30" y="83"/>
                    </a:cubicBezTo>
                    <a:cubicBezTo>
                      <a:pt x="35" y="89"/>
                      <a:pt x="35" y="89"/>
                      <a:pt x="35" y="89"/>
                    </a:cubicBezTo>
                    <a:cubicBezTo>
                      <a:pt x="35" y="89"/>
                      <a:pt x="35" y="89"/>
                      <a:pt x="35" y="89"/>
                    </a:cubicBezTo>
                    <a:cubicBezTo>
                      <a:pt x="35" y="89"/>
                      <a:pt x="35" y="89"/>
                      <a:pt x="35" y="89"/>
                    </a:cubicBezTo>
                    <a:cubicBezTo>
                      <a:pt x="35" y="89"/>
                      <a:pt x="35" y="89"/>
                      <a:pt x="35" y="89"/>
                    </a:cubicBezTo>
                    <a:cubicBezTo>
                      <a:pt x="34" y="100"/>
                      <a:pt x="34" y="100"/>
                      <a:pt x="34" y="100"/>
                    </a:cubicBezTo>
                    <a:cubicBezTo>
                      <a:pt x="36" y="101"/>
                      <a:pt x="36" y="103"/>
                      <a:pt x="36" y="105"/>
                    </a:cubicBezTo>
                    <a:cubicBezTo>
                      <a:pt x="35" y="107"/>
                      <a:pt x="33" y="108"/>
                      <a:pt x="30" y="109"/>
                    </a:cubicBezTo>
                    <a:cubicBezTo>
                      <a:pt x="27" y="109"/>
                      <a:pt x="26" y="111"/>
                      <a:pt x="25" y="115"/>
                    </a:cubicBezTo>
                    <a:cubicBezTo>
                      <a:pt x="25" y="115"/>
                      <a:pt x="25" y="115"/>
                      <a:pt x="25" y="115"/>
                    </a:cubicBezTo>
                    <a:cubicBezTo>
                      <a:pt x="25" y="115"/>
                      <a:pt x="25" y="115"/>
                      <a:pt x="25" y="115"/>
                    </a:cubicBezTo>
                    <a:cubicBezTo>
                      <a:pt x="25" y="115"/>
                      <a:pt x="25" y="115"/>
                      <a:pt x="25" y="115"/>
                    </a:cubicBezTo>
                    <a:cubicBezTo>
                      <a:pt x="22" y="122"/>
                      <a:pt x="22" y="122"/>
                      <a:pt x="22" y="122"/>
                    </a:cubicBezTo>
                    <a:cubicBezTo>
                      <a:pt x="26" y="127"/>
                      <a:pt x="26" y="127"/>
                      <a:pt x="26" y="127"/>
                    </a:cubicBezTo>
                    <a:cubicBezTo>
                      <a:pt x="37" y="129"/>
                      <a:pt x="37" y="129"/>
                      <a:pt x="37" y="129"/>
                    </a:cubicBezTo>
                    <a:cubicBezTo>
                      <a:pt x="38" y="129"/>
                      <a:pt x="38" y="129"/>
                      <a:pt x="38" y="129"/>
                    </a:cubicBezTo>
                    <a:cubicBezTo>
                      <a:pt x="38" y="129"/>
                      <a:pt x="38" y="129"/>
                      <a:pt x="38" y="129"/>
                    </a:cubicBezTo>
                    <a:cubicBezTo>
                      <a:pt x="43" y="134"/>
                      <a:pt x="43" y="134"/>
                      <a:pt x="43" y="134"/>
                    </a:cubicBezTo>
                    <a:cubicBezTo>
                      <a:pt x="36" y="144"/>
                      <a:pt x="36" y="144"/>
                      <a:pt x="36" y="144"/>
                    </a:cubicBezTo>
                    <a:cubicBezTo>
                      <a:pt x="51" y="176"/>
                      <a:pt x="51" y="176"/>
                      <a:pt x="51" y="176"/>
                    </a:cubicBezTo>
                    <a:cubicBezTo>
                      <a:pt x="52" y="177"/>
                      <a:pt x="52" y="177"/>
                      <a:pt x="52" y="177"/>
                    </a:cubicBezTo>
                    <a:cubicBezTo>
                      <a:pt x="49" y="179"/>
                      <a:pt x="49" y="179"/>
                      <a:pt x="49" y="179"/>
                    </a:cubicBezTo>
                    <a:cubicBezTo>
                      <a:pt x="50" y="182"/>
                      <a:pt x="50" y="182"/>
                      <a:pt x="50" y="182"/>
                    </a:cubicBezTo>
                    <a:cubicBezTo>
                      <a:pt x="50" y="182"/>
                      <a:pt x="50" y="182"/>
                      <a:pt x="50" y="182"/>
                    </a:cubicBezTo>
                    <a:cubicBezTo>
                      <a:pt x="78" y="165"/>
                      <a:pt x="78" y="165"/>
                      <a:pt x="78" y="165"/>
                    </a:cubicBezTo>
                    <a:cubicBezTo>
                      <a:pt x="73" y="173"/>
                      <a:pt x="73" y="173"/>
                      <a:pt x="73" y="173"/>
                    </a:cubicBezTo>
                    <a:cubicBezTo>
                      <a:pt x="70" y="179"/>
                      <a:pt x="68" y="184"/>
                      <a:pt x="67" y="187"/>
                    </a:cubicBezTo>
                    <a:cubicBezTo>
                      <a:pt x="72" y="185"/>
                      <a:pt x="76" y="182"/>
                      <a:pt x="78" y="175"/>
                    </a:cubicBezTo>
                    <a:cubicBezTo>
                      <a:pt x="78" y="175"/>
                      <a:pt x="78" y="175"/>
                      <a:pt x="78" y="175"/>
                    </a:cubicBezTo>
                    <a:cubicBezTo>
                      <a:pt x="79" y="175"/>
                      <a:pt x="79" y="175"/>
                      <a:pt x="79" y="175"/>
                    </a:cubicBezTo>
                    <a:cubicBezTo>
                      <a:pt x="86" y="171"/>
                      <a:pt x="86" y="171"/>
                      <a:pt x="86" y="171"/>
                    </a:cubicBezTo>
                    <a:cubicBezTo>
                      <a:pt x="87" y="170"/>
                      <a:pt x="87" y="170"/>
                      <a:pt x="87" y="170"/>
                    </a:cubicBezTo>
                    <a:cubicBezTo>
                      <a:pt x="98" y="179"/>
                      <a:pt x="98" y="179"/>
                      <a:pt x="98" y="179"/>
                    </a:cubicBezTo>
                    <a:cubicBezTo>
                      <a:pt x="110" y="180"/>
                      <a:pt x="110" y="180"/>
                      <a:pt x="110" y="180"/>
                    </a:cubicBezTo>
                    <a:cubicBezTo>
                      <a:pt x="110" y="180"/>
                      <a:pt x="110" y="180"/>
                      <a:pt x="110" y="180"/>
                    </a:cubicBezTo>
                    <a:cubicBezTo>
                      <a:pt x="116" y="184"/>
                      <a:pt x="116" y="184"/>
                      <a:pt x="116" y="184"/>
                    </a:cubicBezTo>
                    <a:cubicBezTo>
                      <a:pt x="130" y="171"/>
                      <a:pt x="130" y="171"/>
                      <a:pt x="130" y="171"/>
                    </a:cubicBezTo>
                    <a:cubicBezTo>
                      <a:pt x="132" y="170"/>
                      <a:pt x="133" y="167"/>
                      <a:pt x="134" y="163"/>
                    </a:cubicBezTo>
                    <a:cubicBezTo>
                      <a:pt x="136" y="160"/>
                      <a:pt x="136" y="160"/>
                      <a:pt x="136" y="160"/>
                    </a:cubicBezTo>
                    <a:cubicBezTo>
                      <a:pt x="136" y="159"/>
                      <a:pt x="134" y="155"/>
                      <a:pt x="130" y="148"/>
                    </a:cubicBezTo>
                    <a:cubicBezTo>
                      <a:pt x="127" y="143"/>
                      <a:pt x="127" y="143"/>
                      <a:pt x="127" y="143"/>
                    </a:cubicBezTo>
                    <a:cubicBezTo>
                      <a:pt x="144" y="149"/>
                      <a:pt x="144" y="149"/>
                      <a:pt x="144" y="149"/>
                    </a:cubicBezTo>
                    <a:cubicBezTo>
                      <a:pt x="150" y="146"/>
                      <a:pt x="150" y="146"/>
                      <a:pt x="150" y="146"/>
                    </a:cubicBezTo>
                    <a:cubicBezTo>
                      <a:pt x="144" y="135"/>
                      <a:pt x="144" y="135"/>
                      <a:pt x="144" y="135"/>
                    </a:cubicBezTo>
                    <a:cubicBezTo>
                      <a:pt x="144" y="134"/>
                      <a:pt x="144" y="134"/>
                      <a:pt x="144" y="134"/>
                    </a:cubicBezTo>
                    <a:cubicBezTo>
                      <a:pt x="153" y="123"/>
                      <a:pt x="153" y="123"/>
                      <a:pt x="153" y="123"/>
                    </a:cubicBezTo>
                    <a:cubicBezTo>
                      <a:pt x="149" y="117"/>
                      <a:pt x="149" y="117"/>
                      <a:pt x="149" y="117"/>
                    </a:cubicBezTo>
                    <a:cubicBezTo>
                      <a:pt x="146" y="113"/>
                      <a:pt x="143" y="111"/>
                      <a:pt x="142" y="111"/>
                    </a:cubicBezTo>
                    <a:cubicBezTo>
                      <a:pt x="141" y="111"/>
                      <a:pt x="141" y="111"/>
                      <a:pt x="141" y="111"/>
                    </a:cubicBezTo>
                    <a:cubicBezTo>
                      <a:pt x="136" y="116"/>
                      <a:pt x="136" y="116"/>
                      <a:pt x="136" y="116"/>
                    </a:cubicBezTo>
                    <a:cubicBezTo>
                      <a:pt x="136" y="115"/>
                      <a:pt x="136" y="115"/>
                      <a:pt x="136" y="115"/>
                    </a:cubicBezTo>
                    <a:cubicBezTo>
                      <a:pt x="135" y="115"/>
                      <a:pt x="135" y="115"/>
                      <a:pt x="135" y="115"/>
                    </a:cubicBezTo>
                    <a:cubicBezTo>
                      <a:pt x="128" y="113"/>
                      <a:pt x="128" y="113"/>
                      <a:pt x="128" y="113"/>
                    </a:cubicBezTo>
                    <a:cubicBezTo>
                      <a:pt x="126" y="107"/>
                      <a:pt x="126" y="107"/>
                      <a:pt x="126" y="107"/>
                    </a:cubicBezTo>
                    <a:cubicBezTo>
                      <a:pt x="123" y="106"/>
                      <a:pt x="120" y="105"/>
                      <a:pt x="118" y="102"/>
                    </a:cubicBezTo>
                    <a:cubicBezTo>
                      <a:pt x="113" y="99"/>
                      <a:pt x="113" y="99"/>
                      <a:pt x="113" y="99"/>
                    </a:cubicBezTo>
                    <a:cubicBezTo>
                      <a:pt x="110" y="97"/>
                      <a:pt x="108" y="95"/>
                      <a:pt x="108" y="93"/>
                    </a:cubicBezTo>
                    <a:cubicBezTo>
                      <a:pt x="107" y="91"/>
                      <a:pt x="108" y="88"/>
                      <a:pt x="110" y="85"/>
                    </a:cubicBezTo>
                    <a:cubicBezTo>
                      <a:pt x="114" y="78"/>
                      <a:pt x="117" y="73"/>
                      <a:pt x="117" y="69"/>
                    </a:cubicBezTo>
                    <a:cubicBezTo>
                      <a:pt x="117" y="64"/>
                      <a:pt x="117" y="64"/>
                      <a:pt x="117" y="64"/>
                    </a:cubicBezTo>
                    <a:cubicBezTo>
                      <a:pt x="120" y="64"/>
                      <a:pt x="120" y="64"/>
                      <a:pt x="120" y="64"/>
                    </a:cubicBezTo>
                    <a:cubicBezTo>
                      <a:pt x="129" y="65"/>
                      <a:pt x="129" y="65"/>
                      <a:pt x="129" y="65"/>
                    </a:cubicBezTo>
                    <a:cubicBezTo>
                      <a:pt x="130" y="64"/>
                      <a:pt x="131" y="60"/>
                      <a:pt x="132" y="53"/>
                    </a:cubicBezTo>
                    <a:cubicBezTo>
                      <a:pt x="130" y="52"/>
                      <a:pt x="130" y="52"/>
                      <a:pt x="130" y="52"/>
                    </a:cubicBezTo>
                    <a:cubicBezTo>
                      <a:pt x="123" y="57"/>
                      <a:pt x="118" y="59"/>
                      <a:pt x="115" y="61"/>
                    </a:cubicBezTo>
                    <a:cubicBezTo>
                      <a:pt x="110" y="62"/>
                      <a:pt x="105" y="59"/>
                      <a:pt x="97" y="54"/>
                    </a:cubicBezTo>
                    <a:cubicBezTo>
                      <a:pt x="97" y="53"/>
                      <a:pt x="97" y="53"/>
                      <a:pt x="97" y="53"/>
                    </a:cubicBezTo>
                    <a:lnTo>
                      <a:pt x="96" y="53"/>
                    </a:ln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87" name="Freeform 25"/>
              <p:cNvSpPr/>
              <p:nvPr>
                <p:custDataLst>
                  <p:tags r:id="rId23"/>
                </p:custDataLst>
              </p:nvPr>
            </p:nvSpPr>
            <p:spPr bwMode="auto">
              <a:xfrm>
                <a:off x="11043" y="4839"/>
                <a:ext cx="243" cy="343"/>
              </a:xfrm>
              <a:custGeom>
                <a:avLst/>
                <a:gdLst>
                  <a:gd name="T0" fmla="*/ 24 w 41"/>
                  <a:gd name="T1" fmla="*/ 1 h 58"/>
                  <a:gd name="T2" fmla="*/ 23 w 41"/>
                  <a:gd name="T3" fmla="*/ 0 h 58"/>
                  <a:gd name="T4" fmla="*/ 17 w 41"/>
                  <a:gd name="T5" fmla="*/ 7 h 58"/>
                  <a:gd name="T6" fmla="*/ 15 w 41"/>
                  <a:gd name="T7" fmla="*/ 6 h 58"/>
                  <a:gd name="T8" fmla="*/ 15 w 41"/>
                  <a:gd name="T9" fmla="*/ 6 h 58"/>
                  <a:gd name="T10" fmla="*/ 15 w 41"/>
                  <a:gd name="T11" fmla="*/ 7 h 58"/>
                  <a:gd name="T12" fmla="*/ 12 w 41"/>
                  <a:gd name="T13" fmla="*/ 10 h 58"/>
                  <a:gd name="T14" fmla="*/ 10 w 41"/>
                  <a:gd name="T15" fmla="*/ 11 h 58"/>
                  <a:gd name="T16" fmla="*/ 6 w 41"/>
                  <a:gd name="T17" fmla="*/ 13 h 58"/>
                  <a:gd name="T18" fmla="*/ 5 w 41"/>
                  <a:gd name="T19" fmla="*/ 16 h 58"/>
                  <a:gd name="T20" fmla="*/ 3 w 41"/>
                  <a:gd name="T21" fmla="*/ 25 h 58"/>
                  <a:gd name="T22" fmla="*/ 1 w 41"/>
                  <a:gd name="T23" fmla="*/ 30 h 58"/>
                  <a:gd name="T24" fmla="*/ 1 w 41"/>
                  <a:gd name="T25" fmla="*/ 39 h 58"/>
                  <a:gd name="T26" fmla="*/ 3 w 41"/>
                  <a:gd name="T27" fmla="*/ 51 h 58"/>
                  <a:gd name="T28" fmla="*/ 10 w 41"/>
                  <a:gd name="T29" fmla="*/ 56 h 58"/>
                  <a:gd name="T30" fmla="*/ 19 w 41"/>
                  <a:gd name="T31" fmla="*/ 58 h 58"/>
                  <a:gd name="T32" fmla="*/ 28 w 41"/>
                  <a:gd name="T33" fmla="*/ 55 h 58"/>
                  <a:gd name="T34" fmla="*/ 26 w 41"/>
                  <a:gd name="T35" fmla="*/ 50 h 58"/>
                  <a:gd name="T36" fmla="*/ 26 w 41"/>
                  <a:gd name="T37" fmla="*/ 49 h 58"/>
                  <a:gd name="T38" fmla="*/ 26 w 41"/>
                  <a:gd name="T39" fmla="*/ 49 h 58"/>
                  <a:gd name="T40" fmla="*/ 27 w 41"/>
                  <a:gd name="T41" fmla="*/ 45 h 58"/>
                  <a:gd name="T42" fmla="*/ 27 w 41"/>
                  <a:gd name="T43" fmla="*/ 45 h 58"/>
                  <a:gd name="T44" fmla="*/ 31 w 41"/>
                  <a:gd name="T45" fmla="*/ 37 h 58"/>
                  <a:gd name="T46" fmla="*/ 39 w 41"/>
                  <a:gd name="T47" fmla="*/ 37 h 58"/>
                  <a:gd name="T48" fmla="*/ 41 w 41"/>
                  <a:gd name="T49" fmla="*/ 37 h 58"/>
                  <a:gd name="T50" fmla="*/ 33 w 41"/>
                  <a:gd name="T51" fmla="*/ 24 h 58"/>
                  <a:gd name="T52" fmla="*/ 30 w 41"/>
                  <a:gd name="T53" fmla="*/ 20 h 58"/>
                  <a:gd name="T54" fmla="*/ 27 w 41"/>
                  <a:gd name="T55" fmla="*/ 9 h 58"/>
                  <a:gd name="T56" fmla="*/ 24 w 41"/>
                  <a:gd name="T57"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58">
                    <a:moveTo>
                      <a:pt x="24" y="1"/>
                    </a:moveTo>
                    <a:cubicBezTo>
                      <a:pt x="23" y="0"/>
                      <a:pt x="23" y="0"/>
                      <a:pt x="23" y="0"/>
                    </a:cubicBezTo>
                    <a:cubicBezTo>
                      <a:pt x="21" y="0"/>
                      <a:pt x="19" y="2"/>
                      <a:pt x="17" y="7"/>
                    </a:cubicBezTo>
                    <a:cubicBezTo>
                      <a:pt x="15" y="6"/>
                      <a:pt x="15" y="6"/>
                      <a:pt x="15" y="6"/>
                    </a:cubicBezTo>
                    <a:cubicBezTo>
                      <a:pt x="15" y="6"/>
                      <a:pt x="15" y="6"/>
                      <a:pt x="15" y="6"/>
                    </a:cubicBezTo>
                    <a:cubicBezTo>
                      <a:pt x="15" y="7"/>
                      <a:pt x="15" y="7"/>
                      <a:pt x="15" y="7"/>
                    </a:cubicBezTo>
                    <a:cubicBezTo>
                      <a:pt x="12" y="10"/>
                      <a:pt x="12" y="10"/>
                      <a:pt x="12" y="10"/>
                    </a:cubicBezTo>
                    <a:cubicBezTo>
                      <a:pt x="10" y="11"/>
                      <a:pt x="10" y="11"/>
                      <a:pt x="10" y="11"/>
                    </a:cubicBezTo>
                    <a:cubicBezTo>
                      <a:pt x="6" y="13"/>
                      <a:pt x="6" y="13"/>
                      <a:pt x="6" y="13"/>
                    </a:cubicBezTo>
                    <a:cubicBezTo>
                      <a:pt x="5" y="16"/>
                      <a:pt x="5" y="16"/>
                      <a:pt x="5" y="16"/>
                    </a:cubicBezTo>
                    <a:cubicBezTo>
                      <a:pt x="6" y="21"/>
                      <a:pt x="5" y="24"/>
                      <a:pt x="3" y="25"/>
                    </a:cubicBezTo>
                    <a:cubicBezTo>
                      <a:pt x="1" y="30"/>
                      <a:pt x="1" y="30"/>
                      <a:pt x="1" y="30"/>
                    </a:cubicBezTo>
                    <a:cubicBezTo>
                      <a:pt x="1" y="31"/>
                      <a:pt x="0" y="34"/>
                      <a:pt x="1" y="39"/>
                    </a:cubicBezTo>
                    <a:cubicBezTo>
                      <a:pt x="3" y="51"/>
                      <a:pt x="3" y="51"/>
                      <a:pt x="3" y="51"/>
                    </a:cubicBezTo>
                    <a:cubicBezTo>
                      <a:pt x="4" y="52"/>
                      <a:pt x="6" y="54"/>
                      <a:pt x="10" y="56"/>
                    </a:cubicBezTo>
                    <a:cubicBezTo>
                      <a:pt x="19" y="58"/>
                      <a:pt x="19" y="58"/>
                      <a:pt x="19" y="58"/>
                    </a:cubicBezTo>
                    <a:cubicBezTo>
                      <a:pt x="21" y="58"/>
                      <a:pt x="25" y="57"/>
                      <a:pt x="28" y="55"/>
                    </a:cubicBezTo>
                    <a:cubicBezTo>
                      <a:pt x="26" y="50"/>
                      <a:pt x="26" y="50"/>
                      <a:pt x="26" y="50"/>
                    </a:cubicBezTo>
                    <a:cubicBezTo>
                      <a:pt x="26" y="49"/>
                      <a:pt x="26" y="49"/>
                      <a:pt x="26" y="49"/>
                    </a:cubicBezTo>
                    <a:cubicBezTo>
                      <a:pt x="26" y="49"/>
                      <a:pt x="26" y="49"/>
                      <a:pt x="26" y="49"/>
                    </a:cubicBezTo>
                    <a:cubicBezTo>
                      <a:pt x="27" y="45"/>
                      <a:pt x="27" y="45"/>
                      <a:pt x="27" y="45"/>
                    </a:cubicBezTo>
                    <a:cubicBezTo>
                      <a:pt x="27" y="45"/>
                      <a:pt x="27" y="45"/>
                      <a:pt x="27" y="45"/>
                    </a:cubicBezTo>
                    <a:cubicBezTo>
                      <a:pt x="31" y="37"/>
                      <a:pt x="31" y="37"/>
                      <a:pt x="31" y="37"/>
                    </a:cubicBezTo>
                    <a:cubicBezTo>
                      <a:pt x="39" y="37"/>
                      <a:pt x="39" y="37"/>
                      <a:pt x="39" y="37"/>
                    </a:cubicBezTo>
                    <a:cubicBezTo>
                      <a:pt x="41" y="37"/>
                      <a:pt x="41" y="37"/>
                      <a:pt x="41" y="37"/>
                    </a:cubicBezTo>
                    <a:cubicBezTo>
                      <a:pt x="40" y="34"/>
                      <a:pt x="37" y="30"/>
                      <a:pt x="33" y="24"/>
                    </a:cubicBezTo>
                    <a:cubicBezTo>
                      <a:pt x="30" y="20"/>
                      <a:pt x="30" y="20"/>
                      <a:pt x="30" y="20"/>
                    </a:cubicBezTo>
                    <a:cubicBezTo>
                      <a:pt x="29" y="17"/>
                      <a:pt x="27" y="13"/>
                      <a:pt x="27" y="9"/>
                    </a:cubicBezTo>
                    <a:cubicBezTo>
                      <a:pt x="26" y="5"/>
                      <a:pt x="25" y="3"/>
                      <a:pt x="24" y="1"/>
                    </a:cubicBez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88" name="Freeform 26"/>
              <p:cNvSpPr/>
              <p:nvPr>
                <p:custDataLst>
                  <p:tags r:id="rId24"/>
                </p:custDataLst>
              </p:nvPr>
            </p:nvSpPr>
            <p:spPr bwMode="auto">
              <a:xfrm>
                <a:off x="10811" y="4684"/>
                <a:ext cx="315" cy="338"/>
              </a:xfrm>
              <a:custGeom>
                <a:avLst/>
                <a:gdLst>
                  <a:gd name="T0" fmla="*/ 26 w 53"/>
                  <a:gd name="T1" fmla="*/ 12 h 57"/>
                  <a:gd name="T2" fmla="*/ 26 w 53"/>
                  <a:gd name="T3" fmla="*/ 13 h 57"/>
                  <a:gd name="T4" fmla="*/ 24 w 53"/>
                  <a:gd name="T5" fmla="*/ 13 h 57"/>
                  <a:gd name="T6" fmla="*/ 19 w 53"/>
                  <a:gd name="T7" fmla="*/ 12 h 57"/>
                  <a:gd name="T8" fmla="*/ 19 w 53"/>
                  <a:gd name="T9" fmla="*/ 14 h 57"/>
                  <a:gd name="T10" fmla="*/ 19 w 53"/>
                  <a:gd name="T11" fmla="*/ 15 h 57"/>
                  <a:gd name="T12" fmla="*/ 18 w 53"/>
                  <a:gd name="T13" fmla="*/ 15 h 57"/>
                  <a:gd name="T14" fmla="*/ 9 w 53"/>
                  <a:gd name="T15" fmla="*/ 19 h 57"/>
                  <a:gd name="T16" fmla="*/ 9 w 53"/>
                  <a:gd name="T17" fmla="*/ 20 h 57"/>
                  <a:gd name="T18" fmla="*/ 12 w 53"/>
                  <a:gd name="T19" fmla="*/ 28 h 57"/>
                  <a:gd name="T20" fmla="*/ 12 w 53"/>
                  <a:gd name="T21" fmla="*/ 29 h 57"/>
                  <a:gd name="T22" fmla="*/ 12 w 53"/>
                  <a:gd name="T23" fmla="*/ 30 h 57"/>
                  <a:gd name="T24" fmla="*/ 2 w 53"/>
                  <a:gd name="T25" fmla="*/ 41 h 57"/>
                  <a:gd name="T26" fmla="*/ 0 w 53"/>
                  <a:gd name="T27" fmla="*/ 45 h 57"/>
                  <a:gd name="T28" fmla="*/ 2 w 53"/>
                  <a:gd name="T29" fmla="*/ 48 h 57"/>
                  <a:gd name="T30" fmla="*/ 7 w 53"/>
                  <a:gd name="T31" fmla="*/ 50 h 57"/>
                  <a:gd name="T32" fmla="*/ 10 w 53"/>
                  <a:gd name="T33" fmla="*/ 50 h 57"/>
                  <a:gd name="T34" fmla="*/ 20 w 53"/>
                  <a:gd name="T35" fmla="*/ 53 h 57"/>
                  <a:gd name="T36" fmla="*/ 24 w 53"/>
                  <a:gd name="T37" fmla="*/ 55 h 57"/>
                  <a:gd name="T38" fmla="*/ 31 w 53"/>
                  <a:gd name="T39" fmla="*/ 57 h 57"/>
                  <a:gd name="T40" fmla="*/ 36 w 53"/>
                  <a:gd name="T41" fmla="*/ 53 h 57"/>
                  <a:gd name="T42" fmla="*/ 39 w 53"/>
                  <a:gd name="T43" fmla="*/ 49 h 57"/>
                  <a:gd name="T44" fmla="*/ 42 w 53"/>
                  <a:gd name="T45" fmla="*/ 42 h 57"/>
                  <a:gd name="T46" fmla="*/ 40 w 53"/>
                  <a:gd name="T47" fmla="*/ 33 h 57"/>
                  <a:gd name="T48" fmla="*/ 43 w 53"/>
                  <a:gd name="T49" fmla="*/ 34 h 57"/>
                  <a:gd name="T50" fmla="*/ 48 w 53"/>
                  <a:gd name="T51" fmla="*/ 34 h 57"/>
                  <a:gd name="T52" fmla="*/ 50 w 53"/>
                  <a:gd name="T53" fmla="*/ 33 h 57"/>
                  <a:gd name="T54" fmla="*/ 51 w 53"/>
                  <a:gd name="T55" fmla="*/ 31 h 57"/>
                  <a:gd name="T56" fmla="*/ 47 w 53"/>
                  <a:gd name="T57" fmla="*/ 19 h 57"/>
                  <a:gd name="T58" fmla="*/ 48 w 53"/>
                  <a:gd name="T59" fmla="*/ 15 h 57"/>
                  <a:gd name="T60" fmla="*/ 53 w 53"/>
                  <a:gd name="T61" fmla="*/ 11 h 57"/>
                  <a:gd name="T62" fmla="*/ 53 w 53"/>
                  <a:gd name="T63" fmla="*/ 11 h 57"/>
                  <a:gd name="T64" fmla="*/ 52 w 53"/>
                  <a:gd name="T65" fmla="*/ 9 h 57"/>
                  <a:gd name="T66" fmla="*/ 43 w 53"/>
                  <a:gd name="T67" fmla="*/ 9 h 57"/>
                  <a:gd name="T68" fmla="*/ 43 w 53"/>
                  <a:gd name="T69" fmla="*/ 9 h 57"/>
                  <a:gd name="T70" fmla="*/ 34 w 53"/>
                  <a:gd name="T71" fmla="*/ 3 h 57"/>
                  <a:gd name="T72" fmla="*/ 24 w 53"/>
                  <a:gd name="T73" fmla="*/ 1 h 57"/>
                  <a:gd name="T74" fmla="*/ 22 w 53"/>
                  <a:gd name="T75" fmla="*/ 1 h 57"/>
                  <a:gd name="T76" fmla="*/ 25 w 53"/>
                  <a:gd name="T77" fmla="*/ 5 h 57"/>
                  <a:gd name="T78" fmla="*/ 26 w 53"/>
                  <a:gd name="T7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57">
                    <a:moveTo>
                      <a:pt x="26" y="12"/>
                    </a:moveTo>
                    <a:cubicBezTo>
                      <a:pt x="26" y="13"/>
                      <a:pt x="26" y="13"/>
                      <a:pt x="26" y="13"/>
                    </a:cubicBezTo>
                    <a:cubicBezTo>
                      <a:pt x="24" y="13"/>
                      <a:pt x="24" y="13"/>
                      <a:pt x="24" y="13"/>
                    </a:cubicBezTo>
                    <a:cubicBezTo>
                      <a:pt x="19" y="12"/>
                      <a:pt x="19" y="12"/>
                      <a:pt x="19" y="12"/>
                    </a:cubicBezTo>
                    <a:cubicBezTo>
                      <a:pt x="19" y="14"/>
                      <a:pt x="19" y="14"/>
                      <a:pt x="19" y="14"/>
                    </a:cubicBezTo>
                    <a:cubicBezTo>
                      <a:pt x="19" y="15"/>
                      <a:pt x="19" y="15"/>
                      <a:pt x="19" y="15"/>
                    </a:cubicBezTo>
                    <a:cubicBezTo>
                      <a:pt x="18" y="15"/>
                      <a:pt x="18" y="15"/>
                      <a:pt x="18" y="15"/>
                    </a:cubicBezTo>
                    <a:cubicBezTo>
                      <a:pt x="9" y="19"/>
                      <a:pt x="9" y="19"/>
                      <a:pt x="9" y="19"/>
                    </a:cubicBezTo>
                    <a:cubicBezTo>
                      <a:pt x="9" y="20"/>
                      <a:pt x="9" y="20"/>
                      <a:pt x="9" y="20"/>
                    </a:cubicBezTo>
                    <a:cubicBezTo>
                      <a:pt x="8" y="23"/>
                      <a:pt x="9" y="25"/>
                      <a:pt x="12" y="28"/>
                    </a:cubicBezTo>
                    <a:cubicBezTo>
                      <a:pt x="12" y="29"/>
                      <a:pt x="12" y="29"/>
                      <a:pt x="12" y="29"/>
                    </a:cubicBezTo>
                    <a:cubicBezTo>
                      <a:pt x="12" y="30"/>
                      <a:pt x="12" y="30"/>
                      <a:pt x="12" y="30"/>
                    </a:cubicBezTo>
                    <a:cubicBezTo>
                      <a:pt x="9" y="34"/>
                      <a:pt x="6" y="38"/>
                      <a:pt x="2" y="41"/>
                    </a:cubicBezTo>
                    <a:cubicBezTo>
                      <a:pt x="0" y="42"/>
                      <a:pt x="0" y="43"/>
                      <a:pt x="0" y="45"/>
                    </a:cubicBezTo>
                    <a:cubicBezTo>
                      <a:pt x="2" y="48"/>
                      <a:pt x="2" y="48"/>
                      <a:pt x="2" y="48"/>
                    </a:cubicBezTo>
                    <a:cubicBezTo>
                      <a:pt x="7" y="50"/>
                      <a:pt x="7" y="50"/>
                      <a:pt x="7" y="50"/>
                    </a:cubicBezTo>
                    <a:cubicBezTo>
                      <a:pt x="10" y="50"/>
                      <a:pt x="10" y="50"/>
                      <a:pt x="10" y="50"/>
                    </a:cubicBezTo>
                    <a:cubicBezTo>
                      <a:pt x="15" y="50"/>
                      <a:pt x="18" y="51"/>
                      <a:pt x="20" y="53"/>
                    </a:cubicBezTo>
                    <a:cubicBezTo>
                      <a:pt x="24" y="55"/>
                      <a:pt x="24" y="55"/>
                      <a:pt x="24" y="55"/>
                    </a:cubicBezTo>
                    <a:cubicBezTo>
                      <a:pt x="26" y="57"/>
                      <a:pt x="29" y="57"/>
                      <a:pt x="31" y="57"/>
                    </a:cubicBezTo>
                    <a:cubicBezTo>
                      <a:pt x="32" y="57"/>
                      <a:pt x="34" y="56"/>
                      <a:pt x="36" y="53"/>
                    </a:cubicBezTo>
                    <a:cubicBezTo>
                      <a:pt x="39" y="49"/>
                      <a:pt x="39" y="49"/>
                      <a:pt x="39" y="49"/>
                    </a:cubicBezTo>
                    <a:cubicBezTo>
                      <a:pt x="42" y="42"/>
                      <a:pt x="42" y="42"/>
                      <a:pt x="42" y="42"/>
                    </a:cubicBezTo>
                    <a:cubicBezTo>
                      <a:pt x="40" y="33"/>
                      <a:pt x="40" y="33"/>
                      <a:pt x="40" y="33"/>
                    </a:cubicBezTo>
                    <a:cubicBezTo>
                      <a:pt x="43" y="34"/>
                      <a:pt x="43" y="34"/>
                      <a:pt x="43" y="34"/>
                    </a:cubicBezTo>
                    <a:cubicBezTo>
                      <a:pt x="48" y="34"/>
                      <a:pt x="48" y="34"/>
                      <a:pt x="48" y="34"/>
                    </a:cubicBezTo>
                    <a:cubicBezTo>
                      <a:pt x="50" y="33"/>
                      <a:pt x="50" y="33"/>
                      <a:pt x="50" y="33"/>
                    </a:cubicBezTo>
                    <a:cubicBezTo>
                      <a:pt x="51" y="31"/>
                      <a:pt x="51" y="31"/>
                      <a:pt x="51" y="31"/>
                    </a:cubicBezTo>
                    <a:cubicBezTo>
                      <a:pt x="47" y="19"/>
                      <a:pt x="47" y="19"/>
                      <a:pt x="47" y="19"/>
                    </a:cubicBezTo>
                    <a:cubicBezTo>
                      <a:pt x="48" y="15"/>
                      <a:pt x="48" y="15"/>
                      <a:pt x="48" y="15"/>
                    </a:cubicBezTo>
                    <a:cubicBezTo>
                      <a:pt x="50" y="13"/>
                      <a:pt x="51" y="12"/>
                      <a:pt x="53" y="11"/>
                    </a:cubicBezTo>
                    <a:cubicBezTo>
                      <a:pt x="53" y="11"/>
                      <a:pt x="53" y="11"/>
                      <a:pt x="53" y="11"/>
                    </a:cubicBezTo>
                    <a:cubicBezTo>
                      <a:pt x="52" y="9"/>
                      <a:pt x="52" y="9"/>
                      <a:pt x="52" y="9"/>
                    </a:cubicBezTo>
                    <a:cubicBezTo>
                      <a:pt x="43" y="9"/>
                      <a:pt x="43" y="9"/>
                      <a:pt x="43" y="9"/>
                    </a:cubicBezTo>
                    <a:cubicBezTo>
                      <a:pt x="43" y="9"/>
                      <a:pt x="43" y="9"/>
                      <a:pt x="43" y="9"/>
                    </a:cubicBezTo>
                    <a:cubicBezTo>
                      <a:pt x="34" y="3"/>
                      <a:pt x="34" y="3"/>
                      <a:pt x="34" y="3"/>
                    </a:cubicBezTo>
                    <a:cubicBezTo>
                      <a:pt x="30" y="0"/>
                      <a:pt x="27" y="0"/>
                      <a:pt x="24" y="1"/>
                    </a:cubicBezTo>
                    <a:cubicBezTo>
                      <a:pt x="22" y="1"/>
                      <a:pt x="22" y="1"/>
                      <a:pt x="22" y="1"/>
                    </a:cubicBezTo>
                    <a:cubicBezTo>
                      <a:pt x="22" y="3"/>
                      <a:pt x="22" y="5"/>
                      <a:pt x="25" y="5"/>
                    </a:cubicBezTo>
                    <a:cubicBezTo>
                      <a:pt x="27" y="7"/>
                      <a:pt x="28" y="9"/>
                      <a:pt x="26" y="12"/>
                    </a:cubicBezTo>
                    <a:close/>
                  </a:path>
                </a:pathLst>
              </a:custGeom>
              <a:solidFill>
                <a:srgbClr val="1F9698"/>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endParaRPr>
              </a:p>
            </p:txBody>
          </p:sp>
          <p:sp>
            <p:nvSpPr>
              <p:cNvPr id="789" name="Freeform 27"/>
              <p:cNvSpPr/>
              <p:nvPr>
                <p:custDataLst>
                  <p:tags r:id="rId25"/>
                </p:custDataLst>
              </p:nvPr>
            </p:nvSpPr>
            <p:spPr bwMode="auto">
              <a:xfrm>
                <a:off x="11343" y="4016"/>
                <a:ext cx="1113" cy="1060"/>
              </a:xfrm>
              <a:custGeom>
                <a:avLst/>
                <a:gdLst>
                  <a:gd name="T0" fmla="*/ 80 w 188"/>
                  <a:gd name="T1" fmla="*/ 37 h 179"/>
                  <a:gd name="T2" fmla="*/ 70 w 188"/>
                  <a:gd name="T3" fmla="*/ 40 h 179"/>
                  <a:gd name="T4" fmla="*/ 58 w 188"/>
                  <a:gd name="T5" fmla="*/ 46 h 179"/>
                  <a:gd name="T6" fmla="*/ 46 w 188"/>
                  <a:gd name="T7" fmla="*/ 56 h 179"/>
                  <a:gd name="T8" fmla="*/ 45 w 188"/>
                  <a:gd name="T9" fmla="*/ 58 h 179"/>
                  <a:gd name="T10" fmla="*/ 34 w 188"/>
                  <a:gd name="T11" fmla="*/ 70 h 179"/>
                  <a:gd name="T12" fmla="*/ 21 w 188"/>
                  <a:gd name="T13" fmla="*/ 69 h 179"/>
                  <a:gd name="T14" fmla="*/ 15 w 188"/>
                  <a:gd name="T15" fmla="*/ 63 h 179"/>
                  <a:gd name="T16" fmla="*/ 17 w 188"/>
                  <a:gd name="T17" fmla="*/ 86 h 179"/>
                  <a:gd name="T18" fmla="*/ 2 w 188"/>
                  <a:gd name="T19" fmla="*/ 110 h 179"/>
                  <a:gd name="T20" fmla="*/ 0 w 188"/>
                  <a:gd name="T21" fmla="*/ 113 h 179"/>
                  <a:gd name="T22" fmla="*/ 16 w 188"/>
                  <a:gd name="T23" fmla="*/ 119 h 179"/>
                  <a:gd name="T24" fmla="*/ 17 w 188"/>
                  <a:gd name="T25" fmla="*/ 120 h 179"/>
                  <a:gd name="T26" fmla="*/ 23 w 188"/>
                  <a:gd name="T27" fmla="*/ 124 h 179"/>
                  <a:gd name="T28" fmla="*/ 24 w 188"/>
                  <a:gd name="T29" fmla="*/ 124 h 179"/>
                  <a:gd name="T30" fmla="*/ 39 w 188"/>
                  <a:gd name="T31" fmla="*/ 136 h 179"/>
                  <a:gd name="T32" fmla="*/ 56 w 188"/>
                  <a:gd name="T33" fmla="*/ 112 h 179"/>
                  <a:gd name="T34" fmla="*/ 61 w 188"/>
                  <a:gd name="T35" fmla="*/ 106 h 179"/>
                  <a:gd name="T36" fmla="*/ 74 w 188"/>
                  <a:gd name="T37" fmla="*/ 101 h 179"/>
                  <a:gd name="T38" fmla="*/ 87 w 188"/>
                  <a:gd name="T39" fmla="*/ 99 h 179"/>
                  <a:gd name="T40" fmla="*/ 94 w 188"/>
                  <a:gd name="T41" fmla="*/ 110 h 179"/>
                  <a:gd name="T42" fmla="*/ 95 w 188"/>
                  <a:gd name="T43" fmla="*/ 119 h 179"/>
                  <a:gd name="T44" fmla="*/ 92 w 188"/>
                  <a:gd name="T45" fmla="*/ 134 h 179"/>
                  <a:gd name="T46" fmla="*/ 92 w 188"/>
                  <a:gd name="T47" fmla="*/ 135 h 179"/>
                  <a:gd name="T48" fmla="*/ 85 w 188"/>
                  <a:gd name="T49" fmla="*/ 156 h 179"/>
                  <a:gd name="T50" fmla="*/ 92 w 188"/>
                  <a:gd name="T51" fmla="*/ 152 h 179"/>
                  <a:gd name="T52" fmla="*/ 97 w 188"/>
                  <a:gd name="T53" fmla="*/ 154 h 179"/>
                  <a:gd name="T54" fmla="*/ 96 w 188"/>
                  <a:gd name="T55" fmla="*/ 160 h 179"/>
                  <a:gd name="T56" fmla="*/ 92 w 188"/>
                  <a:gd name="T57" fmla="*/ 167 h 179"/>
                  <a:gd name="T58" fmla="*/ 89 w 188"/>
                  <a:gd name="T59" fmla="*/ 172 h 179"/>
                  <a:gd name="T60" fmla="*/ 84 w 188"/>
                  <a:gd name="T61" fmla="*/ 173 h 179"/>
                  <a:gd name="T62" fmla="*/ 79 w 188"/>
                  <a:gd name="T63" fmla="*/ 179 h 179"/>
                  <a:gd name="T64" fmla="*/ 99 w 188"/>
                  <a:gd name="T65" fmla="*/ 164 h 179"/>
                  <a:gd name="T66" fmla="*/ 130 w 188"/>
                  <a:gd name="T67" fmla="*/ 133 h 179"/>
                  <a:gd name="T68" fmla="*/ 136 w 188"/>
                  <a:gd name="T69" fmla="*/ 130 h 179"/>
                  <a:gd name="T70" fmla="*/ 152 w 188"/>
                  <a:gd name="T71" fmla="*/ 126 h 179"/>
                  <a:gd name="T72" fmla="*/ 163 w 188"/>
                  <a:gd name="T73" fmla="*/ 104 h 179"/>
                  <a:gd name="T74" fmla="*/ 188 w 188"/>
                  <a:gd name="T75" fmla="*/ 78 h 179"/>
                  <a:gd name="T76" fmla="*/ 182 w 188"/>
                  <a:gd name="T77" fmla="*/ 60 h 179"/>
                  <a:gd name="T78" fmla="*/ 173 w 188"/>
                  <a:gd name="T79" fmla="*/ 58 h 179"/>
                  <a:gd name="T80" fmla="*/ 171 w 188"/>
                  <a:gd name="T81" fmla="*/ 54 h 179"/>
                  <a:gd name="T82" fmla="*/ 158 w 188"/>
                  <a:gd name="T83" fmla="*/ 22 h 179"/>
                  <a:gd name="T84" fmla="*/ 154 w 188"/>
                  <a:gd name="T85" fmla="*/ 6 h 179"/>
                  <a:gd name="T86" fmla="*/ 147 w 188"/>
                  <a:gd name="T87" fmla="*/ 12 h 179"/>
                  <a:gd name="T88" fmla="*/ 134 w 188"/>
                  <a:gd name="T89" fmla="*/ 5 h 179"/>
                  <a:gd name="T90" fmla="*/ 124 w 188"/>
                  <a:gd name="T91" fmla="*/ 6 h 179"/>
                  <a:gd name="T92" fmla="*/ 114 w 188"/>
                  <a:gd name="T93" fmla="*/ 2 h 179"/>
                  <a:gd name="T94" fmla="*/ 114 w 188"/>
                  <a:gd name="T95" fmla="*/ 15 h 179"/>
                  <a:gd name="T96" fmla="*/ 113 w 188"/>
                  <a:gd name="T97" fmla="*/ 16 h 179"/>
                  <a:gd name="T98" fmla="*/ 104 w 188"/>
                  <a:gd name="T99" fmla="*/ 2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179">
                    <a:moveTo>
                      <a:pt x="86" y="23"/>
                    </a:moveTo>
                    <a:cubicBezTo>
                      <a:pt x="81" y="30"/>
                      <a:pt x="81" y="30"/>
                      <a:pt x="81" y="30"/>
                    </a:cubicBezTo>
                    <a:cubicBezTo>
                      <a:pt x="80" y="31"/>
                      <a:pt x="80" y="33"/>
                      <a:pt x="80" y="37"/>
                    </a:cubicBezTo>
                    <a:cubicBezTo>
                      <a:pt x="80" y="40"/>
                      <a:pt x="80" y="40"/>
                      <a:pt x="80" y="40"/>
                    </a:cubicBezTo>
                    <a:cubicBezTo>
                      <a:pt x="71" y="40"/>
                      <a:pt x="71" y="40"/>
                      <a:pt x="71" y="40"/>
                    </a:cubicBezTo>
                    <a:cubicBezTo>
                      <a:pt x="70" y="40"/>
                      <a:pt x="70" y="40"/>
                      <a:pt x="70" y="40"/>
                    </a:cubicBezTo>
                    <a:cubicBezTo>
                      <a:pt x="70" y="40"/>
                      <a:pt x="70" y="40"/>
                      <a:pt x="70" y="40"/>
                    </a:cubicBezTo>
                    <a:cubicBezTo>
                      <a:pt x="64" y="38"/>
                      <a:pt x="64" y="38"/>
                      <a:pt x="64" y="38"/>
                    </a:cubicBezTo>
                    <a:cubicBezTo>
                      <a:pt x="58" y="46"/>
                      <a:pt x="58" y="46"/>
                      <a:pt x="58" y="46"/>
                    </a:cubicBezTo>
                    <a:cubicBezTo>
                      <a:pt x="58" y="46"/>
                      <a:pt x="58" y="46"/>
                      <a:pt x="58" y="46"/>
                    </a:cubicBezTo>
                    <a:cubicBezTo>
                      <a:pt x="51" y="50"/>
                      <a:pt x="51" y="50"/>
                      <a:pt x="51" y="50"/>
                    </a:cubicBezTo>
                    <a:cubicBezTo>
                      <a:pt x="46" y="56"/>
                      <a:pt x="46" y="56"/>
                      <a:pt x="46" y="56"/>
                    </a:cubicBezTo>
                    <a:cubicBezTo>
                      <a:pt x="46" y="56"/>
                      <a:pt x="46" y="56"/>
                      <a:pt x="46" y="56"/>
                    </a:cubicBezTo>
                    <a:cubicBezTo>
                      <a:pt x="45" y="58"/>
                      <a:pt x="45" y="58"/>
                      <a:pt x="45" y="58"/>
                    </a:cubicBezTo>
                    <a:cubicBezTo>
                      <a:pt x="45" y="58"/>
                      <a:pt x="45" y="58"/>
                      <a:pt x="45" y="58"/>
                    </a:cubicBezTo>
                    <a:cubicBezTo>
                      <a:pt x="35" y="69"/>
                      <a:pt x="35" y="69"/>
                      <a:pt x="35" y="69"/>
                    </a:cubicBezTo>
                    <a:cubicBezTo>
                      <a:pt x="35" y="70"/>
                      <a:pt x="35" y="70"/>
                      <a:pt x="35" y="70"/>
                    </a:cubicBezTo>
                    <a:cubicBezTo>
                      <a:pt x="34" y="70"/>
                      <a:pt x="34" y="70"/>
                      <a:pt x="34" y="70"/>
                    </a:cubicBezTo>
                    <a:cubicBezTo>
                      <a:pt x="27" y="74"/>
                      <a:pt x="27" y="74"/>
                      <a:pt x="27" y="74"/>
                    </a:cubicBezTo>
                    <a:cubicBezTo>
                      <a:pt x="21" y="70"/>
                      <a:pt x="21" y="70"/>
                      <a:pt x="21" y="70"/>
                    </a:cubicBezTo>
                    <a:cubicBezTo>
                      <a:pt x="21" y="69"/>
                      <a:pt x="21" y="69"/>
                      <a:pt x="21" y="69"/>
                    </a:cubicBezTo>
                    <a:cubicBezTo>
                      <a:pt x="21" y="69"/>
                      <a:pt x="21" y="69"/>
                      <a:pt x="21" y="69"/>
                    </a:cubicBezTo>
                    <a:cubicBezTo>
                      <a:pt x="21" y="69"/>
                      <a:pt x="21" y="69"/>
                      <a:pt x="21" y="69"/>
                    </a:cubicBezTo>
                    <a:cubicBezTo>
                      <a:pt x="15" y="63"/>
                      <a:pt x="15" y="63"/>
                      <a:pt x="15" y="63"/>
                    </a:cubicBezTo>
                    <a:cubicBezTo>
                      <a:pt x="12" y="61"/>
                      <a:pt x="12" y="61"/>
                      <a:pt x="12" y="61"/>
                    </a:cubicBezTo>
                    <a:cubicBezTo>
                      <a:pt x="14" y="78"/>
                      <a:pt x="14" y="78"/>
                      <a:pt x="14" y="78"/>
                    </a:cubicBezTo>
                    <a:cubicBezTo>
                      <a:pt x="17" y="86"/>
                      <a:pt x="17" y="86"/>
                      <a:pt x="17" y="86"/>
                    </a:cubicBezTo>
                    <a:cubicBezTo>
                      <a:pt x="11" y="92"/>
                      <a:pt x="11" y="92"/>
                      <a:pt x="11" y="92"/>
                    </a:cubicBezTo>
                    <a:cubicBezTo>
                      <a:pt x="2" y="104"/>
                      <a:pt x="2" y="104"/>
                      <a:pt x="2" y="104"/>
                    </a:cubicBezTo>
                    <a:cubicBezTo>
                      <a:pt x="2" y="110"/>
                      <a:pt x="2" y="110"/>
                      <a:pt x="2" y="110"/>
                    </a:cubicBezTo>
                    <a:cubicBezTo>
                      <a:pt x="2" y="110"/>
                      <a:pt x="2" y="110"/>
                      <a:pt x="2" y="110"/>
                    </a:cubicBezTo>
                    <a:cubicBezTo>
                      <a:pt x="2" y="110"/>
                      <a:pt x="2" y="110"/>
                      <a:pt x="2" y="110"/>
                    </a:cubicBezTo>
                    <a:cubicBezTo>
                      <a:pt x="0" y="113"/>
                      <a:pt x="0" y="113"/>
                      <a:pt x="0" y="113"/>
                    </a:cubicBezTo>
                    <a:cubicBezTo>
                      <a:pt x="1" y="116"/>
                      <a:pt x="1" y="116"/>
                      <a:pt x="1" y="116"/>
                    </a:cubicBezTo>
                    <a:cubicBezTo>
                      <a:pt x="4" y="116"/>
                      <a:pt x="4" y="116"/>
                      <a:pt x="4" y="116"/>
                    </a:cubicBezTo>
                    <a:cubicBezTo>
                      <a:pt x="16" y="119"/>
                      <a:pt x="16" y="119"/>
                      <a:pt x="16" y="119"/>
                    </a:cubicBezTo>
                    <a:cubicBezTo>
                      <a:pt x="16" y="119"/>
                      <a:pt x="16" y="119"/>
                      <a:pt x="16" y="119"/>
                    </a:cubicBezTo>
                    <a:cubicBezTo>
                      <a:pt x="17" y="119"/>
                      <a:pt x="17" y="119"/>
                      <a:pt x="17" y="119"/>
                    </a:cubicBezTo>
                    <a:cubicBezTo>
                      <a:pt x="17" y="120"/>
                      <a:pt x="17" y="120"/>
                      <a:pt x="17" y="120"/>
                    </a:cubicBezTo>
                    <a:cubicBezTo>
                      <a:pt x="17" y="120"/>
                      <a:pt x="17" y="120"/>
                      <a:pt x="17" y="120"/>
                    </a:cubicBezTo>
                    <a:cubicBezTo>
                      <a:pt x="20" y="122"/>
                      <a:pt x="20" y="122"/>
                      <a:pt x="20" y="122"/>
                    </a:cubicBezTo>
                    <a:cubicBezTo>
                      <a:pt x="23" y="124"/>
                      <a:pt x="23" y="124"/>
                      <a:pt x="23" y="124"/>
                    </a:cubicBezTo>
                    <a:cubicBezTo>
                      <a:pt x="23" y="124"/>
                      <a:pt x="23" y="124"/>
                      <a:pt x="23" y="124"/>
                    </a:cubicBezTo>
                    <a:cubicBezTo>
                      <a:pt x="24" y="124"/>
                      <a:pt x="24" y="124"/>
                      <a:pt x="24" y="124"/>
                    </a:cubicBezTo>
                    <a:cubicBezTo>
                      <a:pt x="24" y="124"/>
                      <a:pt x="24" y="124"/>
                      <a:pt x="24" y="124"/>
                    </a:cubicBezTo>
                    <a:cubicBezTo>
                      <a:pt x="25" y="126"/>
                      <a:pt x="26" y="127"/>
                      <a:pt x="26" y="129"/>
                    </a:cubicBezTo>
                    <a:cubicBezTo>
                      <a:pt x="27" y="132"/>
                      <a:pt x="27" y="132"/>
                      <a:pt x="27" y="132"/>
                    </a:cubicBezTo>
                    <a:cubicBezTo>
                      <a:pt x="39" y="136"/>
                      <a:pt x="39" y="136"/>
                      <a:pt x="39" y="136"/>
                    </a:cubicBezTo>
                    <a:cubicBezTo>
                      <a:pt x="43" y="135"/>
                      <a:pt x="43" y="135"/>
                      <a:pt x="43" y="135"/>
                    </a:cubicBezTo>
                    <a:cubicBezTo>
                      <a:pt x="46" y="130"/>
                      <a:pt x="46" y="130"/>
                      <a:pt x="46" y="130"/>
                    </a:cubicBezTo>
                    <a:cubicBezTo>
                      <a:pt x="56" y="112"/>
                      <a:pt x="56" y="112"/>
                      <a:pt x="56" y="112"/>
                    </a:cubicBezTo>
                    <a:cubicBezTo>
                      <a:pt x="56" y="112"/>
                      <a:pt x="56" y="112"/>
                      <a:pt x="56" y="112"/>
                    </a:cubicBezTo>
                    <a:cubicBezTo>
                      <a:pt x="56" y="112"/>
                      <a:pt x="56" y="112"/>
                      <a:pt x="56" y="112"/>
                    </a:cubicBezTo>
                    <a:cubicBezTo>
                      <a:pt x="61" y="106"/>
                      <a:pt x="61" y="106"/>
                      <a:pt x="61" y="106"/>
                    </a:cubicBezTo>
                    <a:cubicBezTo>
                      <a:pt x="61" y="105"/>
                      <a:pt x="61" y="105"/>
                      <a:pt x="61" y="105"/>
                    </a:cubicBezTo>
                    <a:cubicBezTo>
                      <a:pt x="69" y="102"/>
                      <a:pt x="69" y="102"/>
                      <a:pt x="69" y="102"/>
                    </a:cubicBezTo>
                    <a:cubicBezTo>
                      <a:pt x="74" y="101"/>
                      <a:pt x="74" y="101"/>
                      <a:pt x="74" y="101"/>
                    </a:cubicBezTo>
                    <a:cubicBezTo>
                      <a:pt x="76" y="98"/>
                      <a:pt x="78" y="96"/>
                      <a:pt x="80" y="96"/>
                    </a:cubicBezTo>
                    <a:cubicBezTo>
                      <a:pt x="81" y="96"/>
                      <a:pt x="83" y="97"/>
                      <a:pt x="86" y="99"/>
                    </a:cubicBezTo>
                    <a:cubicBezTo>
                      <a:pt x="87" y="99"/>
                      <a:pt x="87" y="99"/>
                      <a:pt x="87" y="99"/>
                    </a:cubicBezTo>
                    <a:cubicBezTo>
                      <a:pt x="87" y="100"/>
                      <a:pt x="87" y="100"/>
                      <a:pt x="87" y="100"/>
                    </a:cubicBezTo>
                    <a:cubicBezTo>
                      <a:pt x="94" y="110"/>
                      <a:pt x="94" y="110"/>
                      <a:pt x="94" y="110"/>
                    </a:cubicBezTo>
                    <a:cubicBezTo>
                      <a:pt x="94" y="110"/>
                      <a:pt x="94" y="110"/>
                      <a:pt x="94" y="110"/>
                    </a:cubicBezTo>
                    <a:cubicBezTo>
                      <a:pt x="94" y="110"/>
                      <a:pt x="94" y="110"/>
                      <a:pt x="94" y="110"/>
                    </a:cubicBezTo>
                    <a:cubicBezTo>
                      <a:pt x="94" y="111"/>
                      <a:pt x="94" y="111"/>
                      <a:pt x="94" y="111"/>
                    </a:cubicBezTo>
                    <a:cubicBezTo>
                      <a:pt x="95" y="119"/>
                      <a:pt x="95" y="119"/>
                      <a:pt x="95" y="119"/>
                    </a:cubicBezTo>
                    <a:cubicBezTo>
                      <a:pt x="94" y="127"/>
                      <a:pt x="94" y="127"/>
                      <a:pt x="94" y="127"/>
                    </a:cubicBezTo>
                    <a:cubicBezTo>
                      <a:pt x="94" y="127"/>
                      <a:pt x="94" y="127"/>
                      <a:pt x="94" y="127"/>
                    </a:cubicBezTo>
                    <a:cubicBezTo>
                      <a:pt x="92" y="134"/>
                      <a:pt x="92" y="134"/>
                      <a:pt x="92" y="134"/>
                    </a:cubicBezTo>
                    <a:cubicBezTo>
                      <a:pt x="92" y="134"/>
                      <a:pt x="92" y="134"/>
                      <a:pt x="92" y="134"/>
                    </a:cubicBezTo>
                    <a:cubicBezTo>
                      <a:pt x="92" y="135"/>
                      <a:pt x="92" y="135"/>
                      <a:pt x="92" y="135"/>
                    </a:cubicBezTo>
                    <a:cubicBezTo>
                      <a:pt x="92" y="135"/>
                      <a:pt x="92" y="135"/>
                      <a:pt x="92" y="135"/>
                    </a:cubicBezTo>
                    <a:cubicBezTo>
                      <a:pt x="87" y="142"/>
                      <a:pt x="87" y="142"/>
                      <a:pt x="87" y="142"/>
                    </a:cubicBezTo>
                    <a:cubicBezTo>
                      <a:pt x="84" y="147"/>
                      <a:pt x="84" y="147"/>
                      <a:pt x="84" y="147"/>
                    </a:cubicBezTo>
                    <a:cubicBezTo>
                      <a:pt x="85" y="156"/>
                      <a:pt x="85" y="156"/>
                      <a:pt x="85" y="156"/>
                    </a:cubicBezTo>
                    <a:cubicBezTo>
                      <a:pt x="86" y="156"/>
                      <a:pt x="86" y="156"/>
                      <a:pt x="86" y="156"/>
                    </a:cubicBezTo>
                    <a:cubicBezTo>
                      <a:pt x="88" y="154"/>
                      <a:pt x="88" y="154"/>
                      <a:pt x="88" y="154"/>
                    </a:cubicBezTo>
                    <a:cubicBezTo>
                      <a:pt x="92" y="152"/>
                      <a:pt x="92" y="152"/>
                      <a:pt x="92" y="152"/>
                    </a:cubicBezTo>
                    <a:cubicBezTo>
                      <a:pt x="92" y="151"/>
                      <a:pt x="92" y="151"/>
                      <a:pt x="92" y="151"/>
                    </a:cubicBezTo>
                    <a:cubicBezTo>
                      <a:pt x="93" y="150"/>
                      <a:pt x="93" y="150"/>
                      <a:pt x="93" y="150"/>
                    </a:cubicBezTo>
                    <a:cubicBezTo>
                      <a:pt x="97" y="154"/>
                      <a:pt x="97" y="154"/>
                      <a:pt x="97" y="154"/>
                    </a:cubicBezTo>
                    <a:cubicBezTo>
                      <a:pt x="97" y="154"/>
                      <a:pt x="97" y="154"/>
                      <a:pt x="97" y="154"/>
                    </a:cubicBezTo>
                    <a:cubicBezTo>
                      <a:pt x="97" y="160"/>
                      <a:pt x="97" y="160"/>
                      <a:pt x="97" y="160"/>
                    </a:cubicBezTo>
                    <a:cubicBezTo>
                      <a:pt x="96" y="160"/>
                      <a:pt x="96" y="160"/>
                      <a:pt x="96" y="160"/>
                    </a:cubicBezTo>
                    <a:cubicBezTo>
                      <a:pt x="93" y="162"/>
                      <a:pt x="93" y="162"/>
                      <a:pt x="93" y="162"/>
                    </a:cubicBezTo>
                    <a:cubicBezTo>
                      <a:pt x="92" y="164"/>
                      <a:pt x="92" y="164"/>
                      <a:pt x="92" y="164"/>
                    </a:cubicBezTo>
                    <a:cubicBezTo>
                      <a:pt x="92" y="167"/>
                      <a:pt x="92" y="167"/>
                      <a:pt x="92" y="167"/>
                    </a:cubicBezTo>
                    <a:cubicBezTo>
                      <a:pt x="91" y="168"/>
                      <a:pt x="91" y="168"/>
                      <a:pt x="91" y="168"/>
                    </a:cubicBezTo>
                    <a:cubicBezTo>
                      <a:pt x="91" y="168"/>
                      <a:pt x="91" y="168"/>
                      <a:pt x="91" y="168"/>
                    </a:cubicBezTo>
                    <a:cubicBezTo>
                      <a:pt x="89" y="172"/>
                      <a:pt x="89" y="172"/>
                      <a:pt x="89" y="172"/>
                    </a:cubicBezTo>
                    <a:cubicBezTo>
                      <a:pt x="88" y="172"/>
                      <a:pt x="88" y="172"/>
                      <a:pt x="88" y="172"/>
                    </a:cubicBezTo>
                    <a:cubicBezTo>
                      <a:pt x="88" y="172"/>
                      <a:pt x="88" y="172"/>
                      <a:pt x="88" y="172"/>
                    </a:cubicBezTo>
                    <a:cubicBezTo>
                      <a:pt x="84" y="173"/>
                      <a:pt x="84" y="173"/>
                      <a:pt x="84" y="173"/>
                    </a:cubicBezTo>
                    <a:cubicBezTo>
                      <a:pt x="81" y="174"/>
                      <a:pt x="81" y="174"/>
                      <a:pt x="81" y="174"/>
                    </a:cubicBezTo>
                    <a:cubicBezTo>
                      <a:pt x="79" y="178"/>
                      <a:pt x="79" y="178"/>
                      <a:pt x="79" y="178"/>
                    </a:cubicBezTo>
                    <a:cubicBezTo>
                      <a:pt x="79" y="179"/>
                      <a:pt x="79" y="179"/>
                      <a:pt x="79" y="179"/>
                    </a:cubicBezTo>
                    <a:cubicBezTo>
                      <a:pt x="92" y="177"/>
                      <a:pt x="92" y="177"/>
                      <a:pt x="92" y="177"/>
                    </a:cubicBezTo>
                    <a:cubicBezTo>
                      <a:pt x="95" y="175"/>
                      <a:pt x="95" y="175"/>
                      <a:pt x="95" y="175"/>
                    </a:cubicBezTo>
                    <a:cubicBezTo>
                      <a:pt x="99" y="164"/>
                      <a:pt x="99" y="164"/>
                      <a:pt x="99" y="164"/>
                    </a:cubicBezTo>
                    <a:cubicBezTo>
                      <a:pt x="99" y="164"/>
                      <a:pt x="99" y="164"/>
                      <a:pt x="99" y="164"/>
                    </a:cubicBezTo>
                    <a:cubicBezTo>
                      <a:pt x="129" y="133"/>
                      <a:pt x="129" y="133"/>
                      <a:pt x="129" y="133"/>
                    </a:cubicBezTo>
                    <a:cubicBezTo>
                      <a:pt x="130" y="133"/>
                      <a:pt x="130" y="133"/>
                      <a:pt x="130" y="133"/>
                    </a:cubicBezTo>
                    <a:cubicBezTo>
                      <a:pt x="136" y="130"/>
                      <a:pt x="136" y="130"/>
                      <a:pt x="136" y="130"/>
                    </a:cubicBezTo>
                    <a:cubicBezTo>
                      <a:pt x="136" y="130"/>
                      <a:pt x="136" y="130"/>
                      <a:pt x="136" y="130"/>
                    </a:cubicBezTo>
                    <a:cubicBezTo>
                      <a:pt x="136" y="130"/>
                      <a:pt x="136" y="130"/>
                      <a:pt x="136" y="130"/>
                    </a:cubicBezTo>
                    <a:cubicBezTo>
                      <a:pt x="142" y="130"/>
                      <a:pt x="142" y="130"/>
                      <a:pt x="142" y="130"/>
                    </a:cubicBezTo>
                    <a:cubicBezTo>
                      <a:pt x="147" y="129"/>
                      <a:pt x="147" y="129"/>
                      <a:pt x="147" y="129"/>
                    </a:cubicBezTo>
                    <a:cubicBezTo>
                      <a:pt x="152" y="126"/>
                      <a:pt x="152" y="126"/>
                      <a:pt x="152" y="126"/>
                    </a:cubicBezTo>
                    <a:cubicBezTo>
                      <a:pt x="156" y="122"/>
                      <a:pt x="156" y="122"/>
                      <a:pt x="156" y="122"/>
                    </a:cubicBezTo>
                    <a:cubicBezTo>
                      <a:pt x="163" y="104"/>
                      <a:pt x="163" y="104"/>
                      <a:pt x="163" y="104"/>
                    </a:cubicBezTo>
                    <a:cubicBezTo>
                      <a:pt x="163" y="104"/>
                      <a:pt x="163" y="104"/>
                      <a:pt x="163" y="104"/>
                    </a:cubicBezTo>
                    <a:cubicBezTo>
                      <a:pt x="163" y="104"/>
                      <a:pt x="163" y="104"/>
                      <a:pt x="163" y="104"/>
                    </a:cubicBezTo>
                    <a:cubicBezTo>
                      <a:pt x="188" y="78"/>
                      <a:pt x="188" y="78"/>
                      <a:pt x="188" y="78"/>
                    </a:cubicBezTo>
                    <a:cubicBezTo>
                      <a:pt x="188" y="78"/>
                      <a:pt x="188" y="78"/>
                      <a:pt x="188" y="78"/>
                    </a:cubicBezTo>
                    <a:cubicBezTo>
                      <a:pt x="186" y="64"/>
                      <a:pt x="186" y="64"/>
                      <a:pt x="186" y="64"/>
                    </a:cubicBezTo>
                    <a:cubicBezTo>
                      <a:pt x="185" y="63"/>
                      <a:pt x="183" y="62"/>
                      <a:pt x="182" y="61"/>
                    </a:cubicBezTo>
                    <a:cubicBezTo>
                      <a:pt x="182" y="60"/>
                      <a:pt x="182" y="60"/>
                      <a:pt x="182" y="60"/>
                    </a:cubicBezTo>
                    <a:cubicBezTo>
                      <a:pt x="182" y="61"/>
                      <a:pt x="182" y="61"/>
                      <a:pt x="182" y="61"/>
                    </a:cubicBezTo>
                    <a:cubicBezTo>
                      <a:pt x="178" y="61"/>
                      <a:pt x="178" y="61"/>
                      <a:pt x="178" y="61"/>
                    </a:cubicBezTo>
                    <a:cubicBezTo>
                      <a:pt x="176" y="60"/>
                      <a:pt x="174" y="60"/>
                      <a:pt x="173" y="58"/>
                    </a:cubicBezTo>
                    <a:cubicBezTo>
                      <a:pt x="172" y="55"/>
                      <a:pt x="172" y="55"/>
                      <a:pt x="172" y="55"/>
                    </a:cubicBezTo>
                    <a:cubicBezTo>
                      <a:pt x="172" y="55"/>
                      <a:pt x="172" y="55"/>
                      <a:pt x="172" y="55"/>
                    </a:cubicBezTo>
                    <a:cubicBezTo>
                      <a:pt x="171" y="54"/>
                      <a:pt x="171" y="54"/>
                      <a:pt x="171" y="54"/>
                    </a:cubicBezTo>
                    <a:cubicBezTo>
                      <a:pt x="171" y="33"/>
                      <a:pt x="171" y="33"/>
                      <a:pt x="171" y="33"/>
                    </a:cubicBezTo>
                    <a:cubicBezTo>
                      <a:pt x="169" y="32"/>
                      <a:pt x="166" y="30"/>
                      <a:pt x="164" y="28"/>
                    </a:cubicBezTo>
                    <a:cubicBezTo>
                      <a:pt x="158" y="22"/>
                      <a:pt x="158" y="22"/>
                      <a:pt x="158" y="22"/>
                    </a:cubicBezTo>
                    <a:cubicBezTo>
                      <a:pt x="154" y="15"/>
                      <a:pt x="154" y="15"/>
                      <a:pt x="154" y="15"/>
                    </a:cubicBezTo>
                    <a:cubicBezTo>
                      <a:pt x="153" y="14"/>
                      <a:pt x="153" y="11"/>
                      <a:pt x="153" y="8"/>
                    </a:cubicBezTo>
                    <a:cubicBezTo>
                      <a:pt x="154" y="6"/>
                      <a:pt x="154" y="6"/>
                      <a:pt x="154" y="6"/>
                    </a:cubicBezTo>
                    <a:cubicBezTo>
                      <a:pt x="151" y="2"/>
                      <a:pt x="151" y="2"/>
                      <a:pt x="151" y="2"/>
                    </a:cubicBezTo>
                    <a:cubicBezTo>
                      <a:pt x="150" y="5"/>
                      <a:pt x="150" y="5"/>
                      <a:pt x="150" y="5"/>
                    </a:cubicBezTo>
                    <a:cubicBezTo>
                      <a:pt x="147" y="12"/>
                      <a:pt x="147" y="12"/>
                      <a:pt x="147" y="12"/>
                    </a:cubicBezTo>
                    <a:cubicBezTo>
                      <a:pt x="146" y="12"/>
                      <a:pt x="146" y="12"/>
                      <a:pt x="146" y="12"/>
                    </a:cubicBezTo>
                    <a:cubicBezTo>
                      <a:pt x="143" y="12"/>
                      <a:pt x="140" y="12"/>
                      <a:pt x="137" y="10"/>
                    </a:cubicBezTo>
                    <a:cubicBezTo>
                      <a:pt x="135" y="10"/>
                      <a:pt x="134" y="8"/>
                      <a:pt x="134" y="5"/>
                    </a:cubicBezTo>
                    <a:cubicBezTo>
                      <a:pt x="134" y="4"/>
                      <a:pt x="134" y="4"/>
                      <a:pt x="134" y="4"/>
                    </a:cubicBezTo>
                    <a:cubicBezTo>
                      <a:pt x="132" y="4"/>
                      <a:pt x="132" y="4"/>
                      <a:pt x="132" y="4"/>
                    </a:cubicBezTo>
                    <a:cubicBezTo>
                      <a:pt x="124" y="6"/>
                      <a:pt x="124" y="6"/>
                      <a:pt x="124" y="6"/>
                    </a:cubicBezTo>
                    <a:cubicBezTo>
                      <a:pt x="118" y="0"/>
                      <a:pt x="118" y="0"/>
                      <a:pt x="118" y="0"/>
                    </a:cubicBezTo>
                    <a:cubicBezTo>
                      <a:pt x="116" y="0"/>
                      <a:pt x="116" y="0"/>
                      <a:pt x="116" y="0"/>
                    </a:cubicBezTo>
                    <a:cubicBezTo>
                      <a:pt x="114" y="2"/>
                      <a:pt x="114" y="2"/>
                      <a:pt x="114" y="2"/>
                    </a:cubicBezTo>
                    <a:cubicBezTo>
                      <a:pt x="117" y="6"/>
                      <a:pt x="117" y="6"/>
                      <a:pt x="117" y="6"/>
                    </a:cubicBezTo>
                    <a:cubicBezTo>
                      <a:pt x="118" y="7"/>
                      <a:pt x="118" y="7"/>
                      <a:pt x="118" y="7"/>
                    </a:cubicBezTo>
                    <a:cubicBezTo>
                      <a:pt x="114" y="15"/>
                      <a:pt x="114" y="15"/>
                      <a:pt x="114" y="15"/>
                    </a:cubicBezTo>
                    <a:cubicBezTo>
                      <a:pt x="113" y="15"/>
                      <a:pt x="113" y="15"/>
                      <a:pt x="113" y="15"/>
                    </a:cubicBezTo>
                    <a:cubicBezTo>
                      <a:pt x="113" y="16"/>
                      <a:pt x="113" y="16"/>
                      <a:pt x="113" y="16"/>
                    </a:cubicBezTo>
                    <a:cubicBezTo>
                      <a:pt x="113" y="16"/>
                      <a:pt x="113" y="16"/>
                      <a:pt x="113" y="16"/>
                    </a:cubicBezTo>
                    <a:cubicBezTo>
                      <a:pt x="106" y="24"/>
                      <a:pt x="106" y="24"/>
                      <a:pt x="106" y="24"/>
                    </a:cubicBezTo>
                    <a:cubicBezTo>
                      <a:pt x="105" y="24"/>
                      <a:pt x="105" y="24"/>
                      <a:pt x="105" y="24"/>
                    </a:cubicBezTo>
                    <a:cubicBezTo>
                      <a:pt x="104" y="24"/>
                      <a:pt x="104" y="24"/>
                      <a:pt x="104" y="24"/>
                    </a:cubicBezTo>
                    <a:cubicBezTo>
                      <a:pt x="93" y="25"/>
                      <a:pt x="93" y="25"/>
                      <a:pt x="93" y="25"/>
                    </a:cubicBezTo>
                    <a:lnTo>
                      <a:pt x="86" y="23"/>
                    </a:ln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90" name="Freeform 28"/>
              <p:cNvSpPr/>
              <p:nvPr>
                <p:custDataLst>
                  <p:tags r:id="rId26"/>
                </p:custDataLst>
              </p:nvPr>
            </p:nvSpPr>
            <p:spPr bwMode="auto">
              <a:xfrm>
                <a:off x="11593" y="3376"/>
                <a:ext cx="1585" cy="1078"/>
              </a:xfrm>
              <a:custGeom>
                <a:avLst/>
                <a:gdLst>
                  <a:gd name="T0" fmla="*/ 47 w 268"/>
                  <a:gd name="T1" fmla="*/ 3 h 182"/>
                  <a:gd name="T2" fmla="*/ 36 w 268"/>
                  <a:gd name="T3" fmla="*/ 6 h 182"/>
                  <a:gd name="T4" fmla="*/ 34 w 268"/>
                  <a:gd name="T5" fmla="*/ 10 h 182"/>
                  <a:gd name="T6" fmla="*/ 29 w 268"/>
                  <a:gd name="T7" fmla="*/ 18 h 182"/>
                  <a:gd name="T8" fmla="*/ 21 w 268"/>
                  <a:gd name="T9" fmla="*/ 24 h 182"/>
                  <a:gd name="T10" fmla="*/ 11 w 268"/>
                  <a:gd name="T11" fmla="*/ 17 h 182"/>
                  <a:gd name="T12" fmla="*/ 0 w 268"/>
                  <a:gd name="T13" fmla="*/ 20 h 182"/>
                  <a:gd name="T14" fmla="*/ 16 w 268"/>
                  <a:gd name="T15" fmla="*/ 30 h 182"/>
                  <a:gd name="T16" fmla="*/ 17 w 268"/>
                  <a:gd name="T17" fmla="*/ 32 h 182"/>
                  <a:gd name="T18" fmla="*/ 18 w 268"/>
                  <a:gd name="T19" fmla="*/ 52 h 182"/>
                  <a:gd name="T20" fmla="*/ 30 w 268"/>
                  <a:gd name="T21" fmla="*/ 76 h 182"/>
                  <a:gd name="T22" fmla="*/ 38 w 268"/>
                  <a:gd name="T23" fmla="*/ 68 h 182"/>
                  <a:gd name="T24" fmla="*/ 49 w 268"/>
                  <a:gd name="T25" fmla="*/ 66 h 182"/>
                  <a:gd name="T26" fmla="*/ 49 w 268"/>
                  <a:gd name="T27" fmla="*/ 66 h 182"/>
                  <a:gd name="T28" fmla="*/ 60 w 268"/>
                  <a:gd name="T29" fmla="*/ 78 h 182"/>
                  <a:gd name="T30" fmla="*/ 63 w 268"/>
                  <a:gd name="T31" fmla="*/ 88 h 182"/>
                  <a:gd name="T32" fmla="*/ 62 w 268"/>
                  <a:gd name="T33" fmla="*/ 98 h 182"/>
                  <a:gd name="T34" fmla="*/ 69 w 268"/>
                  <a:gd name="T35" fmla="*/ 107 h 182"/>
                  <a:gd name="T36" fmla="*/ 79 w 268"/>
                  <a:gd name="T37" fmla="*/ 104 h 182"/>
                  <a:gd name="T38" fmla="*/ 84 w 268"/>
                  <a:gd name="T39" fmla="*/ 109 h 182"/>
                  <a:gd name="T40" fmla="*/ 96 w 268"/>
                  <a:gd name="T41" fmla="*/ 114 h 182"/>
                  <a:gd name="T42" fmla="*/ 105 w 268"/>
                  <a:gd name="T43" fmla="*/ 111 h 182"/>
                  <a:gd name="T44" fmla="*/ 110 w 268"/>
                  <a:gd name="T45" fmla="*/ 106 h 182"/>
                  <a:gd name="T46" fmla="*/ 116 w 268"/>
                  <a:gd name="T47" fmla="*/ 121 h 182"/>
                  <a:gd name="T48" fmla="*/ 131 w 268"/>
                  <a:gd name="T49" fmla="*/ 137 h 182"/>
                  <a:gd name="T50" fmla="*/ 134 w 268"/>
                  <a:gd name="T51" fmla="*/ 162 h 182"/>
                  <a:gd name="T52" fmla="*/ 144 w 268"/>
                  <a:gd name="T53" fmla="*/ 166 h 182"/>
                  <a:gd name="T54" fmla="*/ 150 w 268"/>
                  <a:gd name="T55" fmla="*/ 182 h 182"/>
                  <a:gd name="T56" fmla="*/ 186 w 268"/>
                  <a:gd name="T57" fmla="*/ 152 h 182"/>
                  <a:gd name="T58" fmla="*/ 200 w 268"/>
                  <a:gd name="T59" fmla="*/ 136 h 182"/>
                  <a:gd name="T60" fmla="*/ 226 w 268"/>
                  <a:gd name="T61" fmla="*/ 114 h 182"/>
                  <a:gd name="T62" fmla="*/ 236 w 268"/>
                  <a:gd name="T63" fmla="*/ 106 h 182"/>
                  <a:gd name="T64" fmla="*/ 238 w 268"/>
                  <a:gd name="T65" fmla="*/ 85 h 182"/>
                  <a:gd name="T66" fmla="*/ 247 w 268"/>
                  <a:gd name="T67" fmla="*/ 84 h 182"/>
                  <a:gd name="T68" fmla="*/ 262 w 268"/>
                  <a:gd name="T69" fmla="*/ 99 h 182"/>
                  <a:gd name="T70" fmla="*/ 259 w 268"/>
                  <a:gd name="T71" fmla="*/ 88 h 182"/>
                  <a:gd name="T72" fmla="*/ 268 w 268"/>
                  <a:gd name="T73" fmla="*/ 79 h 182"/>
                  <a:gd name="T74" fmla="*/ 263 w 268"/>
                  <a:gd name="T75" fmla="*/ 63 h 182"/>
                  <a:gd name="T76" fmla="*/ 246 w 268"/>
                  <a:gd name="T77" fmla="*/ 55 h 182"/>
                  <a:gd name="T78" fmla="*/ 240 w 268"/>
                  <a:gd name="T79" fmla="*/ 54 h 182"/>
                  <a:gd name="T80" fmla="*/ 234 w 268"/>
                  <a:gd name="T81" fmla="*/ 55 h 182"/>
                  <a:gd name="T82" fmla="*/ 223 w 268"/>
                  <a:gd name="T83" fmla="*/ 55 h 182"/>
                  <a:gd name="T84" fmla="*/ 222 w 268"/>
                  <a:gd name="T85" fmla="*/ 69 h 182"/>
                  <a:gd name="T86" fmla="*/ 208 w 268"/>
                  <a:gd name="T87" fmla="*/ 72 h 182"/>
                  <a:gd name="T88" fmla="*/ 188 w 268"/>
                  <a:gd name="T89" fmla="*/ 54 h 182"/>
                  <a:gd name="T90" fmla="*/ 183 w 268"/>
                  <a:gd name="T91" fmla="*/ 44 h 182"/>
                  <a:gd name="T92" fmla="*/ 184 w 268"/>
                  <a:gd name="T93" fmla="*/ 50 h 182"/>
                  <a:gd name="T94" fmla="*/ 179 w 268"/>
                  <a:gd name="T95" fmla="*/ 60 h 182"/>
                  <a:gd name="T96" fmla="*/ 168 w 268"/>
                  <a:gd name="T97" fmla="*/ 57 h 182"/>
                  <a:gd name="T98" fmla="*/ 166 w 268"/>
                  <a:gd name="T99" fmla="*/ 47 h 182"/>
                  <a:gd name="T100" fmla="*/ 156 w 268"/>
                  <a:gd name="T101" fmla="*/ 43 h 182"/>
                  <a:gd name="T102" fmla="*/ 144 w 268"/>
                  <a:gd name="T103" fmla="*/ 35 h 182"/>
                  <a:gd name="T104" fmla="*/ 128 w 268"/>
                  <a:gd name="T105" fmla="*/ 29 h 182"/>
                  <a:gd name="T106" fmla="*/ 117 w 268"/>
                  <a:gd name="T107" fmla="*/ 34 h 182"/>
                  <a:gd name="T108" fmla="*/ 112 w 268"/>
                  <a:gd name="T109" fmla="*/ 24 h 182"/>
                  <a:gd name="T110" fmla="*/ 98 w 268"/>
                  <a:gd name="T111" fmla="*/ 24 h 182"/>
                  <a:gd name="T112" fmla="*/ 82 w 268"/>
                  <a:gd name="T113" fmla="*/ 27 h 182"/>
                  <a:gd name="T114" fmla="*/ 67 w 268"/>
                  <a:gd name="T115"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182">
                    <a:moveTo>
                      <a:pt x="52" y="9"/>
                    </a:moveTo>
                    <a:cubicBezTo>
                      <a:pt x="51" y="0"/>
                      <a:pt x="51" y="0"/>
                      <a:pt x="51" y="0"/>
                    </a:cubicBezTo>
                    <a:cubicBezTo>
                      <a:pt x="47" y="3"/>
                      <a:pt x="47" y="3"/>
                      <a:pt x="47" y="3"/>
                    </a:cubicBezTo>
                    <a:cubicBezTo>
                      <a:pt x="46" y="3"/>
                      <a:pt x="46" y="3"/>
                      <a:pt x="46" y="3"/>
                    </a:cubicBezTo>
                    <a:cubicBezTo>
                      <a:pt x="37" y="6"/>
                      <a:pt x="37" y="6"/>
                      <a:pt x="37" y="6"/>
                    </a:cubicBezTo>
                    <a:cubicBezTo>
                      <a:pt x="36" y="6"/>
                      <a:pt x="36" y="6"/>
                      <a:pt x="36" y="6"/>
                    </a:cubicBezTo>
                    <a:cubicBezTo>
                      <a:pt x="35" y="5"/>
                      <a:pt x="35" y="5"/>
                      <a:pt x="35" y="5"/>
                    </a:cubicBezTo>
                    <a:cubicBezTo>
                      <a:pt x="35" y="10"/>
                      <a:pt x="35" y="10"/>
                      <a:pt x="35" y="10"/>
                    </a:cubicBezTo>
                    <a:cubicBezTo>
                      <a:pt x="34" y="10"/>
                      <a:pt x="34" y="10"/>
                      <a:pt x="34" y="10"/>
                    </a:cubicBezTo>
                    <a:cubicBezTo>
                      <a:pt x="30" y="17"/>
                      <a:pt x="30" y="17"/>
                      <a:pt x="30" y="17"/>
                    </a:cubicBezTo>
                    <a:cubicBezTo>
                      <a:pt x="29" y="17"/>
                      <a:pt x="29" y="17"/>
                      <a:pt x="29" y="17"/>
                    </a:cubicBezTo>
                    <a:cubicBezTo>
                      <a:pt x="29" y="18"/>
                      <a:pt x="29" y="18"/>
                      <a:pt x="29" y="18"/>
                    </a:cubicBezTo>
                    <a:cubicBezTo>
                      <a:pt x="29" y="18"/>
                      <a:pt x="29" y="18"/>
                      <a:pt x="29" y="18"/>
                    </a:cubicBezTo>
                    <a:cubicBezTo>
                      <a:pt x="22" y="24"/>
                      <a:pt x="22" y="24"/>
                      <a:pt x="22" y="24"/>
                    </a:cubicBezTo>
                    <a:cubicBezTo>
                      <a:pt x="21" y="24"/>
                      <a:pt x="21" y="24"/>
                      <a:pt x="21" y="24"/>
                    </a:cubicBezTo>
                    <a:cubicBezTo>
                      <a:pt x="21" y="24"/>
                      <a:pt x="21" y="24"/>
                      <a:pt x="21" y="24"/>
                    </a:cubicBezTo>
                    <a:cubicBezTo>
                      <a:pt x="20" y="24"/>
                      <a:pt x="20" y="24"/>
                      <a:pt x="20" y="24"/>
                    </a:cubicBezTo>
                    <a:cubicBezTo>
                      <a:pt x="15" y="22"/>
                      <a:pt x="12" y="19"/>
                      <a:pt x="11" y="17"/>
                    </a:cubicBezTo>
                    <a:cubicBezTo>
                      <a:pt x="10" y="16"/>
                      <a:pt x="10" y="16"/>
                      <a:pt x="9" y="16"/>
                    </a:cubicBezTo>
                    <a:cubicBezTo>
                      <a:pt x="4" y="17"/>
                      <a:pt x="4" y="17"/>
                      <a:pt x="4" y="17"/>
                    </a:cubicBezTo>
                    <a:cubicBezTo>
                      <a:pt x="0" y="20"/>
                      <a:pt x="0" y="20"/>
                      <a:pt x="0" y="20"/>
                    </a:cubicBezTo>
                    <a:cubicBezTo>
                      <a:pt x="9" y="27"/>
                      <a:pt x="9" y="27"/>
                      <a:pt x="9" y="27"/>
                    </a:cubicBezTo>
                    <a:cubicBezTo>
                      <a:pt x="16" y="30"/>
                      <a:pt x="16" y="30"/>
                      <a:pt x="16" y="30"/>
                    </a:cubicBezTo>
                    <a:cubicBezTo>
                      <a:pt x="16" y="30"/>
                      <a:pt x="16" y="30"/>
                      <a:pt x="16" y="30"/>
                    </a:cubicBezTo>
                    <a:cubicBezTo>
                      <a:pt x="16" y="30"/>
                      <a:pt x="16" y="30"/>
                      <a:pt x="16" y="30"/>
                    </a:cubicBezTo>
                    <a:cubicBezTo>
                      <a:pt x="17" y="31"/>
                      <a:pt x="17" y="31"/>
                      <a:pt x="17" y="31"/>
                    </a:cubicBezTo>
                    <a:cubicBezTo>
                      <a:pt x="17" y="32"/>
                      <a:pt x="17" y="32"/>
                      <a:pt x="17" y="32"/>
                    </a:cubicBezTo>
                    <a:cubicBezTo>
                      <a:pt x="18" y="40"/>
                      <a:pt x="18" y="40"/>
                      <a:pt x="18" y="40"/>
                    </a:cubicBezTo>
                    <a:cubicBezTo>
                      <a:pt x="18" y="40"/>
                      <a:pt x="18" y="40"/>
                      <a:pt x="18" y="40"/>
                    </a:cubicBezTo>
                    <a:cubicBezTo>
                      <a:pt x="18" y="52"/>
                      <a:pt x="18" y="52"/>
                      <a:pt x="18" y="52"/>
                    </a:cubicBezTo>
                    <a:cubicBezTo>
                      <a:pt x="20" y="59"/>
                      <a:pt x="20" y="59"/>
                      <a:pt x="20" y="59"/>
                    </a:cubicBezTo>
                    <a:cubicBezTo>
                      <a:pt x="25" y="70"/>
                      <a:pt x="25" y="70"/>
                      <a:pt x="25" y="70"/>
                    </a:cubicBezTo>
                    <a:cubicBezTo>
                      <a:pt x="30" y="76"/>
                      <a:pt x="30" y="76"/>
                      <a:pt x="30" y="76"/>
                    </a:cubicBezTo>
                    <a:cubicBezTo>
                      <a:pt x="35" y="72"/>
                      <a:pt x="35" y="72"/>
                      <a:pt x="35" y="72"/>
                    </a:cubicBezTo>
                    <a:cubicBezTo>
                      <a:pt x="38" y="68"/>
                      <a:pt x="38" y="68"/>
                      <a:pt x="38" y="68"/>
                    </a:cubicBezTo>
                    <a:cubicBezTo>
                      <a:pt x="38" y="68"/>
                      <a:pt x="38" y="68"/>
                      <a:pt x="38" y="68"/>
                    </a:cubicBezTo>
                    <a:cubicBezTo>
                      <a:pt x="38" y="68"/>
                      <a:pt x="38" y="68"/>
                      <a:pt x="38" y="68"/>
                    </a:cubicBezTo>
                    <a:cubicBezTo>
                      <a:pt x="44" y="61"/>
                      <a:pt x="44" y="61"/>
                      <a:pt x="44" y="61"/>
                    </a:cubicBezTo>
                    <a:cubicBezTo>
                      <a:pt x="49" y="66"/>
                      <a:pt x="49" y="66"/>
                      <a:pt x="49" y="66"/>
                    </a:cubicBezTo>
                    <a:cubicBezTo>
                      <a:pt x="49" y="66"/>
                      <a:pt x="49" y="66"/>
                      <a:pt x="49" y="66"/>
                    </a:cubicBezTo>
                    <a:cubicBezTo>
                      <a:pt x="49" y="66"/>
                      <a:pt x="49" y="66"/>
                      <a:pt x="49" y="66"/>
                    </a:cubicBezTo>
                    <a:cubicBezTo>
                      <a:pt x="49" y="66"/>
                      <a:pt x="49" y="66"/>
                      <a:pt x="49" y="66"/>
                    </a:cubicBezTo>
                    <a:cubicBezTo>
                      <a:pt x="49" y="66"/>
                      <a:pt x="49" y="66"/>
                      <a:pt x="49" y="66"/>
                    </a:cubicBezTo>
                    <a:cubicBezTo>
                      <a:pt x="54" y="76"/>
                      <a:pt x="54" y="76"/>
                      <a:pt x="54" y="76"/>
                    </a:cubicBezTo>
                    <a:cubicBezTo>
                      <a:pt x="60" y="78"/>
                      <a:pt x="60" y="78"/>
                      <a:pt x="60" y="78"/>
                    </a:cubicBezTo>
                    <a:cubicBezTo>
                      <a:pt x="63" y="88"/>
                      <a:pt x="63" y="88"/>
                      <a:pt x="63" y="88"/>
                    </a:cubicBezTo>
                    <a:cubicBezTo>
                      <a:pt x="63" y="88"/>
                      <a:pt x="63" y="88"/>
                      <a:pt x="63" y="88"/>
                    </a:cubicBezTo>
                    <a:cubicBezTo>
                      <a:pt x="63" y="88"/>
                      <a:pt x="63" y="88"/>
                      <a:pt x="63" y="88"/>
                    </a:cubicBezTo>
                    <a:cubicBezTo>
                      <a:pt x="62" y="97"/>
                      <a:pt x="62" y="97"/>
                      <a:pt x="62" y="97"/>
                    </a:cubicBezTo>
                    <a:cubicBezTo>
                      <a:pt x="62" y="98"/>
                      <a:pt x="62" y="98"/>
                      <a:pt x="62" y="98"/>
                    </a:cubicBezTo>
                    <a:cubicBezTo>
                      <a:pt x="62" y="98"/>
                      <a:pt x="62" y="98"/>
                      <a:pt x="62" y="98"/>
                    </a:cubicBezTo>
                    <a:cubicBezTo>
                      <a:pt x="60" y="106"/>
                      <a:pt x="60" y="106"/>
                      <a:pt x="60" y="106"/>
                    </a:cubicBezTo>
                    <a:cubicBezTo>
                      <a:pt x="64" y="110"/>
                      <a:pt x="64" y="110"/>
                      <a:pt x="64" y="110"/>
                    </a:cubicBezTo>
                    <a:cubicBezTo>
                      <a:pt x="69" y="107"/>
                      <a:pt x="69" y="107"/>
                      <a:pt x="69" y="107"/>
                    </a:cubicBezTo>
                    <a:cubicBezTo>
                      <a:pt x="74" y="102"/>
                      <a:pt x="74" y="102"/>
                      <a:pt x="74" y="102"/>
                    </a:cubicBezTo>
                    <a:cubicBezTo>
                      <a:pt x="75" y="103"/>
                      <a:pt x="75" y="103"/>
                      <a:pt x="75" y="103"/>
                    </a:cubicBezTo>
                    <a:cubicBezTo>
                      <a:pt x="79" y="104"/>
                      <a:pt x="79" y="104"/>
                      <a:pt x="79" y="104"/>
                    </a:cubicBezTo>
                    <a:cubicBezTo>
                      <a:pt x="79" y="104"/>
                      <a:pt x="79" y="104"/>
                      <a:pt x="79" y="104"/>
                    </a:cubicBezTo>
                    <a:cubicBezTo>
                      <a:pt x="79" y="104"/>
                      <a:pt x="79" y="104"/>
                      <a:pt x="79" y="104"/>
                    </a:cubicBezTo>
                    <a:cubicBezTo>
                      <a:pt x="84" y="109"/>
                      <a:pt x="84" y="109"/>
                      <a:pt x="84" y="109"/>
                    </a:cubicBezTo>
                    <a:cubicBezTo>
                      <a:pt x="89" y="108"/>
                      <a:pt x="89" y="108"/>
                      <a:pt x="89" y="108"/>
                    </a:cubicBezTo>
                    <a:cubicBezTo>
                      <a:pt x="93" y="106"/>
                      <a:pt x="95" y="108"/>
                      <a:pt x="96" y="110"/>
                    </a:cubicBezTo>
                    <a:cubicBezTo>
                      <a:pt x="96" y="114"/>
                      <a:pt x="96" y="114"/>
                      <a:pt x="96" y="114"/>
                    </a:cubicBezTo>
                    <a:cubicBezTo>
                      <a:pt x="97" y="114"/>
                      <a:pt x="97" y="114"/>
                      <a:pt x="97" y="114"/>
                    </a:cubicBezTo>
                    <a:cubicBezTo>
                      <a:pt x="102" y="116"/>
                      <a:pt x="102" y="116"/>
                      <a:pt x="102" y="116"/>
                    </a:cubicBezTo>
                    <a:cubicBezTo>
                      <a:pt x="105" y="111"/>
                      <a:pt x="105" y="111"/>
                      <a:pt x="105" y="111"/>
                    </a:cubicBezTo>
                    <a:cubicBezTo>
                      <a:pt x="105" y="109"/>
                      <a:pt x="105" y="109"/>
                      <a:pt x="105" y="109"/>
                    </a:cubicBezTo>
                    <a:cubicBezTo>
                      <a:pt x="105" y="107"/>
                      <a:pt x="105" y="106"/>
                      <a:pt x="106" y="105"/>
                    </a:cubicBezTo>
                    <a:cubicBezTo>
                      <a:pt x="110" y="106"/>
                      <a:pt x="110" y="106"/>
                      <a:pt x="110" y="106"/>
                    </a:cubicBezTo>
                    <a:cubicBezTo>
                      <a:pt x="114" y="108"/>
                      <a:pt x="116" y="110"/>
                      <a:pt x="116" y="114"/>
                    </a:cubicBezTo>
                    <a:cubicBezTo>
                      <a:pt x="116" y="116"/>
                      <a:pt x="116" y="116"/>
                      <a:pt x="116" y="116"/>
                    </a:cubicBezTo>
                    <a:cubicBezTo>
                      <a:pt x="116" y="121"/>
                      <a:pt x="116" y="121"/>
                      <a:pt x="116" y="121"/>
                    </a:cubicBezTo>
                    <a:cubicBezTo>
                      <a:pt x="120" y="128"/>
                      <a:pt x="120" y="128"/>
                      <a:pt x="120" y="128"/>
                    </a:cubicBezTo>
                    <a:cubicBezTo>
                      <a:pt x="125" y="133"/>
                      <a:pt x="125" y="133"/>
                      <a:pt x="125" y="133"/>
                    </a:cubicBezTo>
                    <a:cubicBezTo>
                      <a:pt x="127" y="135"/>
                      <a:pt x="129" y="136"/>
                      <a:pt x="131" y="137"/>
                    </a:cubicBezTo>
                    <a:cubicBezTo>
                      <a:pt x="132" y="137"/>
                      <a:pt x="132" y="137"/>
                      <a:pt x="132" y="137"/>
                    </a:cubicBezTo>
                    <a:cubicBezTo>
                      <a:pt x="133" y="138"/>
                      <a:pt x="134" y="140"/>
                      <a:pt x="134" y="144"/>
                    </a:cubicBezTo>
                    <a:cubicBezTo>
                      <a:pt x="134" y="162"/>
                      <a:pt x="134" y="162"/>
                      <a:pt x="134" y="162"/>
                    </a:cubicBezTo>
                    <a:cubicBezTo>
                      <a:pt x="134" y="164"/>
                      <a:pt x="136" y="165"/>
                      <a:pt x="137" y="165"/>
                    </a:cubicBezTo>
                    <a:cubicBezTo>
                      <a:pt x="138" y="165"/>
                      <a:pt x="138" y="165"/>
                      <a:pt x="138" y="165"/>
                    </a:cubicBezTo>
                    <a:cubicBezTo>
                      <a:pt x="140" y="164"/>
                      <a:pt x="142" y="164"/>
                      <a:pt x="144" y="166"/>
                    </a:cubicBezTo>
                    <a:cubicBezTo>
                      <a:pt x="145" y="167"/>
                      <a:pt x="145" y="167"/>
                      <a:pt x="145" y="167"/>
                    </a:cubicBezTo>
                    <a:cubicBezTo>
                      <a:pt x="147" y="168"/>
                      <a:pt x="148" y="169"/>
                      <a:pt x="149" y="172"/>
                    </a:cubicBezTo>
                    <a:cubicBezTo>
                      <a:pt x="150" y="182"/>
                      <a:pt x="150" y="182"/>
                      <a:pt x="150" y="182"/>
                    </a:cubicBezTo>
                    <a:cubicBezTo>
                      <a:pt x="159" y="164"/>
                      <a:pt x="159" y="164"/>
                      <a:pt x="159" y="164"/>
                    </a:cubicBezTo>
                    <a:cubicBezTo>
                      <a:pt x="162" y="154"/>
                      <a:pt x="165" y="148"/>
                      <a:pt x="169" y="147"/>
                    </a:cubicBezTo>
                    <a:cubicBezTo>
                      <a:pt x="173" y="146"/>
                      <a:pt x="178" y="148"/>
                      <a:pt x="186" y="152"/>
                    </a:cubicBezTo>
                    <a:cubicBezTo>
                      <a:pt x="212" y="154"/>
                      <a:pt x="212" y="154"/>
                      <a:pt x="212" y="154"/>
                    </a:cubicBezTo>
                    <a:cubicBezTo>
                      <a:pt x="212" y="148"/>
                      <a:pt x="212" y="148"/>
                      <a:pt x="212" y="148"/>
                    </a:cubicBezTo>
                    <a:cubicBezTo>
                      <a:pt x="200" y="136"/>
                      <a:pt x="200" y="136"/>
                      <a:pt x="200" y="136"/>
                    </a:cubicBezTo>
                    <a:cubicBezTo>
                      <a:pt x="195" y="133"/>
                      <a:pt x="192" y="131"/>
                      <a:pt x="193" y="129"/>
                    </a:cubicBezTo>
                    <a:cubicBezTo>
                      <a:pt x="202" y="130"/>
                      <a:pt x="202" y="130"/>
                      <a:pt x="202" y="130"/>
                    </a:cubicBezTo>
                    <a:cubicBezTo>
                      <a:pt x="211" y="132"/>
                      <a:pt x="219" y="128"/>
                      <a:pt x="226" y="114"/>
                    </a:cubicBezTo>
                    <a:cubicBezTo>
                      <a:pt x="226" y="114"/>
                      <a:pt x="226" y="114"/>
                      <a:pt x="226" y="114"/>
                    </a:cubicBezTo>
                    <a:cubicBezTo>
                      <a:pt x="227" y="114"/>
                      <a:pt x="227" y="114"/>
                      <a:pt x="227" y="114"/>
                    </a:cubicBezTo>
                    <a:cubicBezTo>
                      <a:pt x="236" y="106"/>
                      <a:pt x="236" y="106"/>
                      <a:pt x="236" y="106"/>
                    </a:cubicBezTo>
                    <a:cubicBezTo>
                      <a:pt x="237" y="87"/>
                      <a:pt x="237" y="87"/>
                      <a:pt x="237" y="87"/>
                    </a:cubicBezTo>
                    <a:cubicBezTo>
                      <a:pt x="237" y="85"/>
                      <a:pt x="237" y="85"/>
                      <a:pt x="237" y="85"/>
                    </a:cubicBezTo>
                    <a:cubicBezTo>
                      <a:pt x="238" y="85"/>
                      <a:pt x="238" y="85"/>
                      <a:pt x="238" y="85"/>
                    </a:cubicBezTo>
                    <a:cubicBezTo>
                      <a:pt x="239" y="85"/>
                      <a:pt x="239" y="85"/>
                      <a:pt x="239" y="85"/>
                    </a:cubicBezTo>
                    <a:cubicBezTo>
                      <a:pt x="246" y="84"/>
                      <a:pt x="246" y="84"/>
                      <a:pt x="246" y="84"/>
                    </a:cubicBezTo>
                    <a:cubicBezTo>
                      <a:pt x="247" y="84"/>
                      <a:pt x="247" y="84"/>
                      <a:pt x="247" y="84"/>
                    </a:cubicBezTo>
                    <a:cubicBezTo>
                      <a:pt x="248" y="84"/>
                      <a:pt x="248" y="84"/>
                      <a:pt x="248" y="84"/>
                    </a:cubicBezTo>
                    <a:cubicBezTo>
                      <a:pt x="248" y="84"/>
                      <a:pt x="248" y="84"/>
                      <a:pt x="248" y="84"/>
                    </a:cubicBezTo>
                    <a:cubicBezTo>
                      <a:pt x="262" y="99"/>
                      <a:pt x="262" y="99"/>
                      <a:pt x="262" y="99"/>
                    </a:cubicBezTo>
                    <a:cubicBezTo>
                      <a:pt x="266" y="98"/>
                      <a:pt x="266" y="98"/>
                      <a:pt x="266" y="98"/>
                    </a:cubicBezTo>
                    <a:cubicBezTo>
                      <a:pt x="266" y="95"/>
                      <a:pt x="266" y="95"/>
                      <a:pt x="266" y="95"/>
                    </a:cubicBezTo>
                    <a:cubicBezTo>
                      <a:pt x="259" y="88"/>
                      <a:pt x="259" y="88"/>
                      <a:pt x="259" y="88"/>
                    </a:cubicBezTo>
                    <a:cubicBezTo>
                      <a:pt x="258" y="87"/>
                      <a:pt x="258" y="87"/>
                      <a:pt x="258" y="87"/>
                    </a:cubicBezTo>
                    <a:cubicBezTo>
                      <a:pt x="257" y="86"/>
                      <a:pt x="257" y="86"/>
                      <a:pt x="257" y="86"/>
                    </a:cubicBezTo>
                    <a:cubicBezTo>
                      <a:pt x="268" y="79"/>
                      <a:pt x="268" y="79"/>
                      <a:pt x="268" y="79"/>
                    </a:cubicBezTo>
                    <a:cubicBezTo>
                      <a:pt x="268" y="62"/>
                      <a:pt x="268" y="62"/>
                      <a:pt x="268" y="62"/>
                    </a:cubicBezTo>
                    <a:cubicBezTo>
                      <a:pt x="263" y="63"/>
                      <a:pt x="263" y="63"/>
                      <a:pt x="263" y="63"/>
                    </a:cubicBezTo>
                    <a:cubicBezTo>
                      <a:pt x="263" y="63"/>
                      <a:pt x="263" y="63"/>
                      <a:pt x="263" y="63"/>
                    </a:cubicBezTo>
                    <a:cubicBezTo>
                      <a:pt x="262" y="63"/>
                      <a:pt x="262" y="63"/>
                      <a:pt x="262" y="63"/>
                    </a:cubicBezTo>
                    <a:cubicBezTo>
                      <a:pt x="256" y="60"/>
                      <a:pt x="256" y="60"/>
                      <a:pt x="256" y="60"/>
                    </a:cubicBezTo>
                    <a:cubicBezTo>
                      <a:pt x="254" y="60"/>
                      <a:pt x="250" y="58"/>
                      <a:pt x="246" y="55"/>
                    </a:cubicBezTo>
                    <a:cubicBezTo>
                      <a:pt x="243" y="54"/>
                      <a:pt x="242" y="53"/>
                      <a:pt x="242" y="51"/>
                    </a:cubicBezTo>
                    <a:cubicBezTo>
                      <a:pt x="242" y="52"/>
                      <a:pt x="242" y="52"/>
                      <a:pt x="242" y="52"/>
                    </a:cubicBezTo>
                    <a:cubicBezTo>
                      <a:pt x="242" y="53"/>
                      <a:pt x="241" y="54"/>
                      <a:pt x="240" y="54"/>
                    </a:cubicBezTo>
                    <a:cubicBezTo>
                      <a:pt x="239" y="55"/>
                      <a:pt x="238" y="56"/>
                      <a:pt x="235" y="56"/>
                    </a:cubicBezTo>
                    <a:cubicBezTo>
                      <a:pt x="234" y="56"/>
                      <a:pt x="234" y="56"/>
                      <a:pt x="234" y="56"/>
                    </a:cubicBezTo>
                    <a:cubicBezTo>
                      <a:pt x="234" y="55"/>
                      <a:pt x="234" y="55"/>
                      <a:pt x="234" y="55"/>
                    </a:cubicBezTo>
                    <a:cubicBezTo>
                      <a:pt x="234" y="55"/>
                      <a:pt x="234" y="55"/>
                      <a:pt x="234" y="55"/>
                    </a:cubicBezTo>
                    <a:cubicBezTo>
                      <a:pt x="228" y="51"/>
                      <a:pt x="228" y="51"/>
                      <a:pt x="228" y="51"/>
                    </a:cubicBezTo>
                    <a:cubicBezTo>
                      <a:pt x="223" y="55"/>
                      <a:pt x="223" y="55"/>
                      <a:pt x="223" y="55"/>
                    </a:cubicBezTo>
                    <a:cubicBezTo>
                      <a:pt x="221" y="57"/>
                      <a:pt x="219" y="59"/>
                      <a:pt x="219" y="60"/>
                    </a:cubicBezTo>
                    <a:cubicBezTo>
                      <a:pt x="222" y="66"/>
                      <a:pt x="222" y="66"/>
                      <a:pt x="222" y="66"/>
                    </a:cubicBezTo>
                    <a:cubicBezTo>
                      <a:pt x="223" y="67"/>
                      <a:pt x="223" y="68"/>
                      <a:pt x="222" y="69"/>
                    </a:cubicBezTo>
                    <a:cubicBezTo>
                      <a:pt x="222" y="70"/>
                      <a:pt x="220" y="72"/>
                      <a:pt x="217" y="72"/>
                    </a:cubicBezTo>
                    <a:cubicBezTo>
                      <a:pt x="214" y="73"/>
                      <a:pt x="214" y="73"/>
                      <a:pt x="214" y="73"/>
                    </a:cubicBezTo>
                    <a:cubicBezTo>
                      <a:pt x="212" y="74"/>
                      <a:pt x="209" y="74"/>
                      <a:pt x="208" y="72"/>
                    </a:cubicBezTo>
                    <a:cubicBezTo>
                      <a:pt x="207" y="70"/>
                      <a:pt x="207" y="70"/>
                      <a:pt x="207" y="70"/>
                    </a:cubicBezTo>
                    <a:cubicBezTo>
                      <a:pt x="196" y="60"/>
                      <a:pt x="196" y="60"/>
                      <a:pt x="196" y="60"/>
                    </a:cubicBezTo>
                    <a:cubicBezTo>
                      <a:pt x="192" y="58"/>
                      <a:pt x="189" y="56"/>
                      <a:pt x="188" y="54"/>
                    </a:cubicBezTo>
                    <a:cubicBezTo>
                      <a:pt x="187" y="52"/>
                      <a:pt x="186" y="51"/>
                      <a:pt x="187" y="50"/>
                    </a:cubicBezTo>
                    <a:cubicBezTo>
                      <a:pt x="186" y="47"/>
                      <a:pt x="186" y="44"/>
                      <a:pt x="185" y="43"/>
                    </a:cubicBezTo>
                    <a:cubicBezTo>
                      <a:pt x="183" y="44"/>
                      <a:pt x="183" y="44"/>
                      <a:pt x="183" y="44"/>
                    </a:cubicBezTo>
                    <a:cubicBezTo>
                      <a:pt x="182" y="45"/>
                      <a:pt x="182" y="45"/>
                      <a:pt x="182" y="45"/>
                    </a:cubicBezTo>
                    <a:cubicBezTo>
                      <a:pt x="182" y="46"/>
                      <a:pt x="183" y="48"/>
                      <a:pt x="184" y="49"/>
                    </a:cubicBezTo>
                    <a:cubicBezTo>
                      <a:pt x="184" y="50"/>
                      <a:pt x="184" y="50"/>
                      <a:pt x="184" y="50"/>
                    </a:cubicBezTo>
                    <a:cubicBezTo>
                      <a:pt x="185" y="50"/>
                      <a:pt x="185" y="50"/>
                      <a:pt x="185" y="50"/>
                    </a:cubicBezTo>
                    <a:cubicBezTo>
                      <a:pt x="184" y="51"/>
                      <a:pt x="184" y="51"/>
                      <a:pt x="184" y="51"/>
                    </a:cubicBezTo>
                    <a:cubicBezTo>
                      <a:pt x="179" y="60"/>
                      <a:pt x="179" y="60"/>
                      <a:pt x="179" y="60"/>
                    </a:cubicBezTo>
                    <a:cubicBezTo>
                      <a:pt x="170" y="58"/>
                      <a:pt x="170" y="58"/>
                      <a:pt x="170" y="58"/>
                    </a:cubicBezTo>
                    <a:cubicBezTo>
                      <a:pt x="168" y="57"/>
                      <a:pt x="168" y="57"/>
                      <a:pt x="168" y="57"/>
                    </a:cubicBezTo>
                    <a:cubicBezTo>
                      <a:pt x="168" y="57"/>
                      <a:pt x="168" y="57"/>
                      <a:pt x="168" y="57"/>
                    </a:cubicBezTo>
                    <a:cubicBezTo>
                      <a:pt x="168" y="56"/>
                      <a:pt x="168" y="56"/>
                      <a:pt x="168" y="56"/>
                    </a:cubicBezTo>
                    <a:cubicBezTo>
                      <a:pt x="168" y="54"/>
                      <a:pt x="168" y="52"/>
                      <a:pt x="168" y="50"/>
                    </a:cubicBezTo>
                    <a:cubicBezTo>
                      <a:pt x="166" y="47"/>
                      <a:pt x="166" y="47"/>
                      <a:pt x="166" y="47"/>
                    </a:cubicBezTo>
                    <a:cubicBezTo>
                      <a:pt x="159" y="42"/>
                      <a:pt x="159" y="42"/>
                      <a:pt x="159" y="42"/>
                    </a:cubicBezTo>
                    <a:cubicBezTo>
                      <a:pt x="158" y="41"/>
                      <a:pt x="158" y="41"/>
                      <a:pt x="158" y="41"/>
                    </a:cubicBezTo>
                    <a:cubicBezTo>
                      <a:pt x="158" y="42"/>
                      <a:pt x="157" y="42"/>
                      <a:pt x="156" y="43"/>
                    </a:cubicBezTo>
                    <a:cubicBezTo>
                      <a:pt x="149" y="42"/>
                      <a:pt x="149" y="42"/>
                      <a:pt x="149" y="42"/>
                    </a:cubicBezTo>
                    <a:cubicBezTo>
                      <a:pt x="146" y="42"/>
                      <a:pt x="145" y="41"/>
                      <a:pt x="144" y="40"/>
                    </a:cubicBezTo>
                    <a:cubicBezTo>
                      <a:pt x="144" y="39"/>
                      <a:pt x="144" y="37"/>
                      <a:pt x="144" y="35"/>
                    </a:cubicBezTo>
                    <a:cubicBezTo>
                      <a:pt x="145" y="34"/>
                      <a:pt x="145" y="34"/>
                      <a:pt x="145" y="34"/>
                    </a:cubicBezTo>
                    <a:cubicBezTo>
                      <a:pt x="142" y="28"/>
                      <a:pt x="142" y="28"/>
                      <a:pt x="142" y="28"/>
                    </a:cubicBezTo>
                    <a:cubicBezTo>
                      <a:pt x="128" y="29"/>
                      <a:pt x="128" y="29"/>
                      <a:pt x="128" y="29"/>
                    </a:cubicBezTo>
                    <a:cubicBezTo>
                      <a:pt x="128" y="31"/>
                      <a:pt x="128" y="32"/>
                      <a:pt x="127" y="34"/>
                    </a:cubicBezTo>
                    <a:cubicBezTo>
                      <a:pt x="126" y="35"/>
                      <a:pt x="125" y="36"/>
                      <a:pt x="124" y="36"/>
                    </a:cubicBezTo>
                    <a:cubicBezTo>
                      <a:pt x="122" y="36"/>
                      <a:pt x="119" y="36"/>
                      <a:pt x="117" y="34"/>
                    </a:cubicBezTo>
                    <a:cubicBezTo>
                      <a:pt x="117" y="33"/>
                      <a:pt x="117" y="33"/>
                      <a:pt x="117" y="33"/>
                    </a:cubicBezTo>
                    <a:cubicBezTo>
                      <a:pt x="117" y="33"/>
                      <a:pt x="117" y="33"/>
                      <a:pt x="117" y="33"/>
                    </a:cubicBezTo>
                    <a:cubicBezTo>
                      <a:pt x="114" y="30"/>
                      <a:pt x="112" y="27"/>
                      <a:pt x="112" y="24"/>
                    </a:cubicBezTo>
                    <a:cubicBezTo>
                      <a:pt x="110" y="20"/>
                      <a:pt x="110" y="20"/>
                      <a:pt x="110" y="20"/>
                    </a:cubicBezTo>
                    <a:cubicBezTo>
                      <a:pt x="106" y="23"/>
                      <a:pt x="106" y="23"/>
                      <a:pt x="106" y="23"/>
                    </a:cubicBezTo>
                    <a:cubicBezTo>
                      <a:pt x="102" y="25"/>
                      <a:pt x="100" y="25"/>
                      <a:pt x="98" y="24"/>
                    </a:cubicBezTo>
                    <a:cubicBezTo>
                      <a:pt x="97" y="23"/>
                      <a:pt x="97" y="23"/>
                      <a:pt x="97" y="23"/>
                    </a:cubicBezTo>
                    <a:cubicBezTo>
                      <a:pt x="93" y="24"/>
                      <a:pt x="93" y="24"/>
                      <a:pt x="93" y="24"/>
                    </a:cubicBezTo>
                    <a:cubicBezTo>
                      <a:pt x="82" y="27"/>
                      <a:pt x="82" y="27"/>
                      <a:pt x="82" y="27"/>
                    </a:cubicBezTo>
                    <a:cubicBezTo>
                      <a:pt x="80" y="29"/>
                      <a:pt x="78" y="29"/>
                      <a:pt x="76" y="29"/>
                    </a:cubicBezTo>
                    <a:cubicBezTo>
                      <a:pt x="75" y="29"/>
                      <a:pt x="75" y="29"/>
                      <a:pt x="75" y="29"/>
                    </a:cubicBezTo>
                    <a:cubicBezTo>
                      <a:pt x="71" y="29"/>
                      <a:pt x="68" y="28"/>
                      <a:pt x="67" y="26"/>
                    </a:cubicBezTo>
                    <a:cubicBezTo>
                      <a:pt x="60" y="21"/>
                      <a:pt x="60" y="21"/>
                      <a:pt x="60" y="21"/>
                    </a:cubicBezTo>
                    <a:lnTo>
                      <a:pt x="52" y="9"/>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91" name="Freeform 29"/>
              <p:cNvSpPr/>
              <p:nvPr>
                <p:custDataLst>
                  <p:tags r:id="rId27"/>
                </p:custDataLst>
              </p:nvPr>
            </p:nvSpPr>
            <p:spPr bwMode="auto">
              <a:xfrm>
                <a:off x="11256" y="1844"/>
                <a:ext cx="2130" cy="1943"/>
              </a:xfrm>
              <a:custGeom>
                <a:avLst/>
                <a:gdLst>
                  <a:gd name="T0" fmla="*/ 353 w 360"/>
                  <a:gd name="T1" fmla="*/ 153 h 328"/>
                  <a:gd name="T2" fmla="*/ 346 w 360"/>
                  <a:gd name="T3" fmla="*/ 119 h 328"/>
                  <a:gd name="T4" fmla="*/ 314 w 360"/>
                  <a:gd name="T5" fmla="*/ 153 h 328"/>
                  <a:gd name="T6" fmla="*/ 309 w 360"/>
                  <a:gd name="T7" fmla="*/ 162 h 328"/>
                  <a:gd name="T8" fmla="*/ 268 w 360"/>
                  <a:gd name="T9" fmla="*/ 169 h 328"/>
                  <a:gd name="T10" fmla="*/ 259 w 360"/>
                  <a:gd name="T11" fmla="*/ 153 h 328"/>
                  <a:gd name="T12" fmla="*/ 248 w 360"/>
                  <a:gd name="T13" fmla="*/ 142 h 328"/>
                  <a:gd name="T14" fmla="*/ 235 w 360"/>
                  <a:gd name="T15" fmla="*/ 131 h 328"/>
                  <a:gd name="T16" fmla="*/ 168 w 360"/>
                  <a:gd name="T17" fmla="*/ 119 h 328"/>
                  <a:gd name="T18" fmla="*/ 129 w 360"/>
                  <a:gd name="T19" fmla="*/ 57 h 328"/>
                  <a:gd name="T20" fmla="*/ 54 w 360"/>
                  <a:gd name="T21" fmla="*/ 8 h 328"/>
                  <a:gd name="T22" fmla="*/ 4 w 360"/>
                  <a:gd name="T23" fmla="*/ 14 h 328"/>
                  <a:gd name="T24" fmla="*/ 4 w 360"/>
                  <a:gd name="T25" fmla="*/ 21 h 328"/>
                  <a:gd name="T26" fmla="*/ 1 w 360"/>
                  <a:gd name="T27" fmla="*/ 28 h 328"/>
                  <a:gd name="T28" fmla="*/ 5 w 360"/>
                  <a:gd name="T29" fmla="*/ 45 h 328"/>
                  <a:gd name="T30" fmla="*/ 21 w 360"/>
                  <a:gd name="T31" fmla="*/ 37 h 328"/>
                  <a:gd name="T32" fmla="*/ 37 w 360"/>
                  <a:gd name="T33" fmla="*/ 49 h 328"/>
                  <a:gd name="T34" fmla="*/ 60 w 360"/>
                  <a:gd name="T35" fmla="*/ 77 h 328"/>
                  <a:gd name="T36" fmla="*/ 74 w 360"/>
                  <a:gd name="T37" fmla="*/ 66 h 328"/>
                  <a:gd name="T38" fmla="*/ 97 w 360"/>
                  <a:gd name="T39" fmla="*/ 52 h 328"/>
                  <a:gd name="T40" fmla="*/ 115 w 360"/>
                  <a:gd name="T41" fmla="*/ 71 h 328"/>
                  <a:gd name="T42" fmla="*/ 119 w 360"/>
                  <a:gd name="T43" fmla="*/ 100 h 328"/>
                  <a:gd name="T44" fmla="*/ 121 w 360"/>
                  <a:gd name="T45" fmla="*/ 131 h 328"/>
                  <a:gd name="T46" fmla="*/ 116 w 360"/>
                  <a:gd name="T47" fmla="*/ 144 h 328"/>
                  <a:gd name="T48" fmla="*/ 112 w 360"/>
                  <a:gd name="T49" fmla="*/ 149 h 328"/>
                  <a:gd name="T50" fmla="*/ 114 w 360"/>
                  <a:gd name="T51" fmla="*/ 168 h 328"/>
                  <a:gd name="T52" fmla="*/ 109 w 360"/>
                  <a:gd name="T53" fmla="*/ 184 h 328"/>
                  <a:gd name="T54" fmla="*/ 95 w 360"/>
                  <a:gd name="T55" fmla="*/ 181 h 328"/>
                  <a:gd name="T56" fmla="*/ 84 w 360"/>
                  <a:gd name="T57" fmla="*/ 204 h 328"/>
                  <a:gd name="T58" fmla="*/ 68 w 360"/>
                  <a:gd name="T59" fmla="*/ 219 h 328"/>
                  <a:gd name="T60" fmla="*/ 80 w 360"/>
                  <a:gd name="T61" fmla="*/ 236 h 328"/>
                  <a:gd name="T62" fmla="*/ 90 w 360"/>
                  <a:gd name="T63" fmla="*/ 249 h 328"/>
                  <a:gd name="T64" fmla="*/ 109 w 360"/>
                  <a:gd name="T65" fmla="*/ 253 h 328"/>
                  <a:gd name="T66" fmla="*/ 118 w 360"/>
                  <a:gd name="T67" fmla="*/ 272 h 328"/>
                  <a:gd name="T68" fmla="*/ 133 w 360"/>
                  <a:gd name="T69" fmla="*/ 284 h 328"/>
                  <a:gd name="T70" fmla="*/ 154 w 360"/>
                  <a:gd name="T71" fmla="*/ 278 h 328"/>
                  <a:gd name="T72" fmla="*/ 167 w 360"/>
                  <a:gd name="T73" fmla="*/ 275 h 328"/>
                  <a:gd name="T74" fmla="*/ 177 w 360"/>
                  <a:gd name="T75" fmla="*/ 289 h 328"/>
                  <a:gd name="T76" fmla="*/ 180 w 360"/>
                  <a:gd name="T77" fmla="*/ 289 h 328"/>
                  <a:gd name="T78" fmla="*/ 200 w 360"/>
                  <a:gd name="T79" fmla="*/ 283 h 328"/>
                  <a:gd name="T80" fmla="*/ 206 w 360"/>
                  <a:gd name="T81" fmla="*/ 292 h 328"/>
                  <a:gd name="T82" fmla="*/ 211 w 360"/>
                  <a:gd name="T83" fmla="*/ 297 h 328"/>
                  <a:gd name="T84" fmla="*/ 229 w 360"/>
                  <a:gd name="T85" fmla="*/ 308 h 328"/>
                  <a:gd name="T86" fmla="*/ 235 w 360"/>
                  <a:gd name="T87" fmla="*/ 303 h 328"/>
                  <a:gd name="T88" fmla="*/ 243 w 360"/>
                  <a:gd name="T89" fmla="*/ 297 h 328"/>
                  <a:gd name="T90" fmla="*/ 255 w 360"/>
                  <a:gd name="T91" fmla="*/ 315 h 328"/>
                  <a:gd name="T92" fmla="*/ 269 w 360"/>
                  <a:gd name="T93" fmla="*/ 328 h 328"/>
                  <a:gd name="T94" fmla="*/ 278 w 360"/>
                  <a:gd name="T95" fmla="*/ 311 h 328"/>
                  <a:gd name="T96" fmla="*/ 296 w 360"/>
                  <a:gd name="T97" fmla="*/ 301 h 328"/>
                  <a:gd name="T98" fmla="*/ 306 w 360"/>
                  <a:gd name="T99" fmla="*/ 305 h 328"/>
                  <a:gd name="T100" fmla="*/ 315 w 360"/>
                  <a:gd name="T101" fmla="*/ 315 h 328"/>
                  <a:gd name="T102" fmla="*/ 318 w 360"/>
                  <a:gd name="T103" fmla="*/ 288 h 328"/>
                  <a:gd name="T104" fmla="*/ 325 w 360"/>
                  <a:gd name="T105" fmla="*/ 243 h 328"/>
                  <a:gd name="T106" fmla="*/ 336 w 360"/>
                  <a:gd name="T107" fmla="*/ 24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0" h="328">
                    <a:moveTo>
                      <a:pt x="358" y="193"/>
                    </a:moveTo>
                    <a:cubicBezTo>
                      <a:pt x="352" y="153"/>
                      <a:pt x="352" y="153"/>
                      <a:pt x="352" y="153"/>
                    </a:cubicBezTo>
                    <a:cubicBezTo>
                      <a:pt x="353" y="153"/>
                      <a:pt x="353" y="153"/>
                      <a:pt x="353" y="153"/>
                    </a:cubicBezTo>
                    <a:cubicBezTo>
                      <a:pt x="353" y="153"/>
                      <a:pt x="353" y="153"/>
                      <a:pt x="353" y="153"/>
                    </a:cubicBezTo>
                    <a:cubicBezTo>
                      <a:pt x="356" y="148"/>
                      <a:pt x="357" y="145"/>
                      <a:pt x="357" y="142"/>
                    </a:cubicBezTo>
                    <a:cubicBezTo>
                      <a:pt x="355" y="139"/>
                      <a:pt x="355" y="139"/>
                      <a:pt x="355" y="139"/>
                    </a:cubicBezTo>
                    <a:cubicBezTo>
                      <a:pt x="351" y="137"/>
                      <a:pt x="349" y="130"/>
                      <a:pt x="350" y="119"/>
                    </a:cubicBezTo>
                    <a:cubicBezTo>
                      <a:pt x="346" y="119"/>
                      <a:pt x="346" y="119"/>
                      <a:pt x="346" y="119"/>
                    </a:cubicBezTo>
                    <a:cubicBezTo>
                      <a:pt x="343" y="119"/>
                      <a:pt x="340" y="120"/>
                      <a:pt x="337" y="122"/>
                    </a:cubicBezTo>
                    <a:cubicBezTo>
                      <a:pt x="334" y="125"/>
                      <a:pt x="332" y="127"/>
                      <a:pt x="331" y="129"/>
                    </a:cubicBezTo>
                    <a:cubicBezTo>
                      <a:pt x="330" y="134"/>
                      <a:pt x="325" y="137"/>
                      <a:pt x="316" y="140"/>
                    </a:cubicBezTo>
                    <a:cubicBezTo>
                      <a:pt x="314" y="153"/>
                      <a:pt x="314" y="153"/>
                      <a:pt x="314" y="153"/>
                    </a:cubicBezTo>
                    <a:cubicBezTo>
                      <a:pt x="314" y="153"/>
                      <a:pt x="314" y="153"/>
                      <a:pt x="314" y="153"/>
                    </a:cubicBezTo>
                    <a:cubicBezTo>
                      <a:pt x="313" y="153"/>
                      <a:pt x="313" y="153"/>
                      <a:pt x="313" y="153"/>
                    </a:cubicBezTo>
                    <a:cubicBezTo>
                      <a:pt x="309" y="161"/>
                      <a:pt x="309" y="161"/>
                      <a:pt x="309" y="161"/>
                    </a:cubicBezTo>
                    <a:cubicBezTo>
                      <a:pt x="309" y="162"/>
                      <a:pt x="309" y="162"/>
                      <a:pt x="309" y="162"/>
                    </a:cubicBezTo>
                    <a:cubicBezTo>
                      <a:pt x="308" y="162"/>
                      <a:pt x="308" y="162"/>
                      <a:pt x="308" y="162"/>
                    </a:cubicBezTo>
                    <a:cubicBezTo>
                      <a:pt x="308" y="162"/>
                      <a:pt x="308" y="162"/>
                      <a:pt x="308" y="162"/>
                    </a:cubicBezTo>
                    <a:cubicBezTo>
                      <a:pt x="268" y="169"/>
                      <a:pt x="268" y="169"/>
                      <a:pt x="268" y="169"/>
                    </a:cubicBezTo>
                    <a:cubicBezTo>
                      <a:pt x="268" y="169"/>
                      <a:pt x="268" y="169"/>
                      <a:pt x="268" y="169"/>
                    </a:cubicBezTo>
                    <a:cubicBezTo>
                      <a:pt x="267" y="169"/>
                      <a:pt x="267" y="169"/>
                      <a:pt x="267" y="169"/>
                    </a:cubicBezTo>
                    <a:cubicBezTo>
                      <a:pt x="267" y="169"/>
                      <a:pt x="267" y="169"/>
                      <a:pt x="267" y="169"/>
                    </a:cubicBezTo>
                    <a:cubicBezTo>
                      <a:pt x="255" y="156"/>
                      <a:pt x="255" y="156"/>
                      <a:pt x="255" y="156"/>
                    </a:cubicBezTo>
                    <a:cubicBezTo>
                      <a:pt x="259" y="153"/>
                      <a:pt x="259" y="153"/>
                      <a:pt x="259" y="153"/>
                    </a:cubicBezTo>
                    <a:cubicBezTo>
                      <a:pt x="254" y="147"/>
                      <a:pt x="254" y="147"/>
                      <a:pt x="254" y="147"/>
                    </a:cubicBezTo>
                    <a:cubicBezTo>
                      <a:pt x="249" y="143"/>
                      <a:pt x="249" y="143"/>
                      <a:pt x="249" y="143"/>
                    </a:cubicBezTo>
                    <a:cubicBezTo>
                      <a:pt x="248" y="142"/>
                      <a:pt x="248" y="142"/>
                      <a:pt x="248" y="142"/>
                    </a:cubicBezTo>
                    <a:cubicBezTo>
                      <a:pt x="248" y="142"/>
                      <a:pt x="248" y="142"/>
                      <a:pt x="248" y="142"/>
                    </a:cubicBezTo>
                    <a:cubicBezTo>
                      <a:pt x="248" y="142"/>
                      <a:pt x="248" y="142"/>
                      <a:pt x="248" y="142"/>
                    </a:cubicBezTo>
                    <a:cubicBezTo>
                      <a:pt x="248" y="141"/>
                      <a:pt x="248" y="141"/>
                      <a:pt x="248" y="141"/>
                    </a:cubicBezTo>
                    <a:cubicBezTo>
                      <a:pt x="246" y="131"/>
                      <a:pt x="246" y="131"/>
                      <a:pt x="246" y="131"/>
                    </a:cubicBezTo>
                    <a:cubicBezTo>
                      <a:pt x="235" y="131"/>
                      <a:pt x="235" y="131"/>
                      <a:pt x="235" y="131"/>
                    </a:cubicBezTo>
                    <a:cubicBezTo>
                      <a:pt x="235" y="131"/>
                      <a:pt x="235" y="131"/>
                      <a:pt x="235" y="131"/>
                    </a:cubicBezTo>
                    <a:cubicBezTo>
                      <a:pt x="226" y="125"/>
                      <a:pt x="226" y="125"/>
                      <a:pt x="226" y="125"/>
                    </a:cubicBezTo>
                    <a:cubicBezTo>
                      <a:pt x="194" y="120"/>
                      <a:pt x="194" y="120"/>
                      <a:pt x="194" y="120"/>
                    </a:cubicBezTo>
                    <a:cubicBezTo>
                      <a:pt x="168" y="119"/>
                      <a:pt x="168" y="119"/>
                      <a:pt x="168" y="119"/>
                    </a:cubicBezTo>
                    <a:cubicBezTo>
                      <a:pt x="167" y="119"/>
                      <a:pt x="167" y="119"/>
                      <a:pt x="167" y="119"/>
                    </a:cubicBezTo>
                    <a:cubicBezTo>
                      <a:pt x="166" y="119"/>
                      <a:pt x="165" y="119"/>
                      <a:pt x="165" y="118"/>
                    </a:cubicBezTo>
                    <a:cubicBezTo>
                      <a:pt x="149" y="84"/>
                      <a:pt x="149" y="84"/>
                      <a:pt x="149" y="84"/>
                    </a:cubicBezTo>
                    <a:cubicBezTo>
                      <a:pt x="148" y="81"/>
                      <a:pt x="141" y="72"/>
                      <a:pt x="129" y="57"/>
                    </a:cubicBezTo>
                    <a:cubicBezTo>
                      <a:pt x="117" y="42"/>
                      <a:pt x="110" y="34"/>
                      <a:pt x="108" y="33"/>
                    </a:cubicBezTo>
                    <a:cubicBezTo>
                      <a:pt x="85" y="11"/>
                      <a:pt x="85" y="11"/>
                      <a:pt x="85" y="11"/>
                    </a:cubicBezTo>
                    <a:cubicBezTo>
                      <a:pt x="82" y="9"/>
                      <a:pt x="82" y="9"/>
                      <a:pt x="82" y="9"/>
                    </a:cubicBezTo>
                    <a:cubicBezTo>
                      <a:pt x="54" y="8"/>
                      <a:pt x="54" y="8"/>
                      <a:pt x="54" y="8"/>
                    </a:cubicBezTo>
                    <a:cubicBezTo>
                      <a:pt x="53" y="8"/>
                      <a:pt x="53" y="8"/>
                      <a:pt x="53" y="8"/>
                    </a:cubicBezTo>
                    <a:cubicBezTo>
                      <a:pt x="53" y="7"/>
                      <a:pt x="53" y="7"/>
                      <a:pt x="53" y="7"/>
                    </a:cubicBezTo>
                    <a:cubicBezTo>
                      <a:pt x="50" y="5"/>
                      <a:pt x="46" y="3"/>
                      <a:pt x="40" y="2"/>
                    </a:cubicBezTo>
                    <a:cubicBezTo>
                      <a:pt x="35" y="0"/>
                      <a:pt x="23" y="4"/>
                      <a:pt x="4" y="14"/>
                    </a:cubicBezTo>
                    <a:cubicBezTo>
                      <a:pt x="3" y="15"/>
                      <a:pt x="3" y="15"/>
                      <a:pt x="3" y="15"/>
                    </a:cubicBezTo>
                    <a:cubicBezTo>
                      <a:pt x="4" y="20"/>
                      <a:pt x="4" y="20"/>
                      <a:pt x="4" y="20"/>
                    </a:cubicBezTo>
                    <a:cubicBezTo>
                      <a:pt x="4" y="20"/>
                      <a:pt x="4" y="20"/>
                      <a:pt x="4" y="20"/>
                    </a:cubicBezTo>
                    <a:cubicBezTo>
                      <a:pt x="4" y="21"/>
                      <a:pt x="4" y="21"/>
                      <a:pt x="4" y="21"/>
                    </a:cubicBezTo>
                    <a:cubicBezTo>
                      <a:pt x="4" y="21"/>
                      <a:pt x="4" y="21"/>
                      <a:pt x="4" y="21"/>
                    </a:cubicBezTo>
                    <a:cubicBezTo>
                      <a:pt x="4" y="21"/>
                      <a:pt x="4" y="21"/>
                      <a:pt x="4" y="21"/>
                    </a:cubicBezTo>
                    <a:cubicBezTo>
                      <a:pt x="1" y="28"/>
                      <a:pt x="1" y="28"/>
                      <a:pt x="1" y="28"/>
                    </a:cubicBezTo>
                    <a:cubicBezTo>
                      <a:pt x="1" y="28"/>
                      <a:pt x="1" y="28"/>
                      <a:pt x="1" y="28"/>
                    </a:cubicBezTo>
                    <a:cubicBezTo>
                      <a:pt x="0" y="28"/>
                      <a:pt x="0" y="28"/>
                      <a:pt x="0" y="28"/>
                    </a:cubicBezTo>
                    <a:cubicBezTo>
                      <a:pt x="0" y="33"/>
                      <a:pt x="0" y="33"/>
                      <a:pt x="0" y="33"/>
                    </a:cubicBezTo>
                    <a:cubicBezTo>
                      <a:pt x="0" y="36"/>
                      <a:pt x="1" y="40"/>
                      <a:pt x="2" y="43"/>
                    </a:cubicBezTo>
                    <a:cubicBezTo>
                      <a:pt x="5" y="45"/>
                      <a:pt x="5" y="45"/>
                      <a:pt x="5" y="45"/>
                    </a:cubicBezTo>
                    <a:cubicBezTo>
                      <a:pt x="11" y="45"/>
                      <a:pt x="11" y="45"/>
                      <a:pt x="11" y="45"/>
                    </a:cubicBezTo>
                    <a:cubicBezTo>
                      <a:pt x="16" y="46"/>
                      <a:pt x="16" y="46"/>
                      <a:pt x="16" y="46"/>
                    </a:cubicBezTo>
                    <a:cubicBezTo>
                      <a:pt x="18" y="45"/>
                      <a:pt x="18" y="45"/>
                      <a:pt x="18" y="45"/>
                    </a:cubicBezTo>
                    <a:cubicBezTo>
                      <a:pt x="18" y="41"/>
                      <a:pt x="19" y="38"/>
                      <a:pt x="21" y="37"/>
                    </a:cubicBezTo>
                    <a:cubicBezTo>
                      <a:pt x="25" y="37"/>
                      <a:pt x="25" y="37"/>
                      <a:pt x="25" y="37"/>
                    </a:cubicBezTo>
                    <a:cubicBezTo>
                      <a:pt x="39" y="41"/>
                      <a:pt x="39" y="41"/>
                      <a:pt x="39" y="41"/>
                    </a:cubicBezTo>
                    <a:cubicBezTo>
                      <a:pt x="42" y="42"/>
                      <a:pt x="42" y="42"/>
                      <a:pt x="42" y="42"/>
                    </a:cubicBezTo>
                    <a:cubicBezTo>
                      <a:pt x="37" y="49"/>
                      <a:pt x="37" y="49"/>
                      <a:pt x="37" y="49"/>
                    </a:cubicBezTo>
                    <a:cubicBezTo>
                      <a:pt x="37" y="59"/>
                      <a:pt x="37" y="59"/>
                      <a:pt x="37" y="59"/>
                    </a:cubicBezTo>
                    <a:cubicBezTo>
                      <a:pt x="37" y="61"/>
                      <a:pt x="41" y="65"/>
                      <a:pt x="48" y="72"/>
                    </a:cubicBezTo>
                    <a:cubicBezTo>
                      <a:pt x="53" y="75"/>
                      <a:pt x="55" y="77"/>
                      <a:pt x="58" y="77"/>
                    </a:cubicBezTo>
                    <a:cubicBezTo>
                      <a:pt x="60" y="77"/>
                      <a:pt x="60" y="77"/>
                      <a:pt x="60" y="77"/>
                    </a:cubicBezTo>
                    <a:cubicBezTo>
                      <a:pt x="62" y="76"/>
                      <a:pt x="62" y="76"/>
                      <a:pt x="62" y="76"/>
                    </a:cubicBezTo>
                    <a:cubicBezTo>
                      <a:pt x="69" y="69"/>
                      <a:pt x="69" y="69"/>
                      <a:pt x="69" y="69"/>
                    </a:cubicBezTo>
                    <a:cubicBezTo>
                      <a:pt x="74" y="66"/>
                      <a:pt x="74" y="66"/>
                      <a:pt x="74" y="66"/>
                    </a:cubicBezTo>
                    <a:cubicBezTo>
                      <a:pt x="74" y="66"/>
                      <a:pt x="74" y="66"/>
                      <a:pt x="74" y="66"/>
                    </a:cubicBezTo>
                    <a:cubicBezTo>
                      <a:pt x="74" y="66"/>
                      <a:pt x="74" y="66"/>
                      <a:pt x="74" y="66"/>
                    </a:cubicBezTo>
                    <a:cubicBezTo>
                      <a:pt x="85" y="64"/>
                      <a:pt x="85" y="64"/>
                      <a:pt x="85" y="64"/>
                    </a:cubicBezTo>
                    <a:cubicBezTo>
                      <a:pt x="88" y="57"/>
                      <a:pt x="88" y="57"/>
                      <a:pt x="88" y="57"/>
                    </a:cubicBezTo>
                    <a:cubicBezTo>
                      <a:pt x="97" y="52"/>
                      <a:pt x="97" y="52"/>
                      <a:pt x="97" y="52"/>
                    </a:cubicBezTo>
                    <a:cubicBezTo>
                      <a:pt x="106" y="57"/>
                      <a:pt x="106" y="57"/>
                      <a:pt x="106" y="57"/>
                    </a:cubicBezTo>
                    <a:cubicBezTo>
                      <a:pt x="106" y="57"/>
                      <a:pt x="106" y="57"/>
                      <a:pt x="106" y="57"/>
                    </a:cubicBezTo>
                    <a:cubicBezTo>
                      <a:pt x="107" y="57"/>
                      <a:pt x="107" y="57"/>
                      <a:pt x="107" y="57"/>
                    </a:cubicBezTo>
                    <a:cubicBezTo>
                      <a:pt x="115" y="71"/>
                      <a:pt x="115" y="71"/>
                      <a:pt x="115" y="71"/>
                    </a:cubicBezTo>
                    <a:cubicBezTo>
                      <a:pt x="118" y="80"/>
                      <a:pt x="118" y="80"/>
                      <a:pt x="118" y="80"/>
                    </a:cubicBezTo>
                    <a:cubicBezTo>
                      <a:pt x="118" y="81"/>
                      <a:pt x="118" y="81"/>
                      <a:pt x="118" y="81"/>
                    </a:cubicBezTo>
                    <a:cubicBezTo>
                      <a:pt x="116" y="93"/>
                      <a:pt x="116" y="93"/>
                      <a:pt x="116" y="93"/>
                    </a:cubicBezTo>
                    <a:cubicBezTo>
                      <a:pt x="119" y="100"/>
                      <a:pt x="119" y="100"/>
                      <a:pt x="119" y="100"/>
                    </a:cubicBezTo>
                    <a:cubicBezTo>
                      <a:pt x="119" y="101"/>
                      <a:pt x="119" y="101"/>
                      <a:pt x="119" y="101"/>
                    </a:cubicBezTo>
                    <a:cubicBezTo>
                      <a:pt x="117" y="110"/>
                      <a:pt x="117" y="110"/>
                      <a:pt x="117" y="110"/>
                    </a:cubicBezTo>
                    <a:cubicBezTo>
                      <a:pt x="117" y="118"/>
                      <a:pt x="117" y="118"/>
                      <a:pt x="117" y="118"/>
                    </a:cubicBezTo>
                    <a:cubicBezTo>
                      <a:pt x="119" y="125"/>
                      <a:pt x="121" y="130"/>
                      <a:pt x="121" y="131"/>
                    </a:cubicBezTo>
                    <a:cubicBezTo>
                      <a:pt x="120" y="138"/>
                      <a:pt x="120" y="138"/>
                      <a:pt x="120" y="138"/>
                    </a:cubicBezTo>
                    <a:cubicBezTo>
                      <a:pt x="120" y="138"/>
                      <a:pt x="120" y="138"/>
                      <a:pt x="120" y="138"/>
                    </a:cubicBezTo>
                    <a:cubicBezTo>
                      <a:pt x="120" y="139"/>
                      <a:pt x="120" y="139"/>
                      <a:pt x="120" y="139"/>
                    </a:cubicBezTo>
                    <a:cubicBezTo>
                      <a:pt x="116" y="144"/>
                      <a:pt x="116" y="144"/>
                      <a:pt x="116" y="144"/>
                    </a:cubicBezTo>
                    <a:cubicBezTo>
                      <a:pt x="116" y="145"/>
                      <a:pt x="116" y="145"/>
                      <a:pt x="116" y="145"/>
                    </a:cubicBezTo>
                    <a:cubicBezTo>
                      <a:pt x="116" y="145"/>
                      <a:pt x="116" y="145"/>
                      <a:pt x="116" y="145"/>
                    </a:cubicBezTo>
                    <a:cubicBezTo>
                      <a:pt x="116" y="145"/>
                      <a:pt x="116" y="145"/>
                      <a:pt x="116" y="145"/>
                    </a:cubicBezTo>
                    <a:cubicBezTo>
                      <a:pt x="112" y="149"/>
                      <a:pt x="112" y="149"/>
                      <a:pt x="112" y="149"/>
                    </a:cubicBezTo>
                    <a:cubicBezTo>
                      <a:pt x="111" y="158"/>
                      <a:pt x="111" y="158"/>
                      <a:pt x="111" y="158"/>
                    </a:cubicBezTo>
                    <a:cubicBezTo>
                      <a:pt x="114" y="167"/>
                      <a:pt x="114" y="167"/>
                      <a:pt x="114" y="167"/>
                    </a:cubicBezTo>
                    <a:cubicBezTo>
                      <a:pt x="114" y="167"/>
                      <a:pt x="114" y="167"/>
                      <a:pt x="114" y="167"/>
                    </a:cubicBezTo>
                    <a:cubicBezTo>
                      <a:pt x="114" y="168"/>
                      <a:pt x="114" y="168"/>
                      <a:pt x="114" y="168"/>
                    </a:cubicBezTo>
                    <a:cubicBezTo>
                      <a:pt x="114" y="168"/>
                      <a:pt x="114" y="168"/>
                      <a:pt x="114" y="168"/>
                    </a:cubicBezTo>
                    <a:cubicBezTo>
                      <a:pt x="114" y="168"/>
                      <a:pt x="114" y="168"/>
                      <a:pt x="114" y="168"/>
                    </a:cubicBezTo>
                    <a:cubicBezTo>
                      <a:pt x="111" y="182"/>
                      <a:pt x="111" y="182"/>
                      <a:pt x="111" y="182"/>
                    </a:cubicBezTo>
                    <a:cubicBezTo>
                      <a:pt x="109" y="184"/>
                      <a:pt x="109" y="184"/>
                      <a:pt x="109" y="184"/>
                    </a:cubicBezTo>
                    <a:cubicBezTo>
                      <a:pt x="108" y="185"/>
                      <a:pt x="106" y="185"/>
                      <a:pt x="103" y="184"/>
                    </a:cubicBezTo>
                    <a:cubicBezTo>
                      <a:pt x="103" y="184"/>
                      <a:pt x="103" y="184"/>
                      <a:pt x="103" y="184"/>
                    </a:cubicBezTo>
                    <a:cubicBezTo>
                      <a:pt x="99" y="180"/>
                      <a:pt x="99" y="180"/>
                      <a:pt x="99" y="180"/>
                    </a:cubicBezTo>
                    <a:cubicBezTo>
                      <a:pt x="95" y="181"/>
                      <a:pt x="95" y="181"/>
                      <a:pt x="95" y="181"/>
                    </a:cubicBezTo>
                    <a:cubicBezTo>
                      <a:pt x="90" y="187"/>
                      <a:pt x="90" y="187"/>
                      <a:pt x="90" y="187"/>
                    </a:cubicBezTo>
                    <a:cubicBezTo>
                      <a:pt x="84" y="203"/>
                      <a:pt x="84" y="203"/>
                      <a:pt x="84" y="203"/>
                    </a:cubicBezTo>
                    <a:cubicBezTo>
                      <a:pt x="84" y="204"/>
                      <a:pt x="84" y="204"/>
                      <a:pt x="84" y="204"/>
                    </a:cubicBezTo>
                    <a:cubicBezTo>
                      <a:pt x="84" y="204"/>
                      <a:pt x="84" y="204"/>
                      <a:pt x="84" y="204"/>
                    </a:cubicBezTo>
                    <a:cubicBezTo>
                      <a:pt x="78" y="209"/>
                      <a:pt x="78" y="209"/>
                      <a:pt x="78" y="209"/>
                    </a:cubicBezTo>
                    <a:cubicBezTo>
                      <a:pt x="77" y="209"/>
                      <a:pt x="77" y="209"/>
                      <a:pt x="77" y="209"/>
                    </a:cubicBezTo>
                    <a:cubicBezTo>
                      <a:pt x="74" y="209"/>
                      <a:pt x="74" y="209"/>
                      <a:pt x="74" y="209"/>
                    </a:cubicBezTo>
                    <a:cubicBezTo>
                      <a:pt x="68" y="219"/>
                      <a:pt x="68" y="219"/>
                      <a:pt x="68" y="219"/>
                    </a:cubicBezTo>
                    <a:cubicBezTo>
                      <a:pt x="71" y="225"/>
                      <a:pt x="71" y="225"/>
                      <a:pt x="71" y="225"/>
                    </a:cubicBezTo>
                    <a:cubicBezTo>
                      <a:pt x="72" y="225"/>
                      <a:pt x="72" y="225"/>
                      <a:pt x="72" y="225"/>
                    </a:cubicBezTo>
                    <a:cubicBezTo>
                      <a:pt x="80" y="235"/>
                      <a:pt x="80" y="235"/>
                      <a:pt x="80" y="235"/>
                    </a:cubicBezTo>
                    <a:cubicBezTo>
                      <a:pt x="80" y="236"/>
                      <a:pt x="80" y="236"/>
                      <a:pt x="80" y="236"/>
                    </a:cubicBezTo>
                    <a:cubicBezTo>
                      <a:pt x="80" y="239"/>
                      <a:pt x="80" y="239"/>
                      <a:pt x="80" y="239"/>
                    </a:cubicBezTo>
                    <a:cubicBezTo>
                      <a:pt x="89" y="240"/>
                      <a:pt x="89" y="240"/>
                      <a:pt x="89" y="240"/>
                    </a:cubicBezTo>
                    <a:cubicBezTo>
                      <a:pt x="90" y="248"/>
                      <a:pt x="90" y="248"/>
                      <a:pt x="90" y="248"/>
                    </a:cubicBezTo>
                    <a:cubicBezTo>
                      <a:pt x="90" y="249"/>
                      <a:pt x="90" y="249"/>
                      <a:pt x="90" y="249"/>
                    </a:cubicBezTo>
                    <a:cubicBezTo>
                      <a:pt x="91" y="258"/>
                      <a:pt x="91" y="258"/>
                      <a:pt x="91" y="258"/>
                    </a:cubicBezTo>
                    <a:cubicBezTo>
                      <a:pt x="94" y="260"/>
                      <a:pt x="94" y="260"/>
                      <a:pt x="94" y="260"/>
                    </a:cubicBezTo>
                    <a:cubicBezTo>
                      <a:pt x="102" y="258"/>
                      <a:pt x="102" y="258"/>
                      <a:pt x="102" y="258"/>
                    </a:cubicBezTo>
                    <a:cubicBezTo>
                      <a:pt x="109" y="253"/>
                      <a:pt x="109" y="253"/>
                      <a:pt x="109" y="253"/>
                    </a:cubicBezTo>
                    <a:cubicBezTo>
                      <a:pt x="111" y="253"/>
                      <a:pt x="111" y="253"/>
                      <a:pt x="111" y="253"/>
                    </a:cubicBezTo>
                    <a:cubicBezTo>
                      <a:pt x="113" y="266"/>
                      <a:pt x="113" y="266"/>
                      <a:pt x="113" y="266"/>
                    </a:cubicBezTo>
                    <a:cubicBezTo>
                      <a:pt x="117" y="271"/>
                      <a:pt x="117" y="271"/>
                      <a:pt x="117" y="271"/>
                    </a:cubicBezTo>
                    <a:cubicBezTo>
                      <a:pt x="118" y="272"/>
                      <a:pt x="118" y="272"/>
                      <a:pt x="118" y="272"/>
                    </a:cubicBezTo>
                    <a:cubicBezTo>
                      <a:pt x="121" y="277"/>
                      <a:pt x="121" y="277"/>
                      <a:pt x="121" y="277"/>
                    </a:cubicBezTo>
                    <a:cubicBezTo>
                      <a:pt x="127" y="282"/>
                      <a:pt x="127" y="282"/>
                      <a:pt x="127" y="282"/>
                    </a:cubicBezTo>
                    <a:cubicBezTo>
                      <a:pt x="127" y="283"/>
                      <a:pt x="129" y="283"/>
                      <a:pt x="131" y="283"/>
                    </a:cubicBezTo>
                    <a:cubicBezTo>
                      <a:pt x="133" y="284"/>
                      <a:pt x="133" y="284"/>
                      <a:pt x="133" y="284"/>
                    </a:cubicBezTo>
                    <a:cubicBezTo>
                      <a:pt x="137" y="282"/>
                      <a:pt x="137" y="282"/>
                      <a:pt x="137" y="282"/>
                    </a:cubicBezTo>
                    <a:cubicBezTo>
                      <a:pt x="140" y="281"/>
                      <a:pt x="143" y="280"/>
                      <a:pt x="146" y="279"/>
                    </a:cubicBezTo>
                    <a:cubicBezTo>
                      <a:pt x="148" y="278"/>
                      <a:pt x="148" y="278"/>
                      <a:pt x="148" y="278"/>
                    </a:cubicBezTo>
                    <a:cubicBezTo>
                      <a:pt x="154" y="278"/>
                      <a:pt x="154" y="278"/>
                      <a:pt x="154" y="278"/>
                    </a:cubicBezTo>
                    <a:cubicBezTo>
                      <a:pt x="156" y="278"/>
                      <a:pt x="157" y="278"/>
                      <a:pt x="158" y="279"/>
                    </a:cubicBezTo>
                    <a:cubicBezTo>
                      <a:pt x="166" y="274"/>
                      <a:pt x="166" y="274"/>
                      <a:pt x="166" y="274"/>
                    </a:cubicBezTo>
                    <a:cubicBezTo>
                      <a:pt x="167" y="274"/>
                      <a:pt x="167" y="274"/>
                      <a:pt x="167" y="274"/>
                    </a:cubicBezTo>
                    <a:cubicBezTo>
                      <a:pt x="167" y="275"/>
                      <a:pt x="167" y="275"/>
                      <a:pt x="167" y="275"/>
                    </a:cubicBezTo>
                    <a:cubicBezTo>
                      <a:pt x="168" y="274"/>
                      <a:pt x="168" y="274"/>
                      <a:pt x="168" y="274"/>
                    </a:cubicBezTo>
                    <a:cubicBezTo>
                      <a:pt x="169" y="275"/>
                      <a:pt x="169" y="275"/>
                      <a:pt x="169" y="275"/>
                    </a:cubicBezTo>
                    <a:cubicBezTo>
                      <a:pt x="172" y="279"/>
                      <a:pt x="173" y="282"/>
                      <a:pt x="173" y="283"/>
                    </a:cubicBezTo>
                    <a:cubicBezTo>
                      <a:pt x="177" y="289"/>
                      <a:pt x="177" y="289"/>
                      <a:pt x="177" y="289"/>
                    </a:cubicBezTo>
                    <a:cubicBezTo>
                      <a:pt x="180" y="290"/>
                      <a:pt x="180" y="290"/>
                      <a:pt x="180" y="290"/>
                    </a:cubicBezTo>
                    <a:cubicBezTo>
                      <a:pt x="180" y="290"/>
                      <a:pt x="180" y="290"/>
                      <a:pt x="180" y="290"/>
                    </a:cubicBezTo>
                    <a:cubicBezTo>
                      <a:pt x="181" y="290"/>
                      <a:pt x="181" y="290"/>
                      <a:pt x="181" y="290"/>
                    </a:cubicBezTo>
                    <a:cubicBezTo>
                      <a:pt x="180" y="289"/>
                      <a:pt x="180" y="289"/>
                      <a:pt x="180" y="289"/>
                    </a:cubicBezTo>
                    <a:cubicBezTo>
                      <a:pt x="179" y="287"/>
                      <a:pt x="179" y="286"/>
                      <a:pt x="180" y="285"/>
                    </a:cubicBezTo>
                    <a:cubicBezTo>
                      <a:pt x="181" y="284"/>
                      <a:pt x="182" y="283"/>
                      <a:pt x="185" y="283"/>
                    </a:cubicBezTo>
                    <a:cubicBezTo>
                      <a:pt x="199" y="283"/>
                      <a:pt x="199" y="283"/>
                      <a:pt x="199" y="283"/>
                    </a:cubicBezTo>
                    <a:cubicBezTo>
                      <a:pt x="200" y="283"/>
                      <a:pt x="200" y="283"/>
                      <a:pt x="200" y="283"/>
                    </a:cubicBezTo>
                    <a:cubicBezTo>
                      <a:pt x="201" y="283"/>
                      <a:pt x="201" y="283"/>
                      <a:pt x="201" y="283"/>
                    </a:cubicBezTo>
                    <a:cubicBezTo>
                      <a:pt x="201" y="283"/>
                      <a:pt x="201" y="283"/>
                      <a:pt x="201" y="283"/>
                    </a:cubicBezTo>
                    <a:cubicBezTo>
                      <a:pt x="201" y="283"/>
                      <a:pt x="201" y="283"/>
                      <a:pt x="201" y="283"/>
                    </a:cubicBezTo>
                    <a:cubicBezTo>
                      <a:pt x="206" y="292"/>
                      <a:pt x="206" y="292"/>
                      <a:pt x="206" y="292"/>
                    </a:cubicBezTo>
                    <a:cubicBezTo>
                      <a:pt x="205" y="296"/>
                      <a:pt x="205" y="296"/>
                      <a:pt x="205" y="296"/>
                    </a:cubicBezTo>
                    <a:cubicBezTo>
                      <a:pt x="205" y="296"/>
                      <a:pt x="205" y="296"/>
                      <a:pt x="205" y="296"/>
                    </a:cubicBezTo>
                    <a:cubicBezTo>
                      <a:pt x="211" y="297"/>
                      <a:pt x="211" y="297"/>
                      <a:pt x="211" y="297"/>
                    </a:cubicBezTo>
                    <a:cubicBezTo>
                      <a:pt x="211" y="297"/>
                      <a:pt x="211" y="297"/>
                      <a:pt x="211" y="297"/>
                    </a:cubicBezTo>
                    <a:cubicBezTo>
                      <a:pt x="211" y="296"/>
                      <a:pt x="211" y="295"/>
                      <a:pt x="211" y="295"/>
                    </a:cubicBezTo>
                    <a:cubicBezTo>
                      <a:pt x="213" y="294"/>
                      <a:pt x="213" y="294"/>
                      <a:pt x="213" y="294"/>
                    </a:cubicBezTo>
                    <a:cubicBezTo>
                      <a:pt x="227" y="303"/>
                      <a:pt x="227" y="303"/>
                      <a:pt x="227" y="303"/>
                    </a:cubicBezTo>
                    <a:cubicBezTo>
                      <a:pt x="228" y="305"/>
                      <a:pt x="229" y="306"/>
                      <a:pt x="229" y="308"/>
                    </a:cubicBezTo>
                    <a:cubicBezTo>
                      <a:pt x="229" y="314"/>
                      <a:pt x="229" y="314"/>
                      <a:pt x="229" y="314"/>
                    </a:cubicBezTo>
                    <a:cubicBezTo>
                      <a:pt x="234" y="315"/>
                      <a:pt x="234" y="315"/>
                      <a:pt x="234" y="315"/>
                    </a:cubicBezTo>
                    <a:cubicBezTo>
                      <a:pt x="237" y="310"/>
                      <a:pt x="237" y="310"/>
                      <a:pt x="237" y="310"/>
                    </a:cubicBezTo>
                    <a:cubicBezTo>
                      <a:pt x="235" y="307"/>
                      <a:pt x="235" y="305"/>
                      <a:pt x="235" y="303"/>
                    </a:cubicBezTo>
                    <a:cubicBezTo>
                      <a:pt x="235" y="302"/>
                      <a:pt x="236" y="301"/>
                      <a:pt x="237" y="300"/>
                    </a:cubicBezTo>
                    <a:cubicBezTo>
                      <a:pt x="239" y="299"/>
                      <a:pt x="239" y="299"/>
                      <a:pt x="239" y="299"/>
                    </a:cubicBezTo>
                    <a:cubicBezTo>
                      <a:pt x="239" y="298"/>
                      <a:pt x="239" y="297"/>
                      <a:pt x="240" y="297"/>
                    </a:cubicBezTo>
                    <a:cubicBezTo>
                      <a:pt x="243" y="297"/>
                      <a:pt x="243" y="297"/>
                      <a:pt x="243" y="297"/>
                    </a:cubicBezTo>
                    <a:cubicBezTo>
                      <a:pt x="245" y="299"/>
                      <a:pt x="247" y="303"/>
                      <a:pt x="248" y="309"/>
                    </a:cubicBezTo>
                    <a:cubicBezTo>
                      <a:pt x="248" y="310"/>
                      <a:pt x="248" y="310"/>
                      <a:pt x="248" y="310"/>
                    </a:cubicBezTo>
                    <a:cubicBezTo>
                      <a:pt x="249" y="311"/>
                      <a:pt x="249" y="311"/>
                      <a:pt x="249" y="311"/>
                    </a:cubicBezTo>
                    <a:cubicBezTo>
                      <a:pt x="249" y="312"/>
                      <a:pt x="251" y="313"/>
                      <a:pt x="255" y="315"/>
                    </a:cubicBezTo>
                    <a:cubicBezTo>
                      <a:pt x="255" y="315"/>
                      <a:pt x="255" y="315"/>
                      <a:pt x="255" y="315"/>
                    </a:cubicBezTo>
                    <a:cubicBezTo>
                      <a:pt x="256" y="315"/>
                      <a:pt x="256" y="315"/>
                      <a:pt x="256" y="315"/>
                    </a:cubicBezTo>
                    <a:cubicBezTo>
                      <a:pt x="269" y="328"/>
                      <a:pt x="269" y="328"/>
                      <a:pt x="269" y="328"/>
                    </a:cubicBezTo>
                    <a:cubicBezTo>
                      <a:pt x="269" y="328"/>
                      <a:pt x="269" y="328"/>
                      <a:pt x="269" y="328"/>
                    </a:cubicBezTo>
                    <a:cubicBezTo>
                      <a:pt x="275" y="326"/>
                      <a:pt x="275" y="326"/>
                      <a:pt x="275" y="326"/>
                    </a:cubicBezTo>
                    <a:cubicBezTo>
                      <a:pt x="274" y="324"/>
                      <a:pt x="274" y="324"/>
                      <a:pt x="274" y="324"/>
                    </a:cubicBezTo>
                    <a:cubicBezTo>
                      <a:pt x="272" y="322"/>
                      <a:pt x="272" y="320"/>
                      <a:pt x="272" y="319"/>
                    </a:cubicBezTo>
                    <a:cubicBezTo>
                      <a:pt x="272" y="316"/>
                      <a:pt x="274" y="313"/>
                      <a:pt x="278" y="311"/>
                    </a:cubicBezTo>
                    <a:cubicBezTo>
                      <a:pt x="285" y="305"/>
                      <a:pt x="285" y="305"/>
                      <a:pt x="285" y="305"/>
                    </a:cubicBezTo>
                    <a:cubicBezTo>
                      <a:pt x="293" y="310"/>
                      <a:pt x="293" y="310"/>
                      <a:pt x="293" y="310"/>
                    </a:cubicBezTo>
                    <a:cubicBezTo>
                      <a:pt x="294" y="310"/>
                      <a:pt x="294" y="310"/>
                      <a:pt x="294" y="310"/>
                    </a:cubicBezTo>
                    <a:cubicBezTo>
                      <a:pt x="296" y="301"/>
                      <a:pt x="296" y="301"/>
                      <a:pt x="296" y="301"/>
                    </a:cubicBezTo>
                    <a:cubicBezTo>
                      <a:pt x="296" y="300"/>
                      <a:pt x="296" y="300"/>
                      <a:pt x="296" y="300"/>
                    </a:cubicBezTo>
                    <a:cubicBezTo>
                      <a:pt x="297" y="299"/>
                      <a:pt x="297" y="299"/>
                      <a:pt x="297" y="299"/>
                    </a:cubicBezTo>
                    <a:cubicBezTo>
                      <a:pt x="304" y="300"/>
                      <a:pt x="304" y="300"/>
                      <a:pt x="304" y="300"/>
                    </a:cubicBezTo>
                    <a:cubicBezTo>
                      <a:pt x="305" y="301"/>
                      <a:pt x="306" y="303"/>
                      <a:pt x="306" y="305"/>
                    </a:cubicBezTo>
                    <a:cubicBezTo>
                      <a:pt x="306" y="306"/>
                      <a:pt x="305" y="308"/>
                      <a:pt x="303" y="310"/>
                    </a:cubicBezTo>
                    <a:cubicBezTo>
                      <a:pt x="305" y="311"/>
                      <a:pt x="305" y="311"/>
                      <a:pt x="305" y="311"/>
                    </a:cubicBezTo>
                    <a:cubicBezTo>
                      <a:pt x="309" y="313"/>
                      <a:pt x="312" y="314"/>
                      <a:pt x="314" y="315"/>
                    </a:cubicBezTo>
                    <a:cubicBezTo>
                      <a:pt x="315" y="315"/>
                      <a:pt x="315" y="315"/>
                      <a:pt x="315" y="315"/>
                    </a:cubicBezTo>
                    <a:cubicBezTo>
                      <a:pt x="315" y="315"/>
                      <a:pt x="315" y="315"/>
                      <a:pt x="315" y="315"/>
                    </a:cubicBezTo>
                    <a:cubicBezTo>
                      <a:pt x="320" y="317"/>
                      <a:pt x="320" y="317"/>
                      <a:pt x="320" y="317"/>
                    </a:cubicBezTo>
                    <a:cubicBezTo>
                      <a:pt x="324" y="317"/>
                      <a:pt x="324" y="317"/>
                      <a:pt x="324" y="317"/>
                    </a:cubicBezTo>
                    <a:cubicBezTo>
                      <a:pt x="318" y="288"/>
                      <a:pt x="318" y="288"/>
                      <a:pt x="318" y="288"/>
                    </a:cubicBezTo>
                    <a:cubicBezTo>
                      <a:pt x="314" y="285"/>
                      <a:pt x="310" y="281"/>
                      <a:pt x="307" y="275"/>
                    </a:cubicBezTo>
                    <a:cubicBezTo>
                      <a:pt x="304" y="270"/>
                      <a:pt x="305" y="263"/>
                      <a:pt x="312" y="255"/>
                    </a:cubicBezTo>
                    <a:cubicBezTo>
                      <a:pt x="315" y="251"/>
                      <a:pt x="320" y="247"/>
                      <a:pt x="325" y="243"/>
                    </a:cubicBezTo>
                    <a:cubicBezTo>
                      <a:pt x="325" y="243"/>
                      <a:pt x="325" y="243"/>
                      <a:pt x="325" y="243"/>
                    </a:cubicBezTo>
                    <a:cubicBezTo>
                      <a:pt x="325" y="243"/>
                      <a:pt x="325" y="243"/>
                      <a:pt x="325" y="243"/>
                    </a:cubicBezTo>
                    <a:cubicBezTo>
                      <a:pt x="331" y="243"/>
                      <a:pt x="331" y="243"/>
                      <a:pt x="331" y="243"/>
                    </a:cubicBezTo>
                    <a:cubicBezTo>
                      <a:pt x="331" y="243"/>
                      <a:pt x="331" y="243"/>
                      <a:pt x="331" y="243"/>
                    </a:cubicBezTo>
                    <a:cubicBezTo>
                      <a:pt x="336" y="245"/>
                      <a:pt x="336" y="245"/>
                      <a:pt x="336" y="245"/>
                    </a:cubicBezTo>
                    <a:cubicBezTo>
                      <a:pt x="346" y="245"/>
                      <a:pt x="346" y="245"/>
                      <a:pt x="346" y="245"/>
                    </a:cubicBezTo>
                    <a:cubicBezTo>
                      <a:pt x="350" y="243"/>
                      <a:pt x="353" y="237"/>
                      <a:pt x="357" y="228"/>
                    </a:cubicBezTo>
                    <a:cubicBezTo>
                      <a:pt x="360" y="222"/>
                      <a:pt x="360" y="211"/>
                      <a:pt x="358" y="193"/>
                    </a:cubicBez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92" name="Freeform 30"/>
              <p:cNvSpPr/>
              <p:nvPr>
                <p:custDataLst>
                  <p:tags r:id="rId28"/>
                </p:custDataLst>
              </p:nvPr>
            </p:nvSpPr>
            <p:spPr bwMode="auto">
              <a:xfrm>
                <a:off x="10836" y="5319"/>
                <a:ext cx="1283" cy="805"/>
              </a:xfrm>
              <a:custGeom>
                <a:avLst/>
                <a:gdLst>
                  <a:gd name="T0" fmla="*/ 198 w 217"/>
                  <a:gd name="T1" fmla="*/ 4 h 136"/>
                  <a:gd name="T2" fmla="*/ 179 w 217"/>
                  <a:gd name="T3" fmla="*/ 6 h 136"/>
                  <a:gd name="T4" fmla="*/ 135 w 217"/>
                  <a:gd name="T5" fmla="*/ 21 h 136"/>
                  <a:gd name="T6" fmla="*/ 136 w 217"/>
                  <a:gd name="T7" fmla="*/ 30 h 136"/>
                  <a:gd name="T8" fmla="*/ 106 w 217"/>
                  <a:gd name="T9" fmla="*/ 26 h 136"/>
                  <a:gd name="T10" fmla="*/ 84 w 217"/>
                  <a:gd name="T11" fmla="*/ 0 h 136"/>
                  <a:gd name="T12" fmla="*/ 75 w 217"/>
                  <a:gd name="T13" fmla="*/ 10 h 136"/>
                  <a:gd name="T14" fmla="*/ 64 w 217"/>
                  <a:gd name="T15" fmla="*/ 4 h 136"/>
                  <a:gd name="T16" fmla="*/ 59 w 217"/>
                  <a:gd name="T17" fmla="*/ 10 h 136"/>
                  <a:gd name="T18" fmla="*/ 51 w 217"/>
                  <a:gd name="T19" fmla="*/ 12 h 136"/>
                  <a:gd name="T20" fmla="*/ 6 w 217"/>
                  <a:gd name="T21" fmla="*/ 64 h 136"/>
                  <a:gd name="T22" fmla="*/ 11 w 217"/>
                  <a:gd name="T23" fmla="*/ 76 h 136"/>
                  <a:gd name="T24" fmla="*/ 10 w 217"/>
                  <a:gd name="T25" fmla="*/ 76 h 136"/>
                  <a:gd name="T26" fmla="*/ 17 w 217"/>
                  <a:gd name="T27" fmla="*/ 103 h 136"/>
                  <a:gd name="T28" fmla="*/ 0 w 217"/>
                  <a:gd name="T29" fmla="*/ 114 h 136"/>
                  <a:gd name="T30" fmla="*/ 8 w 217"/>
                  <a:gd name="T31" fmla="*/ 122 h 136"/>
                  <a:gd name="T32" fmla="*/ 9 w 217"/>
                  <a:gd name="T33" fmla="*/ 124 h 136"/>
                  <a:gd name="T34" fmla="*/ 32 w 217"/>
                  <a:gd name="T35" fmla="*/ 136 h 136"/>
                  <a:gd name="T36" fmla="*/ 42 w 217"/>
                  <a:gd name="T37" fmla="*/ 126 h 136"/>
                  <a:gd name="T38" fmla="*/ 57 w 217"/>
                  <a:gd name="T39" fmla="*/ 119 h 136"/>
                  <a:gd name="T40" fmla="*/ 59 w 217"/>
                  <a:gd name="T41" fmla="*/ 121 h 136"/>
                  <a:gd name="T42" fmla="*/ 59 w 217"/>
                  <a:gd name="T43" fmla="*/ 122 h 136"/>
                  <a:gd name="T44" fmla="*/ 74 w 217"/>
                  <a:gd name="T45" fmla="*/ 132 h 136"/>
                  <a:gd name="T46" fmla="*/ 92 w 217"/>
                  <a:gd name="T47" fmla="*/ 126 h 136"/>
                  <a:gd name="T48" fmla="*/ 106 w 217"/>
                  <a:gd name="T49" fmla="*/ 125 h 136"/>
                  <a:gd name="T50" fmla="*/ 108 w 217"/>
                  <a:gd name="T51" fmla="*/ 124 h 136"/>
                  <a:gd name="T52" fmla="*/ 119 w 217"/>
                  <a:gd name="T53" fmla="*/ 110 h 136"/>
                  <a:gd name="T54" fmla="*/ 125 w 217"/>
                  <a:gd name="T55" fmla="*/ 106 h 136"/>
                  <a:gd name="T56" fmla="*/ 126 w 217"/>
                  <a:gd name="T57" fmla="*/ 107 h 136"/>
                  <a:gd name="T58" fmla="*/ 129 w 217"/>
                  <a:gd name="T59" fmla="*/ 108 h 136"/>
                  <a:gd name="T60" fmla="*/ 134 w 217"/>
                  <a:gd name="T61" fmla="*/ 88 h 136"/>
                  <a:gd name="T62" fmla="*/ 140 w 217"/>
                  <a:gd name="T63" fmla="*/ 86 h 136"/>
                  <a:gd name="T64" fmla="*/ 148 w 217"/>
                  <a:gd name="T65" fmla="*/ 69 h 136"/>
                  <a:gd name="T66" fmla="*/ 151 w 217"/>
                  <a:gd name="T67" fmla="*/ 60 h 136"/>
                  <a:gd name="T68" fmla="*/ 161 w 217"/>
                  <a:gd name="T69" fmla="*/ 56 h 136"/>
                  <a:gd name="T70" fmla="*/ 161 w 217"/>
                  <a:gd name="T71" fmla="*/ 54 h 136"/>
                  <a:gd name="T72" fmla="*/ 169 w 217"/>
                  <a:gd name="T73" fmla="*/ 48 h 136"/>
                  <a:gd name="T74" fmla="*/ 164 w 217"/>
                  <a:gd name="T75" fmla="*/ 47 h 136"/>
                  <a:gd name="T76" fmla="*/ 164 w 217"/>
                  <a:gd name="T77" fmla="*/ 44 h 136"/>
                  <a:gd name="T78" fmla="*/ 166 w 217"/>
                  <a:gd name="T79" fmla="*/ 43 h 136"/>
                  <a:gd name="T80" fmla="*/ 176 w 217"/>
                  <a:gd name="T81" fmla="*/ 38 h 136"/>
                  <a:gd name="T82" fmla="*/ 202 w 217"/>
                  <a:gd name="T83" fmla="*/ 20 h 136"/>
                  <a:gd name="T84" fmla="*/ 214 w 217"/>
                  <a:gd name="T85" fmla="*/ 24 h 136"/>
                  <a:gd name="T86" fmla="*/ 212 w 217"/>
                  <a:gd name="T87" fmla="*/ 14 h 136"/>
                  <a:gd name="T88" fmla="*/ 212 w 217"/>
                  <a:gd name="T89" fmla="*/ 14 h 136"/>
                  <a:gd name="T90" fmla="*/ 216 w 217"/>
                  <a:gd name="T91" fmla="*/ 6 h 136"/>
                  <a:gd name="T92" fmla="*/ 213 w 217"/>
                  <a:gd name="T93" fmla="*/ 7 h 136"/>
                  <a:gd name="T94" fmla="*/ 204 w 217"/>
                  <a:gd name="T95" fmla="*/ 8 h 136"/>
                  <a:gd name="T96" fmla="*/ 202 w 217"/>
                  <a:gd name="T97" fmla="*/ 8 h 136"/>
                  <a:gd name="T98" fmla="*/ 202 w 217"/>
                  <a:gd name="T99" fmla="*/ 6 h 136"/>
                  <a:gd name="T100" fmla="*/ 198 w 217"/>
                  <a:gd name="T101" fmla="*/ 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 h="136">
                    <a:moveTo>
                      <a:pt x="198" y="4"/>
                    </a:moveTo>
                    <a:cubicBezTo>
                      <a:pt x="198" y="4"/>
                      <a:pt x="198" y="4"/>
                      <a:pt x="198" y="4"/>
                    </a:cubicBezTo>
                    <a:cubicBezTo>
                      <a:pt x="198" y="6"/>
                      <a:pt x="196" y="7"/>
                      <a:pt x="194" y="7"/>
                    </a:cubicBezTo>
                    <a:cubicBezTo>
                      <a:pt x="179" y="6"/>
                      <a:pt x="179" y="6"/>
                      <a:pt x="179" y="6"/>
                    </a:cubicBezTo>
                    <a:cubicBezTo>
                      <a:pt x="168" y="4"/>
                      <a:pt x="161" y="2"/>
                      <a:pt x="157" y="0"/>
                    </a:cubicBezTo>
                    <a:cubicBezTo>
                      <a:pt x="135" y="21"/>
                      <a:pt x="135" y="21"/>
                      <a:pt x="135" y="21"/>
                    </a:cubicBezTo>
                    <a:cubicBezTo>
                      <a:pt x="136" y="30"/>
                      <a:pt x="136" y="30"/>
                      <a:pt x="136" y="30"/>
                    </a:cubicBezTo>
                    <a:cubicBezTo>
                      <a:pt x="136" y="30"/>
                      <a:pt x="136" y="30"/>
                      <a:pt x="136" y="30"/>
                    </a:cubicBezTo>
                    <a:cubicBezTo>
                      <a:pt x="134" y="31"/>
                      <a:pt x="134" y="31"/>
                      <a:pt x="134" y="31"/>
                    </a:cubicBezTo>
                    <a:cubicBezTo>
                      <a:pt x="117" y="33"/>
                      <a:pt x="108" y="32"/>
                      <a:pt x="106" y="26"/>
                    </a:cubicBezTo>
                    <a:cubicBezTo>
                      <a:pt x="104" y="1"/>
                      <a:pt x="104" y="1"/>
                      <a:pt x="104" y="1"/>
                    </a:cubicBezTo>
                    <a:cubicBezTo>
                      <a:pt x="84" y="0"/>
                      <a:pt x="84" y="0"/>
                      <a:pt x="84" y="0"/>
                    </a:cubicBezTo>
                    <a:cubicBezTo>
                      <a:pt x="76" y="18"/>
                      <a:pt x="76" y="18"/>
                      <a:pt x="76" y="18"/>
                    </a:cubicBezTo>
                    <a:cubicBezTo>
                      <a:pt x="75" y="10"/>
                      <a:pt x="75" y="10"/>
                      <a:pt x="75" y="10"/>
                    </a:cubicBezTo>
                    <a:cubicBezTo>
                      <a:pt x="75" y="4"/>
                      <a:pt x="74" y="0"/>
                      <a:pt x="72" y="0"/>
                    </a:cubicBezTo>
                    <a:cubicBezTo>
                      <a:pt x="64" y="4"/>
                      <a:pt x="64" y="4"/>
                      <a:pt x="64" y="4"/>
                    </a:cubicBezTo>
                    <a:cubicBezTo>
                      <a:pt x="60" y="9"/>
                      <a:pt x="60" y="9"/>
                      <a:pt x="60" y="9"/>
                    </a:cubicBezTo>
                    <a:cubicBezTo>
                      <a:pt x="59" y="10"/>
                      <a:pt x="59" y="10"/>
                      <a:pt x="59" y="10"/>
                    </a:cubicBezTo>
                    <a:cubicBezTo>
                      <a:pt x="59" y="10"/>
                      <a:pt x="59" y="10"/>
                      <a:pt x="59" y="10"/>
                    </a:cubicBezTo>
                    <a:cubicBezTo>
                      <a:pt x="51" y="12"/>
                      <a:pt x="51" y="12"/>
                      <a:pt x="51" y="12"/>
                    </a:cubicBezTo>
                    <a:cubicBezTo>
                      <a:pt x="42" y="20"/>
                      <a:pt x="34" y="27"/>
                      <a:pt x="28" y="35"/>
                    </a:cubicBezTo>
                    <a:cubicBezTo>
                      <a:pt x="6" y="64"/>
                      <a:pt x="6" y="64"/>
                      <a:pt x="6" y="64"/>
                    </a:cubicBezTo>
                    <a:cubicBezTo>
                      <a:pt x="11" y="74"/>
                      <a:pt x="11" y="74"/>
                      <a:pt x="11" y="74"/>
                    </a:cubicBezTo>
                    <a:cubicBezTo>
                      <a:pt x="11" y="76"/>
                      <a:pt x="11" y="76"/>
                      <a:pt x="11" y="76"/>
                    </a:cubicBezTo>
                    <a:cubicBezTo>
                      <a:pt x="11" y="76"/>
                      <a:pt x="11" y="76"/>
                      <a:pt x="11" y="76"/>
                    </a:cubicBezTo>
                    <a:cubicBezTo>
                      <a:pt x="10" y="76"/>
                      <a:pt x="10" y="76"/>
                      <a:pt x="10" y="76"/>
                    </a:cubicBezTo>
                    <a:cubicBezTo>
                      <a:pt x="9" y="78"/>
                      <a:pt x="10" y="82"/>
                      <a:pt x="12" y="86"/>
                    </a:cubicBezTo>
                    <a:cubicBezTo>
                      <a:pt x="15" y="91"/>
                      <a:pt x="17" y="97"/>
                      <a:pt x="17" y="103"/>
                    </a:cubicBezTo>
                    <a:cubicBezTo>
                      <a:pt x="17" y="104"/>
                      <a:pt x="17" y="104"/>
                      <a:pt x="17" y="104"/>
                    </a:cubicBezTo>
                    <a:cubicBezTo>
                      <a:pt x="0" y="114"/>
                      <a:pt x="0" y="114"/>
                      <a:pt x="0" y="114"/>
                    </a:cubicBezTo>
                    <a:cubicBezTo>
                      <a:pt x="0" y="118"/>
                      <a:pt x="0" y="118"/>
                      <a:pt x="0" y="118"/>
                    </a:cubicBezTo>
                    <a:cubicBezTo>
                      <a:pt x="8" y="122"/>
                      <a:pt x="8" y="122"/>
                      <a:pt x="8" y="122"/>
                    </a:cubicBezTo>
                    <a:cubicBezTo>
                      <a:pt x="8" y="122"/>
                      <a:pt x="9" y="123"/>
                      <a:pt x="9" y="124"/>
                    </a:cubicBezTo>
                    <a:cubicBezTo>
                      <a:pt x="9" y="124"/>
                      <a:pt x="9" y="124"/>
                      <a:pt x="9" y="124"/>
                    </a:cubicBezTo>
                    <a:cubicBezTo>
                      <a:pt x="8" y="126"/>
                      <a:pt x="12" y="129"/>
                      <a:pt x="18" y="132"/>
                    </a:cubicBezTo>
                    <a:cubicBezTo>
                      <a:pt x="32" y="136"/>
                      <a:pt x="32" y="136"/>
                      <a:pt x="32" y="136"/>
                    </a:cubicBezTo>
                    <a:cubicBezTo>
                      <a:pt x="37" y="133"/>
                      <a:pt x="37" y="133"/>
                      <a:pt x="37" y="133"/>
                    </a:cubicBezTo>
                    <a:cubicBezTo>
                      <a:pt x="42" y="126"/>
                      <a:pt x="42" y="126"/>
                      <a:pt x="42" y="126"/>
                    </a:cubicBezTo>
                    <a:cubicBezTo>
                      <a:pt x="46" y="115"/>
                      <a:pt x="46" y="115"/>
                      <a:pt x="46" y="115"/>
                    </a:cubicBezTo>
                    <a:cubicBezTo>
                      <a:pt x="57" y="119"/>
                      <a:pt x="57" y="119"/>
                      <a:pt x="57" y="119"/>
                    </a:cubicBezTo>
                    <a:cubicBezTo>
                      <a:pt x="59" y="120"/>
                      <a:pt x="59" y="120"/>
                      <a:pt x="59" y="120"/>
                    </a:cubicBezTo>
                    <a:cubicBezTo>
                      <a:pt x="59" y="121"/>
                      <a:pt x="59" y="121"/>
                      <a:pt x="59" y="121"/>
                    </a:cubicBezTo>
                    <a:cubicBezTo>
                      <a:pt x="59" y="121"/>
                      <a:pt x="59" y="121"/>
                      <a:pt x="59" y="121"/>
                    </a:cubicBezTo>
                    <a:cubicBezTo>
                      <a:pt x="59" y="122"/>
                      <a:pt x="59" y="122"/>
                      <a:pt x="59" y="122"/>
                    </a:cubicBezTo>
                    <a:cubicBezTo>
                      <a:pt x="57" y="126"/>
                      <a:pt x="58" y="130"/>
                      <a:pt x="62" y="132"/>
                    </a:cubicBezTo>
                    <a:cubicBezTo>
                      <a:pt x="74" y="132"/>
                      <a:pt x="74" y="132"/>
                      <a:pt x="74" y="132"/>
                    </a:cubicBezTo>
                    <a:cubicBezTo>
                      <a:pt x="79" y="131"/>
                      <a:pt x="82" y="130"/>
                      <a:pt x="85" y="128"/>
                    </a:cubicBezTo>
                    <a:cubicBezTo>
                      <a:pt x="86" y="126"/>
                      <a:pt x="89" y="125"/>
                      <a:pt x="92" y="126"/>
                    </a:cubicBezTo>
                    <a:cubicBezTo>
                      <a:pt x="97" y="126"/>
                      <a:pt x="101" y="128"/>
                      <a:pt x="104" y="132"/>
                    </a:cubicBezTo>
                    <a:cubicBezTo>
                      <a:pt x="106" y="125"/>
                      <a:pt x="106" y="125"/>
                      <a:pt x="106" y="125"/>
                    </a:cubicBezTo>
                    <a:cubicBezTo>
                      <a:pt x="107" y="124"/>
                      <a:pt x="107" y="124"/>
                      <a:pt x="107" y="124"/>
                    </a:cubicBezTo>
                    <a:cubicBezTo>
                      <a:pt x="108" y="124"/>
                      <a:pt x="108" y="124"/>
                      <a:pt x="108" y="124"/>
                    </a:cubicBezTo>
                    <a:cubicBezTo>
                      <a:pt x="110" y="122"/>
                      <a:pt x="111" y="120"/>
                      <a:pt x="112" y="118"/>
                    </a:cubicBezTo>
                    <a:cubicBezTo>
                      <a:pt x="114" y="115"/>
                      <a:pt x="116" y="112"/>
                      <a:pt x="119" y="110"/>
                    </a:cubicBezTo>
                    <a:cubicBezTo>
                      <a:pt x="124" y="107"/>
                      <a:pt x="124" y="107"/>
                      <a:pt x="124" y="107"/>
                    </a:cubicBezTo>
                    <a:cubicBezTo>
                      <a:pt x="125" y="106"/>
                      <a:pt x="125" y="106"/>
                      <a:pt x="125" y="106"/>
                    </a:cubicBezTo>
                    <a:cubicBezTo>
                      <a:pt x="125" y="107"/>
                      <a:pt x="125" y="107"/>
                      <a:pt x="125" y="107"/>
                    </a:cubicBezTo>
                    <a:cubicBezTo>
                      <a:pt x="126" y="107"/>
                      <a:pt x="126" y="107"/>
                      <a:pt x="126" y="107"/>
                    </a:cubicBezTo>
                    <a:cubicBezTo>
                      <a:pt x="129" y="108"/>
                      <a:pt x="129" y="108"/>
                      <a:pt x="129" y="108"/>
                    </a:cubicBezTo>
                    <a:cubicBezTo>
                      <a:pt x="129" y="108"/>
                      <a:pt x="129" y="108"/>
                      <a:pt x="129" y="108"/>
                    </a:cubicBezTo>
                    <a:cubicBezTo>
                      <a:pt x="130" y="108"/>
                      <a:pt x="130" y="108"/>
                      <a:pt x="130" y="108"/>
                    </a:cubicBezTo>
                    <a:cubicBezTo>
                      <a:pt x="134" y="88"/>
                      <a:pt x="134" y="88"/>
                      <a:pt x="134" y="88"/>
                    </a:cubicBezTo>
                    <a:cubicBezTo>
                      <a:pt x="134" y="88"/>
                      <a:pt x="134" y="88"/>
                      <a:pt x="134" y="88"/>
                    </a:cubicBezTo>
                    <a:cubicBezTo>
                      <a:pt x="140" y="86"/>
                      <a:pt x="140" y="86"/>
                      <a:pt x="140" y="86"/>
                    </a:cubicBezTo>
                    <a:cubicBezTo>
                      <a:pt x="147" y="82"/>
                      <a:pt x="150" y="78"/>
                      <a:pt x="150" y="75"/>
                    </a:cubicBezTo>
                    <a:cubicBezTo>
                      <a:pt x="148" y="69"/>
                      <a:pt x="148" y="69"/>
                      <a:pt x="148" y="69"/>
                    </a:cubicBezTo>
                    <a:cubicBezTo>
                      <a:pt x="147" y="65"/>
                      <a:pt x="147" y="62"/>
                      <a:pt x="148" y="61"/>
                    </a:cubicBezTo>
                    <a:cubicBezTo>
                      <a:pt x="149" y="60"/>
                      <a:pt x="150" y="60"/>
                      <a:pt x="151" y="60"/>
                    </a:cubicBezTo>
                    <a:cubicBezTo>
                      <a:pt x="154" y="60"/>
                      <a:pt x="157" y="60"/>
                      <a:pt x="160" y="62"/>
                    </a:cubicBezTo>
                    <a:cubicBezTo>
                      <a:pt x="161" y="56"/>
                      <a:pt x="161" y="56"/>
                      <a:pt x="161" y="56"/>
                    </a:cubicBezTo>
                    <a:cubicBezTo>
                      <a:pt x="161" y="55"/>
                      <a:pt x="161" y="55"/>
                      <a:pt x="161" y="55"/>
                    </a:cubicBezTo>
                    <a:cubicBezTo>
                      <a:pt x="161" y="54"/>
                      <a:pt x="161" y="54"/>
                      <a:pt x="161" y="54"/>
                    </a:cubicBezTo>
                    <a:cubicBezTo>
                      <a:pt x="168" y="51"/>
                      <a:pt x="168" y="51"/>
                      <a:pt x="168" y="51"/>
                    </a:cubicBezTo>
                    <a:cubicBezTo>
                      <a:pt x="169" y="48"/>
                      <a:pt x="169" y="48"/>
                      <a:pt x="169" y="48"/>
                    </a:cubicBezTo>
                    <a:cubicBezTo>
                      <a:pt x="165" y="48"/>
                      <a:pt x="165" y="48"/>
                      <a:pt x="165" y="48"/>
                    </a:cubicBezTo>
                    <a:cubicBezTo>
                      <a:pt x="164" y="47"/>
                      <a:pt x="164" y="47"/>
                      <a:pt x="164" y="47"/>
                    </a:cubicBezTo>
                    <a:cubicBezTo>
                      <a:pt x="164" y="45"/>
                      <a:pt x="164" y="45"/>
                      <a:pt x="164" y="45"/>
                    </a:cubicBezTo>
                    <a:cubicBezTo>
                      <a:pt x="164" y="44"/>
                      <a:pt x="164" y="44"/>
                      <a:pt x="164" y="44"/>
                    </a:cubicBezTo>
                    <a:cubicBezTo>
                      <a:pt x="165" y="43"/>
                      <a:pt x="165" y="43"/>
                      <a:pt x="165" y="43"/>
                    </a:cubicBezTo>
                    <a:cubicBezTo>
                      <a:pt x="166" y="43"/>
                      <a:pt x="166" y="43"/>
                      <a:pt x="166" y="43"/>
                    </a:cubicBezTo>
                    <a:cubicBezTo>
                      <a:pt x="167" y="43"/>
                      <a:pt x="167" y="43"/>
                      <a:pt x="167" y="43"/>
                    </a:cubicBezTo>
                    <a:cubicBezTo>
                      <a:pt x="170" y="43"/>
                      <a:pt x="173" y="42"/>
                      <a:pt x="176" y="38"/>
                    </a:cubicBezTo>
                    <a:cubicBezTo>
                      <a:pt x="202" y="20"/>
                      <a:pt x="202" y="20"/>
                      <a:pt x="202" y="20"/>
                    </a:cubicBezTo>
                    <a:cubicBezTo>
                      <a:pt x="202" y="20"/>
                      <a:pt x="202" y="20"/>
                      <a:pt x="202" y="20"/>
                    </a:cubicBezTo>
                    <a:cubicBezTo>
                      <a:pt x="210" y="24"/>
                      <a:pt x="210" y="24"/>
                      <a:pt x="210" y="24"/>
                    </a:cubicBezTo>
                    <a:cubicBezTo>
                      <a:pt x="214" y="24"/>
                      <a:pt x="214" y="24"/>
                      <a:pt x="214" y="24"/>
                    </a:cubicBezTo>
                    <a:cubicBezTo>
                      <a:pt x="212" y="15"/>
                      <a:pt x="212" y="15"/>
                      <a:pt x="212" y="15"/>
                    </a:cubicBezTo>
                    <a:cubicBezTo>
                      <a:pt x="212" y="14"/>
                      <a:pt x="212" y="14"/>
                      <a:pt x="212" y="14"/>
                    </a:cubicBezTo>
                    <a:cubicBezTo>
                      <a:pt x="212" y="14"/>
                      <a:pt x="212" y="14"/>
                      <a:pt x="212" y="14"/>
                    </a:cubicBezTo>
                    <a:cubicBezTo>
                      <a:pt x="212" y="14"/>
                      <a:pt x="212" y="14"/>
                      <a:pt x="212" y="14"/>
                    </a:cubicBezTo>
                    <a:cubicBezTo>
                      <a:pt x="217" y="6"/>
                      <a:pt x="217" y="6"/>
                      <a:pt x="217" y="6"/>
                    </a:cubicBezTo>
                    <a:cubicBezTo>
                      <a:pt x="216" y="6"/>
                      <a:pt x="216" y="6"/>
                      <a:pt x="216" y="6"/>
                    </a:cubicBezTo>
                    <a:cubicBezTo>
                      <a:pt x="213" y="6"/>
                      <a:pt x="213" y="6"/>
                      <a:pt x="213" y="6"/>
                    </a:cubicBezTo>
                    <a:cubicBezTo>
                      <a:pt x="213" y="7"/>
                      <a:pt x="213" y="7"/>
                      <a:pt x="213" y="7"/>
                    </a:cubicBezTo>
                    <a:cubicBezTo>
                      <a:pt x="212" y="7"/>
                      <a:pt x="212" y="7"/>
                      <a:pt x="212" y="7"/>
                    </a:cubicBezTo>
                    <a:cubicBezTo>
                      <a:pt x="204" y="8"/>
                      <a:pt x="204" y="8"/>
                      <a:pt x="204" y="8"/>
                    </a:cubicBezTo>
                    <a:cubicBezTo>
                      <a:pt x="202" y="8"/>
                      <a:pt x="202" y="8"/>
                      <a:pt x="202" y="8"/>
                    </a:cubicBezTo>
                    <a:cubicBezTo>
                      <a:pt x="202" y="8"/>
                      <a:pt x="202" y="8"/>
                      <a:pt x="202" y="8"/>
                    </a:cubicBezTo>
                    <a:cubicBezTo>
                      <a:pt x="202" y="8"/>
                      <a:pt x="202" y="8"/>
                      <a:pt x="202" y="8"/>
                    </a:cubicBezTo>
                    <a:cubicBezTo>
                      <a:pt x="202" y="6"/>
                      <a:pt x="202" y="6"/>
                      <a:pt x="202" y="6"/>
                    </a:cubicBezTo>
                    <a:cubicBezTo>
                      <a:pt x="200" y="4"/>
                      <a:pt x="200" y="4"/>
                      <a:pt x="200" y="4"/>
                    </a:cubicBezTo>
                    <a:lnTo>
                      <a:pt x="198" y="4"/>
                    </a:lnTo>
                    <a:close/>
                  </a:path>
                </a:pathLst>
              </a:custGeom>
              <a:solidFill>
                <a:srgbClr val="1F9698"/>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B4CB5"/>
                  </a:solidFill>
                  <a:effectLst/>
                  <a:uLnTx/>
                  <a:uFillTx/>
                  <a:latin typeface="微软雅黑" panose="020B0503020204020204" charset="-122"/>
                  <a:ea typeface="微软雅黑" panose="020B0503020204020204" charset="-122"/>
                  <a:cs typeface="+mn-cs"/>
                  <a:sym typeface="+mn-ea"/>
                </a:endParaRPr>
              </a:p>
            </p:txBody>
          </p:sp>
          <p:sp>
            <p:nvSpPr>
              <p:cNvPr id="793" name="Freeform 31"/>
              <p:cNvSpPr/>
              <p:nvPr>
                <p:custDataLst>
                  <p:tags r:id="rId29"/>
                </p:custDataLst>
              </p:nvPr>
            </p:nvSpPr>
            <p:spPr bwMode="auto">
              <a:xfrm>
                <a:off x="12036" y="6649"/>
                <a:ext cx="203" cy="185"/>
              </a:xfrm>
              <a:custGeom>
                <a:avLst/>
                <a:gdLst>
                  <a:gd name="T0" fmla="*/ 31 w 34"/>
                  <a:gd name="T1" fmla="*/ 17 h 31"/>
                  <a:gd name="T2" fmla="*/ 34 w 34"/>
                  <a:gd name="T3" fmla="*/ 13 h 31"/>
                  <a:gd name="T4" fmla="*/ 34 w 34"/>
                  <a:gd name="T5" fmla="*/ 13 h 31"/>
                  <a:gd name="T6" fmla="*/ 34 w 34"/>
                  <a:gd name="T7" fmla="*/ 13 h 31"/>
                  <a:gd name="T8" fmla="*/ 34 w 34"/>
                  <a:gd name="T9" fmla="*/ 13 h 31"/>
                  <a:gd name="T10" fmla="*/ 24 w 34"/>
                  <a:gd name="T11" fmla="*/ 5 h 31"/>
                  <a:gd name="T12" fmla="*/ 11 w 34"/>
                  <a:gd name="T13" fmla="*/ 1 h 31"/>
                  <a:gd name="T14" fmla="*/ 7 w 34"/>
                  <a:gd name="T15" fmla="*/ 2 h 31"/>
                  <a:gd name="T16" fmla="*/ 7 w 34"/>
                  <a:gd name="T17" fmla="*/ 11 h 31"/>
                  <a:gd name="T18" fmla="*/ 2 w 34"/>
                  <a:gd name="T19" fmla="*/ 19 h 31"/>
                  <a:gd name="T20" fmla="*/ 0 w 34"/>
                  <a:gd name="T21" fmla="*/ 21 h 31"/>
                  <a:gd name="T22" fmla="*/ 4 w 34"/>
                  <a:gd name="T23" fmla="*/ 25 h 31"/>
                  <a:gd name="T24" fmla="*/ 5 w 34"/>
                  <a:gd name="T25" fmla="*/ 25 h 31"/>
                  <a:gd name="T26" fmla="*/ 6 w 34"/>
                  <a:gd name="T27" fmla="*/ 29 h 31"/>
                  <a:gd name="T28" fmla="*/ 11 w 34"/>
                  <a:gd name="T29" fmla="*/ 31 h 31"/>
                  <a:gd name="T30" fmla="*/ 17 w 34"/>
                  <a:gd name="T31" fmla="*/ 28 h 31"/>
                  <a:gd name="T32" fmla="*/ 26 w 34"/>
                  <a:gd name="T33" fmla="*/ 30 h 31"/>
                  <a:gd name="T34" fmla="*/ 26 w 34"/>
                  <a:gd name="T35" fmla="*/ 27 h 31"/>
                  <a:gd name="T36" fmla="*/ 31 w 34"/>
                  <a:gd name="T3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1">
                    <a:moveTo>
                      <a:pt x="31" y="17"/>
                    </a:moveTo>
                    <a:cubicBezTo>
                      <a:pt x="34" y="13"/>
                      <a:pt x="34" y="13"/>
                      <a:pt x="34" y="13"/>
                    </a:cubicBezTo>
                    <a:cubicBezTo>
                      <a:pt x="34" y="13"/>
                      <a:pt x="34" y="13"/>
                      <a:pt x="34" y="13"/>
                    </a:cubicBezTo>
                    <a:cubicBezTo>
                      <a:pt x="34" y="13"/>
                      <a:pt x="34" y="13"/>
                      <a:pt x="34" y="13"/>
                    </a:cubicBezTo>
                    <a:cubicBezTo>
                      <a:pt x="34" y="13"/>
                      <a:pt x="34" y="13"/>
                      <a:pt x="34" y="13"/>
                    </a:cubicBezTo>
                    <a:cubicBezTo>
                      <a:pt x="24" y="5"/>
                      <a:pt x="24" y="5"/>
                      <a:pt x="24" y="5"/>
                    </a:cubicBezTo>
                    <a:cubicBezTo>
                      <a:pt x="19" y="1"/>
                      <a:pt x="14" y="0"/>
                      <a:pt x="11" y="1"/>
                    </a:cubicBezTo>
                    <a:cubicBezTo>
                      <a:pt x="7" y="2"/>
                      <a:pt x="7" y="2"/>
                      <a:pt x="7" y="2"/>
                    </a:cubicBezTo>
                    <a:cubicBezTo>
                      <a:pt x="7" y="11"/>
                      <a:pt x="7" y="11"/>
                      <a:pt x="7" y="11"/>
                    </a:cubicBezTo>
                    <a:cubicBezTo>
                      <a:pt x="6" y="13"/>
                      <a:pt x="5" y="17"/>
                      <a:pt x="2" y="19"/>
                    </a:cubicBezTo>
                    <a:cubicBezTo>
                      <a:pt x="0" y="21"/>
                      <a:pt x="0" y="21"/>
                      <a:pt x="0" y="21"/>
                    </a:cubicBezTo>
                    <a:cubicBezTo>
                      <a:pt x="4" y="25"/>
                      <a:pt x="4" y="25"/>
                      <a:pt x="4" y="25"/>
                    </a:cubicBezTo>
                    <a:cubicBezTo>
                      <a:pt x="5" y="25"/>
                      <a:pt x="5" y="25"/>
                      <a:pt x="5" y="25"/>
                    </a:cubicBezTo>
                    <a:cubicBezTo>
                      <a:pt x="6" y="29"/>
                      <a:pt x="6" y="29"/>
                      <a:pt x="6" y="29"/>
                    </a:cubicBezTo>
                    <a:cubicBezTo>
                      <a:pt x="11" y="31"/>
                      <a:pt x="11" y="31"/>
                      <a:pt x="11" y="31"/>
                    </a:cubicBezTo>
                    <a:cubicBezTo>
                      <a:pt x="13" y="29"/>
                      <a:pt x="15" y="28"/>
                      <a:pt x="17" y="28"/>
                    </a:cubicBezTo>
                    <a:cubicBezTo>
                      <a:pt x="26" y="30"/>
                      <a:pt x="26" y="30"/>
                      <a:pt x="26" y="30"/>
                    </a:cubicBezTo>
                    <a:cubicBezTo>
                      <a:pt x="26" y="27"/>
                      <a:pt x="26" y="27"/>
                      <a:pt x="26" y="27"/>
                    </a:cubicBezTo>
                    <a:cubicBezTo>
                      <a:pt x="27" y="21"/>
                      <a:pt x="29" y="18"/>
                      <a:pt x="31" y="17"/>
                    </a:cubicBez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94" name="Freeform 32"/>
              <p:cNvSpPr/>
              <p:nvPr>
                <p:custDataLst>
                  <p:tags r:id="rId30"/>
                </p:custDataLst>
              </p:nvPr>
            </p:nvSpPr>
            <p:spPr bwMode="auto">
              <a:xfrm>
                <a:off x="11096" y="5974"/>
                <a:ext cx="1118" cy="865"/>
              </a:xfrm>
              <a:custGeom>
                <a:avLst/>
                <a:gdLst>
                  <a:gd name="T0" fmla="*/ 120 w 189"/>
                  <a:gd name="T1" fmla="*/ 23 h 146"/>
                  <a:gd name="T2" fmla="*/ 85 w 189"/>
                  <a:gd name="T3" fmla="*/ 9 h 146"/>
                  <a:gd name="T4" fmla="*/ 85 w 189"/>
                  <a:gd name="T5" fmla="*/ 1 h 146"/>
                  <a:gd name="T6" fmla="*/ 82 w 189"/>
                  <a:gd name="T7" fmla="*/ 0 h 146"/>
                  <a:gd name="T8" fmla="*/ 66 w 189"/>
                  <a:gd name="T9" fmla="*/ 16 h 146"/>
                  <a:gd name="T10" fmla="*/ 58 w 189"/>
                  <a:gd name="T11" fmla="*/ 24 h 146"/>
                  <a:gd name="T12" fmla="*/ 48 w 189"/>
                  <a:gd name="T13" fmla="*/ 19 h 146"/>
                  <a:gd name="T14" fmla="*/ 31 w 189"/>
                  <a:gd name="T15" fmla="*/ 25 h 146"/>
                  <a:gd name="T16" fmla="*/ 10 w 189"/>
                  <a:gd name="T17" fmla="*/ 11 h 146"/>
                  <a:gd name="T18" fmla="*/ 2 w 189"/>
                  <a:gd name="T19" fmla="*/ 17 h 146"/>
                  <a:gd name="T20" fmla="*/ 2 w 189"/>
                  <a:gd name="T21" fmla="*/ 18 h 146"/>
                  <a:gd name="T22" fmla="*/ 0 w 189"/>
                  <a:gd name="T23" fmla="*/ 20 h 146"/>
                  <a:gd name="T24" fmla="*/ 4 w 189"/>
                  <a:gd name="T25" fmla="*/ 21 h 146"/>
                  <a:gd name="T26" fmla="*/ 5 w 189"/>
                  <a:gd name="T27" fmla="*/ 21 h 146"/>
                  <a:gd name="T28" fmla="*/ 34 w 189"/>
                  <a:gd name="T29" fmla="*/ 43 h 146"/>
                  <a:gd name="T30" fmla="*/ 62 w 189"/>
                  <a:gd name="T31" fmla="*/ 75 h 146"/>
                  <a:gd name="T32" fmla="*/ 90 w 189"/>
                  <a:gd name="T33" fmla="*/ 72 h 146"/>
                  <a:gd name="T34" fmla="*/ 91 w 189"/>
                  <a:gd name="T35" fmla="*/ 71 h 146"/>
                  <a:gd name="T36" fmla="*/ 99 w 189"/>
                  <a:gd name="T37" fmla="*/ 73 h 146"/>
                  <a:gd name="T38" fmla="*/ 100 w 189"/>
                  <a:gd name="T39" fmla="*/ 75 h 146"/>
                  <a:gd name="T40" fmla="*/ 93 w 189"/>
                  <a:gd name="T41" fmla="*/ 93 h 146"/>
                  <a:gd name="T42" fmla="*/ 84 w 189"/>
                  <a:gd name="T43" fmla="*/ 93 h 146"/>
                  <a:gd name="T44" fmla="*/ 74 w 189"/>
                  <a:gd name="T45" fmla="*/ 117 h 146"/>
                  <a:gd name="T46" fmla="*/ 89 w 189"/>
                  <a:gd name="T47" fmla="*/ 127 h 146"/>
                  <a:gd name="T48" fmla="*/ 93 w 189"/>
                  <a:gd name="T49" fmla="*/ 133 h 146"/>
                  <a:gd name="T50" fmla="*/ 100 w 189"/>
                  <a:gd name="T51" fmla="*/ 133 h 146"/>
                  <a:gd name="T52" fmla="*/ 115 w 189"/>
                  <a:gd name="T53" fmla="*/ 139 h 146"/>
                  <a:gd name="T54" fmla="*/ 118 w 189"/>
                  <a:gd name="T55" fmla="*/ 143 h 146"/>
                  <a:gd name="T56" fmla="*/ 132 w 189"/>
                  <a:gd name="T57" fmla="*/ 144 h 146"/>
                  <a:gd name="T58" fmla="*/ 152 w 189"/>
                  <a:gd name="T59" fmla="*/ 143 h 146"/>
                  <a:gd name="T60" fmla="*/ 159 w 189"/>
                  <a:gd name="T61" fmla="*/ 139 h 146"/>
                  <a:gd name="T62" fmla="*/ 158 w 189"/>
                  <a:gd name="T63" fmla="*/ 131 h 146"/>
                  <a:gd name="T64" fmla="*/ 162 w 189"/>
                  <a:gd name="T65" fmla="*/ 119 h 146"/>
                  <a:gd name="T66" fmla="*/ 170 w 189"/>
                  <a:gd name="T67" fmla="*/ 111 h 146"/>
                  <a:gd name="T68" fmla="*/ 186 w 189"/>
                  <a:gd name="T69" fmla="*/ 111 h 146"/>
                  <a:gd name="T70" fmla="*/ 181 w 189"/>
                  <a:gd name="T71" fmla="*/ 98 h 146"/>
                  <a:gd name="T72" fmla="*/ 174 w 189"/>
                  <a:gd name="T73" fmla="*/ 97 h 146"/>
                  <a:gd name="T74" fmla="*/ 174 w 189"/>
                  <a:gd name="T75" fmla="*/ 97 h 146"/>
                  <a:gd name="T76" fmla="*/ 156 w 189"/>
                  <a:gd name="T77" fmla="*/ 86 h 146"/>
                  <a:gd name="T78" fmla="*/ 147 w 189"/>
                  <a:gd name="T79" fmla="*/ 83 h 146"/>
                  <a:gd name="T80" fmla="*/ 132 w 189"/>
                  <a:gd name="T81"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 h="146">
                    <a:moveTo>
                      <a:pt x="132" y="43"/>
                    </a:moveTo>
                    <a:cubicBezTo>
                      <a:pt x="128" y="39"/>
                      <a:pt x="124" y="33"/>
                      <a:pt x="120" y="23"/>
                    </a:cubicBezTo>
                    <a:cubicBezTo>
                      <a:pt x="109" y="23"/>
                      <a:pt x="102" y="21"/>
                      <a:pt x="99" y="17"/>
                    </a:cubicBezTo>
                    <a:cubicBezTo>
                      <a:pt x="96" y="13"/>
                      <a:pt x="92" y="11"/>
                      <a:pt x="85" y="9"/>
                    </a:cubicBezTo>
                    <a:cubicBezTo>
                      <a:pt x="83" y="8"/>
                      <a:pt x="83" y="8"/>
                      <a:pt x="83" y="8"/>
                    </a:cubicBezTo>
                    <a:cubicBezTo>
                      <a:pt x="85" y="1"/>
                      <a:pt x="85" y="1"/>
                      <a:pt x="85" y="1"/>
                    </a:cubicBezTo>
                    <a:cubicBezTo>
                      <a:pt x="84" y="1"/>
                      <a:pt x="84" y="1"/>
                      <a:pt x="84" y="1"/>
                    </a:cubicBezTo>
                    <a:cubicBezTo>
                      <a:pt x="82" y="0"/>
                      <a:pt x="82" y="0"/>
                      <a:pt x="82" y="0"/>
                    </a:cubicBezTo>
                    <a:cubicBezTo>
                      <a:pt x="77" y="3"/>
                      <a:pt x="74" y="5"/>
                      <a:pt x="72" y="8"/>
                    </a:cubicBezTo>
                    <a:cubicBezTo>
                      <a:pt x="71" y="11"/>
                      <a:pt x="69" y="14"/>
                      <a:pt x="66" y="16"/>
                    </a:cubicBezTo>
                    <a:cubicBezTo>
                      <a:pt x="64" y="23"/>
                      <a:pt x="62" y="26"/>
                      <a:pt x="60" y="26"/>
                    </a:cubicBezTo>
                    <a:cubicBezTo>
                      <a:pt x="59" y="26"/>
                      <a:pt x="58" y="25"/>
                      <a:pt x="58" y="24"/>
                    </a:cubicBezTo>
                    <a:cubicBezTo>
                      <a:pt x="54" y="21"/>
                      <a:pt x="54" y="21"/>
                      <a:pt x="54" y="21"/>
                    </a:cubicBezTo>
                    <a:cubicBezTo>
                      <a:pt x="52" y="20"/>
                      <a:pt x="50" y="19"/>
                      <a:pt x="48" y="19"/>
                    </a:cubicBezTo>
                    <a:cubicBezTo>
                      <a:pt x="44" y="20"/>
                      <a:pt x="44" y="20"/>
                      <a:pt x="44" y="20"/>
                    </a:cubicBezTo>
                    <a:cubicBezTo>
                      <a:pt x="41" y="23"/>
                      <a:pt x="37" y="25"/>
                      <a:pt x="31" y="25"/>
                    </a:cubicBezTo>
                    <a:cubicBezTo>
                      <a:pt x="16" y="25"/>
                      <a:pt x="16" y="25"/>
                      <a:pt x="16" y="25"/>
                    </a:cubicBezTo>
                    <a:cubicBezTo>
                      <a:pt x="11" y="22"/>
                      <a:pt x="9" y="17"/>
                      <a:pt x="10" y="11"/>
                    </a:cubicBezTo>
                    <a:cubicBezTo>
                      <a:pt x="4" y="9"/>
                      <a:pt x="4" y="9"/>
                      <a:pt x="4" y="9"/>
                    </a:cubicBezTo>
                    <a:cubicBezTo>
                      <a:pt x="2" y="17"/>
                      <a:pt x="2" y="17"/>
                      <a:pt x="2" y="17"/>
                    </a:cubicBezTo>
                    <a:cubicBezTo>
                      <a:pt x="2" y="17"/>
                      <a:pt x="2" y="17"/>
                      <a:pt x="2" y="17"/>
                    </a:cubicBezTo>
                    <a:cubicBezTo>
                      <a:pt x="2" y="18"/>
                      <a:pt x="2" y="18"/>
                      <a:pt x="2" y="18"/>
                    </a:cubicBezTo>
                    <a:cubicBezTo>
                      <a:pt x="1" y="18"/>
                      <a:pt x="1" y="18"/>
                      <a:pt x="1" y="18"/>
                    </a:cubicBezTo>
                    <a:cubicBezTo>
                      <a:pt x="0" y="20"/>
                      <a:pt x="0" y="20"/>
                      <a:pt x="0" y="20"/>
                    </a:cubicBezTo>
                    <a:cubicBezTo>
                      <a:pt x="4" y="21"/>
                      <a:pt x="4" y="21"/>
                      <a:pt x="4" y="21"/>
                    </a:cubicBezTo>
                    <a:cubicBezTo>
                      <a:pt x="4" y="21"/>
                      <a:pt x="4" y="21"/>
                      <a:pt x="4" y="21"/>
                    </a:cubicBezTo>
                    <a:cubicBezTo>
                      <a:pt x="5" y="21"/>
                      <a:pt x="5" y="21"/>
                      <a:pt x="5" y="21"/>
                    </a:cubicBezTo>
                    <a:cubicBezTo>
                      <a:pt x="5" y="21"/>
                      <a:pt x="5" y="21"/>
                      <a:pt x="5" y="21"/>
                    </a:cubicBezTo>
                    <a:cubicBezTo>
                      <a:pt x="12" y="31"/>
                      <a:pt x="17" y="37"/>
                      <a:pt x="20" y="38"/>
                    </a:cubicBezTo>
                    <a:cubicBezTo>
                      <a:pt x="21" y="39"/>
                      <a:pt x="26" y="41"/>
                      <a:pt x="34" y="43"/>
                    </a:cubicBezTo>
                    <a:cubicBezTo>
                      <a:pt x="49" y="48"/>
                      <a:pt x="49" y="48"/>
                      <a:pt x="49" y="48"/>
                    </a:cubicBezTo>
                    <a:cubicBezTo>
                      <a:pt x="53" y="50"/>
                      <a:pt x="58" y="59"/>
                      <a:pt x="62" y="75"/>
                    </a:cubicBezTo>
                    <a:cubicBezTo>
                      <a:pt x="69" y="79"/>
                      <a:pt x="73" y="81"/>
                      <a:pt x="76" y="81"/>
                    </a:cubicBezTo>
                    <a:cubicBezTo>
                      <a:pt x="78" y="79"/>
                      <a:pt x="83" y="77"/>
                      <a:pt x="90" y="72"/>
                    </a:cubicBezTo>
                    <a:cubicBezTo>
                      <a:pt x="90" y="72"/>
                      <a:pt x="90" y="72"/>
                      <a:pt x="90" y="72"/>
                    </a:cubicBezTo>
                    <a:cubicBezTo>
                      <a:pt x="91" y="71"/>
                      <a:pt x="91" y="71"/>
                      <a:pt x="91" y="71"/>
                    </a:cubicBezTo>
                    <a:cubicBezTo>
                      <a:pt x="92" y="72"/>
                      <a:pt x="92" y="72"/>
                      <a:pt x="92" y="72"/>
                    </a:cubicBezTo>
                    <a:cubicBezTo>
                      <a:pt x="99" y="73"/>
                      <a:pt x="99" y="73"/>
                      <a:pt x="99" y="73"/>
                    </a:cubicBezTo>
                    <a:cubicBezTo>
                      <a:pt x="100" y="73"/>
                      <a:pt x="100" y="73"/>
                      <a:pt x="100" y="73"/>
                    </a:cubicBezTo>
                    <a:cubicBezTo>
                      <a:pt x="100" y="75"/>
                      <a:pt x="100" y="75"/>
                      <a:pt x="100" y="75"/>
                    </a:cubicBezTo>
                    <a:cubicBezTo>
                      <a:pt x="99" y="76"/>
                      <a:pt x="99" y="76"/>
                      <a:pt x="99" y="76"/>
                    </a:cubicBezTo>
                    <a:cubicBezTo>
                      <a:pt x="97" y="85"/>
                      <a:pt x="95" y="91"/>
                      <a:pt x="93" y="93"/>
                    </a:cubicBezTo>
                    <a:cubicBezTo>
                      <a:pt x="84" y="93"/>
                      <a:pt x="84" y="93"/>
                      <a:pt x="84" y="93"/>
                    </a:cubicBezTo>
                    <a:cubicBezTo>
                      <a:pt x="84" y="93"/>
                      <a:pt x="84" y="93"/>
                      <a:pt x="84" y="93"/>
                    </a:cubicBezTo>
                    <a:cubicBezTo>
                      <a:pt x="84" y="97"/>
                      <a:pt x="81" y="103"/>
                      <a:pt x="76" y="111"/>
                    </a:cubicBezTo>
                    <a:cubicBezTo>
                      <a:pt x="74" y="113"/>
                      <a:pt x="74" y="115"/>
                      <a:pt x="74" y="117"/>
                    </a:cubicBezTo>
                    <a:cubicBezTo>
                      <a:pt x="83" y="123"/>
                      <a:pt x="83" y="123"/>
                      <a:pt x="83" y="123"/>
                    </a:cubicBezTo>
                    <a:cubicBezTo>
                      <a:pt x="85" y="126"/>
                      <a:pt x="87" y="127"/>
                      <a:pt x="89" y="127"/>
                    </a:cubicBezTo>
                    <a:cubicBezTo>
                      <a:pt x="91" y="127"/>
                      <a:pt x="91" y="127"/>
                      <a:pt x="91" y="127"/>
                    </a:cubicBezTo>
                    <a:cubicBezTo>
                      <a:pt x="93" y="133"/>
                      <a:pt x="93" y="133"/>
                      <a:pt x="93" y="133"/>
                    </a:cubicBezTo>
                    <a:cubicBezTo>
                      <a:pt x="97" y="135"/>
                      <a:pt x="97" y="135"/>
                      <a:pt x="97" y="135"/>
                    </a:cubicBezTo>
                    <a:cubicBezTo>
                      <a:pt x="100" y="133"/>
                      <a:pt x="100" y="133"/>
                      <a:pt x="100" y="133"/>
                    </a:cubicBezTo>
                    <a:cubicBezTo>
                      <a:pt x="101" y="131"/>
                      <a:pt x="102" y="131"/>
                      <a:pt x="104" y="131"/>
                    </a:cubicBezTo>
                    <a:cubicBezTo>
                      <a:pt x="108" y="131"/>
                      <a:pt x="111" y="133"/>
                      <a:pt x="115" y="139"/>
                    </a:cubicBezTo>
                    <a:cubicBezTo>
                      <a:pt x="115" y="139"/>
                      <a:pt x="115" y="139"/>
                      <a:pt x="115" y="139"/>
                    </a:cubicBezTo>
                    <a:cubicBezTo>
                      <a:pt x="118" y="143"/>
                      <a:pt x="118" y="143"/>
                      <a:pt x="118" y="143"/>
                    </a:cubicBezTo>
                    <a:cubicBezTo>
                      <a:pt x="119" y="143"/>
                      <a:pt x="119" y="143"/>
                      <a:pt x="119" y="143"/>
                    </a:cubicBezTo>
                    <a:cubicBezTo>
                      <a:pt x="121" y="141"/>
                      <a:pt x="126" y="142"/>
                      <a:pt x="132" y="144"/>
                    </a:cubicBezTo>
                    <a:cubicBezTo>
                      <a:pt x="142" y="146"/>
                      <a:pt x="142" y="146"/>
                      <a:pt x="142" y="146"/>
                    </a:cubicBezTo>
                    <a:cubicBezTo>
                      <a:pt x="152" y="143"/>
                      <a:pt x="152" y="143"/>
                      <a:pt x="152" y="143"/>
                    </a:cubicBezTo>
                    <a:cubicBezTo>
                      <a:pt x="156" y="141"/>
                      <a:pt x="156" y="141"/>
                      <a:pt x="156" y="141"/>
                    </a:cubicBezTo>
                    <a:cubicBezTo>
                      <a:pt x="159" y="139"/>
                      <a:pt x="159" y="139"/>
                      <a:pt x="159" y="139"/>
                    </a:cubicBezTo>
                    <a:cubicBezTo>
                      <a:pt x="156" y="136"/>
                      <a:pt x="156" y="136"/>
                      <a:pt x="156" y="136"/>
                    </a:cubicBezTo>
                    <a:cubicBezTo>
                      <a:pt x="156" y="135"/>
                      <a:pt x="156" y="133"/>
                      <a:pt x="158" y="131"/>
                    </a:cubicBezTo>
                    <a:cubicBezTo>
                      <a:pt x="161" y="129"/>
                      <a:pt x="162" y="127"/>
                      <a:pt x="162" y="124"/>
                    </a:cubicBezTo>
                    <a:cubicBezTo>
                      <a:pt x="162" y="119"/>
                      <a:pt x="162" y="119"/>
                      <a:pt x="162" y="119"/>
                    </a:cubicBezTo>
                    <a:cubicBezTo>
                      <a:pt x="162" y="117"/>
                      <a:pt x="162" y="115"/>
                      <a:pt x="163" y="115"/>
                    </a:cubicBezTo>
                    <a:cubicBezTo>
                      <a:pt x="164" y="113"/>
                      <a:pt x="166" y="112"/>
                      <a:pt x="170" y="111"/>
                    </a:cubicBezTo>
                    <a:cubicBezTo>
                      <a:pt x="175" y="111"/>
                      <a:pt x="181" y="113"/>
                      <a:pt x="189" y="119"/>
                    </a:cubicBezTo>
                    <a:cubicBezTo>
                      <a:pt x="186" y="111"/>
                      <a:pt x="186" y="111"/>
                      <a:pt x="186" y="111"/>
                    </a:cubicBezTo>
                    <a:cubicBezTo>
                      <a:pt x="182" y="105"/>
                      <a:pt x="182" y="105"/>
                      <a:pt x="182" y="105"/>
                    </a:cubicBezTo>
                    <a:cubicBezTo>
                      <a:pt x="181" y="98"/>
                      <a:pt x="181" y="98"/>
                      <a:pt x="181" y="98"/>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56" y="86"/>
                      <a:pt x="156" y="86"/>
                      <a:pt x="156" y="86"/>
                    </a:cubicBezTo>
                    <a:cubicBezTo>
                      <a:pt x="147" y="85"/>
                      <a:pt x="147" y="85"/>
                      <a:pt x="147" y="85"/>
                    </a:cubicBezTo>
                    <a:cubicBezTo>
                      <a:pt x="147" y="83"/>
                      <a:pt x="147" y="83"/>
                      <a:pt x="147" y="83"/>
                    </a:cubicBezTo>
                    <a:cubicBezTo>
                      <a:pt x="146" y="73"/>
                      <a:pt x="146" y="73"/>
                      <a:pt x="146" y="73"/>
                    </a:cubicBezTo>
                    <a:cubicBezTo>
                      <a:pt x="140" y="57"/>
                      <a:pt x="136" y="46"/>
                      <a:pt x="132" y="43"/>
                    </a:cubicBezTo>
                    <a:close/>
                  </a:path>
                </a:pathLst>
              </a:custGeom>
              <a:solidFill>
                <a:srgbClr val="1F9698"/>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95" name="Freeform 33"/>
              <p:cNvSpPr/>
              <p:nvPr>
                <p:custDataLst>
                  <p:tags r:id="rId31"/>
                </p:custDataLst>
              </p:nvPr>
            </p:nvSpPr>
            <p:spPr bwMode="auto">
              <a:xfrm>
                <a:off x="10511" y="4324"/>
                <a:ext cx="1040" cy="1485"/>
              </a:xfrm>
              <a:custGeom>
                <a:avLst/>
                <a:gdLst>
                  <a:gd name="T0" fmla="*/ 158 w 176"/>
                  <a:gd name="T1" fmla="*/ 74 h 251"/>
                  <a:gd name="T2" fmla="*/ 140 w 176"/>
                  <a:gd name="T3" fmla="*/ 69 h 251"/>
                  <a:gd name="T4" fmla="*/ 139 w 176"/>
                  <a:gd name="T5" fmla="*/ 52 h 251"/>
                  <a:gd name="T6" fmla="*/ 134 w 176"/>
                  <a:gd name="T7" fmla="*/ 46 h 251"/>
                  <a:gd name="T8" fmla="*/ 117 w 176"/>
                  <a:gd name="T9" fmla="*/ 38 h 251"/>
                  <a:gd name="T10" fmla="*/ 117 w 176"/>
                  <a:gd name="T11" fmla="*/ 24 h 251"/>
                  <a:gd name="T12" fmla="*/ 113 w 176"/>
                  <a:gd name="T13" fmla="*/ 20 h 251"/>
                  <a:gd name="T14" fmla="*/ 105 w 176"/>
                  <a:gd name="T15" fmla="*/ 15 h 251"/>
                  <a:gd name="T16" fmla="*/ 100 w 176"/>
                  <a:gd name="T17" fmla="*/ 0 h 251"/>
                  <a:gd name="T18" fmla="*/ 89 w 176"/>
                  <a:gd name="T19" fmla="*/ 8 h 251"/>
                  <a:gd name="T20" fmla="*/ 78 w 176"/>
                  <a:gd name="T21" fmla="*/ 24 h 251"/>
                  <a:gd name="T22" fmla="*/ 71 w 176"/>
                  <a:gd name="T23" fmla="*/ 33 h 251"/>
                  <a:gd name="T24" fmla="*/ 59 w 176"/>
                  <a:gd name="T25" fmla="*/ 39 h 251"/>
                  <a:gd name="T26" fmla="*/ 45 w 176"/>
                  <a:gd name="T27" fmla="*/ 39 h 251"/>
                  <a:gd name="T28" fmla="*/ 32 w 176"/>
                  <a:gd name="T29" fmla="*/ 50 h 251"/>
                  <a:gd name="T30" fmla="*/ 24 w 176"/>
                  <a:gd name="T31" fmla="*/ 45 h 251"/>
                  <a:gd name="T32" fmla="*/ 17 w 176"/>
                  <a:gd name="T33" fmla="*/ 32 h 251"/>
                  <a:gd name="T34" fmla="*/ 8 w 176"/>
                  <a:gd name="T35" fmla="*/ 48 h 251"/>
                  <a:gd name="T36" fmla="*/ 7 w 176"/>
                  <a:gd name="T37" fmla="*/ 48 h 251"/>
                  <a:gd name="T38" fmla="*/ 15 w 176"/>
                  <a:gd name="T39" fmla="*/ 84 h 251"/>
                  <a:gd name="T40" fmla="*/ 18 w 176"/>
                  <a:gd name="T41" fmla="*/ 94 h 251"/>
                  <a:gd name="T42" fmla="*/ 6 w 176"/>
                  <a:gd name="T43" fmla="*/ 100 h 251"/>
                  <a:gd name="T44" fmla="*/ 24 w 176"/>
                  <a:gd name="T45" fmla="*/ 120 h 251"/>
                  <a:gd name="T46" fmla="*/ 24 w 176"/>
                  <a:gd name="T47" fmla="*/ 120 h 251"/>
                  <a:gd name="T48" fmla="*/ 19 w 176"/>
                  <a:gd name="T49" fmla="*/ 140 h 251"/>
                  <a:gd name="T50" fmla="*/ 8 w 176"/>
                  <a:gd name="T51" fmla="*/ 147 h 251"/>
                  <a:gd name="T52" fmla="*/ 18 w 176"/>
                  <a:gd name="T53" fmla="*/ 179 h 251"/>
                  <a:gd name="T54" fmla="*/ 24 w 176"/>
                  <a:gd name="T55" fmla="*/ 189 h 251"/>
                  <a:gd name="T56" fmla="*/ 16 w 176"/>
                  <a:gd name="T57" fmla="*/ 208 h 251"/>
                  <a:gd name="T58" fmla="*/ 10 w 176"/>
                  <a:gd name="T59" fmla="*/ 225 h 251"/>
                  <a:gd name="T60" fmla="*/ 11 w 176"/>
                  <a:gd name="T61" fmla="*/ 238 h 251"/>
                  <a:gd name="T62" fmla="*/ 13 w 176"/>
                  <a:gd name="T63" fmla="*/ 241 h 251"/>
                  <a:gd name="T64" fmla="*/ 14 w 176"/>
                  <a:gd name="T65" fmla="*/ 244 h 251"/>
                  <a:gd name="T66" fmla="*/ 14 w 176"/>
                  <a:gd name="T67" fmla="*/ 244 h 251"/>
                  <a:gd name="T68" fmla="*/ 47 w 176"/>
                  <a:gd name="T69" fmla="*/ 248 h 251"/>
                  <a:gd name="T70" fmla="*/ 56 w 176"/>
                  <a:gd name="T71" fmla="*/ 232 h 251"/>
                  <a:gd name="T72" fmla="*/ 104 w 176"/>
                  <a:gd name="T73" fmla="*/ 176 h 251"/>
                  <a:gd name="T74" fmla="*/ 125 w 176"/>
                  <a:gd name="T75" fmla="*/ 164 h 251"/>
                  <a:gd name="T76" fmla="*/ 117 w 176"/>
                  <a:gd name="T77" fmla="*/ 156 h 251"/>
                  <a:gd name="T78" fmla="*/ 115 w 176"/>
                  <a:gd name="T79" fmla="*/ 147 h 251"/>
                  <a:gd name="T80" fmla="*/ 87 w 176"/>
                  <a:gd name="T81" fmla="*/ 119 h 251"/>
                  <a:gd name="T82" fmla="*/ 61 w 176"/>
                  <a:gd name="T83" fmla="*/ 114 h 251"/>
                  <a:gd name="T84" fmla="*/ 51 w 176"/>
                  <a:gd name="T85" fmla="*/ 100 h 251"/>
                  <a:gd name="T86" fmla="*/ 67 w 176"/>
                  <a:gd name="T87" fmla="*/ 74 h 251"/>
                  <a:gd name="T88" fmla="*/ 71 w 176"/>
                  <a:gd name="T89" fmla="*/ 61 h 251"/>
                  <a:gd name="T90" fmla="*/ 104 w 176"/>
                  <a:gd name="T91" fmla="*/ 67 h 251"/>
                  <a:gd name="T92" fmla="*/ 101 w 176"/>
                  <a:gd name="T93" fmla="*/ 80 h 251"/>
                  <a:gd name="T94" fmla="*/ 120 w 176"/>
                  <a:gd name="T95" fmla="*/ 95 h 251"/>
                  <a:gd name="T96" fmla="*/ 150 w 176"/>
                  <a:gd name="T97" fmla="*/ 122 h 251"/>
                  <a:gd name="T98" fmla="*/ 166 w 176"/>
                  <a:gd name="T99" fmla="*/ 102 h 251"/>
                  <a:gd name="T100" fmla="*/ 168 w 176"/>
                  <a:gd name="T101" fmla="*/ 92 h 251"/>
                  <a:gd name="T102" fmla="*/ 175 w 176"/>
                  <a:gd name="T103" fmla="*/ 87 h 251"/>
                  <a:gd name="T104" fmla="*/ 163 w 176"/>
                  <a:gd name="T105" fmla="*/ 7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51">
                    <a:moveTo>
                      <a:pt x="162" y="76"/>
                    </a:moveTo>
                    <a:cubicBezTo>
                      <a:pt x="159" y="74"/>
                      <a:pt x="159" y="74"/>
                      <a:pt x="159" y="74"/>
                    </a:cubicBezTo>
                    <a:cubicBezTo>
                      <a:pt x="159" y="74"/>
                      <a:pt x="159" y="74"/>
                      <a:pt x="159" y="74"/>
                    </a:cubicBezTo>
                    <a:cubicBezTo>
                      <a:pt x="158" y="74"/>
                      <a:pt x="158" y="74"/>
                      <a:pt x="158" y="74"/>
                    </a:cubicBezTo>
                    <a:cubicBezTo>
                      <a:pt x="156" y="72"/>
                      <a:pt x="156" y="72"/>
                      <a:pt x="156" y="72"/>
                    </a:cubicBezTo>
                    <a:cubicBezTo>
                      <a:pt x="145" y="68"/>
                      <a:pt x="145" y="68"/>
                      <a:pt x="145" y="68"/>
                    </a:cubicBezTo>
                    <a:cubicBezTo>
                      <a:pt x="142" y="68"/>
                      <a:pt x="142" y="68"/>
                      <a:pt x="142" y="68"/>
                    </a:cubicBezTo>
                    <a:cubicBezTo>
                      <a:pt x="140" y="69"/>
                      <a:pt x="140" y="69"/>
                      <a:pt x="140" y="69"/>
                    </a:cubicBezTo>
                    <a:cubicBezTo>
                      <a:pt x="135" y="61"/>
                      <a:pt x="135" y="61"/>
                      <a:pt x="135" y="61"/>
                    </a:cubicBezTo>
                    <a:cubicBezTo>
                      <a:pt x="136" y="60"/>
                      <a:pt x="136" y="60"/>
                      <a:pt x="136" y="60"/>
                    </a:cubicBezTo>
                    <a:cubicBezTo>
                      <a:pt x="139" y="56"/>
                      <a:pt x="139" y="56"/>
                      <a:pt x="139" y="56"/>
                    </a:cubicBezTo>
                    <a:cubicBezTo>
                      <a:pt x="139" y="52"/>
                      <a:pt x="139" y="52"/>
                      <a:pt x="139" y="52"/>
                    </a:cubicBezTo>
                    <a:cubicBezTo>
                      <a:pt x="139" y="51"/>
                      <a:pt x="139" y="51"/>
                      <a:pt x="139" y="51"/>
                    </a:cubicBezTo>
                    <a:cubicBezTo>
                      <a:pt x="141" y="48"/>
                      <a:pt x="141" y="48"/>
                      <a:pt x="141" y="48"/>
                    </a:cubicBezTo>
                    <a:cubicBezTo>
                      <a:pt x="140" y="47"/>
                      <a:pt x="140" y="47"/>
                      <a:pt x="140" y="47"/>
                    </a:cubicBezTo>
                    <a:cubicBezTo>
                      <a:pt x="134" y="46"/>
                      <a:pt x="134" y="46"/>
                      <a:pt x="134" y="46"/>
                    </a:cubicBezTo>
                    <a:cubicBezTo>
                      <a:pt x="134" y="46"/>
                      <a:pt x="134" y="46"/>
                      <a:pt x="134" y="46"/>
                    </a:cubicBezTo>
                    <a:cubicBezTo>
                      <a:pt x="123" y="44"/>
                      <a:pt x="123" y="44"/>
                      <a:pt x="123" y="44"/>
                    </a:cubicBezTo>
                    <a:cubicBezTo>
                      <a:pt x="123" y="44"/>
                      <a:pt x="123" y="44"/>
                      <a:pt x="123" y="44"/>
                    </a:cubicBezTo>
                    <a:cubicBezTo>
                      <a:pt x="117" y="38"/>
                      <a:pt x="117" y="38"/>
                      <a:pt x="117" y="38"/>
                    </a:cubicBezTo>
                    <a:cubicBezTo>
                      <a:pt x="117" y="38"/>
                      <a:pt x="117" y="38"/>
                      <a:pt x="117" y="38"/>
                    </a:cubicBezTo>
                    <a:cubicBezTo>
                      <a:pt x="115" y="34"/>
                      <a:pt x="115" y="34"/>
                      <a:pt x="115" y="34"/>
                    </a:cubicBezTo>
                    <a:cubicBezTo>
                      <a:pt x="114" y="32"/>
                      <a:pt x="114" y="32"/>
                      <a:pt x="114" y="32"/>
                    </a:cubicBezTo>
                    <a:cubicBezTo>
                      <a:pt x="117" y="24"/>
                      <a:pt x="117" y="24"/>
                      <a:pt x="117" y="24"/>
                    </a:cubicBezTo>
                    <a:cubicBezTo>
                      <a:pt x="117" y="18"/>
                      <a:pt x="117" y="18"/>
                      <a:pt x="117" y="18"/>
                    </a:cubicBezTo>
                    <a:cubicBezTo>
                      <a:pt x="117" y="16"/>
                      <a:pt x="117" y="16"/>
                      <a:pt x="117" y="16"/>
                    </a:cubicBezTo>
                    <a:cubicBezTo>
                      <a:pt x="114" y="20"/>
                      <a:pt x="114" y="20"/>
                      <a:pt x="114" y="20"/>
                    </a:cubicBezTo>
                    <a:cubicBezTo>
                      <a:pt x="113" y="20"/>
                      <a:pt x="113" y="20"/>
                      <a:pt x="113" y="20"/>
                    </a:cubicBezTo>
                    <a:cubicBezTo>
                      <a:pt x="113" y="21"/>
                      <a:pt x="113" y="21"/>
                      <a:pt x="113" y="21"/>
                    </a:cubicBezTo>
                    <a:cubicBezTo>
                      <a:pt x="112" y="20"/>
                      <a:pt x="112" y="20"/>
                      <a:pt x="112" y="20"/>
                    </a:cubicBezTo>
                    <a:cubicBezTo>
                      <a:pt x="111" y="20"/>
                      <a:pt x="111" y="20"/>
                      <a:pt x="111" y="20"/>
                    </a:cubicBezTo>
                    <a:cubicBezTo>
                      <a:pt x="105" y="15"/>
                      <a:pt x="105" y="15"/>
                      <a:pt x="105" y="15"/>
                    </a:cubicBezTo>
                    <a:cubicBezTo>
                      <a:pt x="104" y="14"/>
                      <a:pt x="104" y="14"/>
                      <a:pt x="104" y="14"/>
                    </a:cubicBezTo>
                    <a:cubicBezTo>
                      <a:pt x="104" y="13"/>
                      <a:pt x="104" y="13"/>
                      <a:pt x="104" y="13"/>
                    </a:cubicBezTo>
                    <a:cubicBezTo>
                      <a:pt x="103" y="4"/>
                      <a:pt x="103" y="4"/>
                      <a:pt x="103" y="4"/>
                    </a:cubicBezTo>
                    <a:cubicBezTo>
                      <a:pt x="100" y="0"/>
                      <a:pt x="100" y="0"/>
                      <a:pt x="100" y="0"/>
                    </a:cubicBezTo>
                    <a:cubicBezTo>
                      <a:pt x="94" y="0"/>
                      <a:pt x="94" y="0"/>
                      <a:pt x="94" y="0"/>
                    </a:cubicBezTo>
                    <a:cubicBezTo>
                      <a:pt x="90" y="7"/>
                      <a:pt x="90" y="7"/>
                      <a:pt x="90" y="7"/>
                    </a:cubicBezTo>
                    <a:cubicBezTo>
                      <a:pt x="90" y="8"/>
                      <a:pt x="90" y="8"/>
                      <a:pt x="90" y="8"/>
                    </a:cubicBezTo>
                    <a:cubicBezTo>
                      <a:pt x="89" y="8"/>
                      <a:pt x="89" y="8"/>
                      <a:pt x="89" y="8"/>
                    </a:cubicBezTo>
                    <a:cubicBezTo>
                      <a:pt x="80" y="6"/>
                      <a:pt x="80" y="6"/>
                      <a:pt x="80" y="6"/>
                    </a:cubicBezTo>
                    <a:cubicBezTo>
                      <a:pt x="78" y="15"/>
                      <a:pt x="78" y="15"/>
                      <a:pt x="78" y="15"/>
                    </a:cubicBezTo>
                    <a:cubicBezTo>
                      <a:pt x="78" y="24"/>
                      <a:pt x="78" y="24"/>
                      <a:pt x="78" y="24"/>
                    </a:cubicBezTo>
                    <a:cubicBezTo>
                      <a:pt x="78" y="24"/>
                      <a:pt x="78" y="24"/>
                      <a:pt x="78" y="24"/>
                    </a:cubicBezTo>
                    <a:cubicBezTo>
                      <a:pt x="73" y="32"/>
                      <a:pt x="73" y="32"/>
                      <a:pt x="73" y="32"/>
                    </a:cubicBezTo>
                    <a:cubicBezTo>
                      <a:pt x="73" y="33"/>
                      <a:pt x="73" y="33"/>
                      <a:pt x="73" y="33"/>
                    </a:cubicBezTo>
                    <a:cubicBezTo>
                      <a:pt x="72" y="33"/>
                      <a:pt x="72" y="33"/>
                      <a:pt x="72" y="33"/>
                    </a:cubicBezTo>
                    <a:cubicBezTo>
                      <a:pt x="71" y="33"/>
                      <a:pt x="71" y="33"/>
                      <a:pt x="71" y="33"/>
                    </a:cubicBezTo>
                    <a:cubicBezTo>
                      <a:pt x="65" y="34"/>
                      <a:pt x="65" y="34"/>
                      <a:pt x="65" y="34"/>
                    </a:cubicBezTo>
                    <a:cubicBezTo>
                      <a:pt x="59" y="38"/>
                      <a:pt x="59" y="38"/>
                      <a:pt x="59" y="38"/>
                    </a:cubicBezTo>
                    <a:cubicBezTo>
                      <a:pt x="59" y="39"/>
                      <a:pt x="59" y="39"/>
                      <a:pt x="59" y="39"/>
                    </a:cubicBezTo>
                    <a:cubicBezTo>
                      <a:pt x="59" y="39"/>
                      <a:pt x="59" y="39"/>
                      <a:pt x="59" y="39"/>
                    </a:cubicBezTo>
                    <a:cubicBezTo>
                      <a:pt x="58" y="39"/>
                      <a:pt x="58" y="39"/>
                      <a:pt x="58" y="39"/>
                    </a:cubicBezTo>
                    <a:cubicBezTo>
                      <a:pt x="57" y="39"/>
                      <a:pt x="57" y="39"/>
                      <a:pt x="57" y="39"/>
                    </a:cubicBezTo>
                    <a:cubicBezTo>
                      <a:pt x="46" y="35"/>
                      <a:pt x="46" y="35"/>
                      <a:pt x="46" y="35"/>
                    </a:cubicBezTo>
                    <a:cubicBezTo>
                      <a:pt x="45" y="39"/>
                      <a:pt x="45" y="39"/>
                      <a:pt x="45" y="39"/>
                    </a:cubicBezTo>
                    <a:cubicBezTo>
                      <a:pt x="45" y="40"/>
                      <a:pt x="45" y="40"/>
                      <a:pt x="45" y="40"/>
                    </a:cubicBezTo>
                    <a:cubicBezTo>
                      <a:pt x="40" y="48"/>
                      <a:pt x="40" y="48"/>
                      <a:pt x="40" y="48"/>
                    </a:cubicBezTo>
                    <a:cubicBezTo>
                      <a:pt x="39" y="49"/>
                      <a:pt x="38" y="50"/>
                      <a:pt x="37" y="50"/>
                    </a:cubicBezTo>
                    <a:cubicBezTo>
                      <a:pt x="32" y="50"/>
                      <a:pt x="32" y="50"/>
                      <a:pt x="32" y="50"/>
                    </a:cubicBezTo>
                    <a:cubicBezTo>
                      <a:pt x="25" y="47"/>
                      <a:pt x="25" y="47"/>
                      <a:pt x="25" y="47"/>
                    </a:cubicBezTo>
                    <a:cubicBezTo>
                      <a:pt x="24" y="46"/>
                      <a:pt x="24" y="46"/>
                      <a:pt x="24" y="46"/>
                    </a:cubicBezTo>
                    <a:cubicBezTo>
                      <a:pt x="24" y="46"/>
                      <a:pt x="24" y="46"/>
                      <a:pt x="24" y="46"/>
                    </a:cubicBezTo>
                    <a:cubicBezTo>
                      <a:pt x="24" y="45"/>
                      <a:pt x="24" y="45"/>
                      <a:pt x="24" y="45"/>
                    </a:cubicBezTo>
                    <a:cubicBezTo>
                      <a:pt x="23" y="36"/>
                      <a:pt x="23" y="36"/>
                      <a:pt x="23" y="36"/>
                    </a:cubicBezTo>
                    <a:cubicBezTo>
                      <a:pt x="21" y="28"/>
                      <a:pt x="21" y="28"/>
                      <a:pt x="21" y="28"/>
                    </a:cubicBezTo>
                    <a:cubicBezTo>
                      <a:pt x="19" y="26"/>
                      <a:pt x="19" y="26"/>
                      <a:pt x="19" y="26"/>
                    </a:cubicBezTo>
                    <a:cubicBezTo>
                      <a:pt x="17" y="32"/>
                      <a:pt x="17" y="32"/>
                      <a:pt x="17" y="32"/>
                    </a:cubicBezTo>
                    <a:cubicBezTo>
                      <a:pt x="17" y="32"/>
                      <a:pt x="17" y="32"/>
                      <a:pt x="17" y="32"/>
                    </a:cubicBezTo>
                    <a:cubicBezTo>
                      <a:pt x="17" y="32"/>
                      <a:pt x="17" y="32"/>
                      <a:pt x="17" y="32"/>
                    </a:cubicBezTo>
                    <a:cubicBezTo>
                      <a:pt x="12" y="38"/>
                      <a:pt x="12" y="38"/>
                      <a:pt x="12" y="38"/>
                    </a:cubicBezTo>
                    <a:cubicBezTo>
                      <a:pt x="8" y="48"/>
                      <a:pt x="8" y="48"/>
                      <a:pt x="8" y="48"/>
                    </a:cubicBezTo>
                    <a:cubicBezTo>
                      <a:pt x="8" y="48"/>
                      <a:pt x="8" y="48"/>
                      <a:pt x="8" y="48"/>
                    </a:cubicBezTo>
                    <a:cubicBezTo>
                      <a:pt x="8" y="48"/>
                      <a:pt x="8" y="48"/>
                      <a:pt x="8" y="48"/>
                    </a:cubicBezTo>
                    <a:cubicBezTo>
                      <a:pt x="8" y="48"/>
                      <a:pt x="8" y="48"/>
                      <a:pt x="8" y="48"/>
                    </a:cubicBezTo>
                    <a:cubicBezTo>
                      <a:pt x="7" y="48"/>
                      <a:pt x="7" y="48"/>
                      <a:pt x="7" y="48"/>
                    </a:cubicBezTo>
                    <a:cubicBezTo>
                      <a:pt x="4" y="54"/>
                      <a:pt x="4" y="54"/>
                      <a:pt x="4" y="54"/>
                    </a:cubicBezTo>
                    <a:cubicBezTo>
                      <a:pt x="4" y="55"/>
                      <a:pt x="3" y="58"/>
                      <a:pt x="0" y="61"/>
                    </a:cubicBezTo>
                    <a:cubicBezTo>
                      <a:pt x="3" y="70"/>
                      <a:pt x="3" y="70"/>
                      <a:pt x="3" y="70"/>
                    </a:cubicBezTo>
                    <a:cubicBezTo>
                      <a:pt x="15" y="84"/>
                      <a:pt x="15" y="84"/>
                      <a:pt x="15" y="84"/>
                    </a:cubicBezTo>
                    <a:cubicBezTo>
                      <a:pt x="15" y="84"/>
                      <a:pt x="15" y="84"/>
                      <a:pt x="15" y="84"/>
                    </a:cubicBezTo>
                    <a:cubicBezTo>
                      <a:pt x="19" y="92"/>
                      <a:pt x="19" y="92"/>
                      <a:pt x="19" y="92"/>
                    </a:cubicBezTo>
                    <a:cubicBezTo>
                      <a:pt x="19" y="93"/>
                      <a:pt x="19" y="93"/>
                      <a:pt x="19" y="93"/>
                    </a:cubicBezTo>
                    <a:cubicBezTo>
                      <a:pt x="18" y="94"/>
                      <a:pt x="18" y="94"/>
                      <a:pt x="18" y="94"/>
                    </a:cubicBezTo>
                    <a:cubicBezTo>
                      <a:pt x="18" y="94"/>
                      <a:pt x="18" y="94"/>
                      <a:pt x="18" y="94"/>
                    </a:cubicBezTo>
                    <a:cubicBezTo>
                      <a:pt x="15" y="98"/>
                      <a:pt x="15" y="98"/>
                      <a:pt x="15" y="98"/>
                    </a:cubicBezTo>
                    <a:cubicBezTo>
                      <a:pt x="14" y="98"/>
                      <a:pt x="14" y="98"/>
                      <a:pt x="14" y="98"/>
                    </a:cubicBezTo>
                    <a:cubicBezTo>
                      <a:pt x="6" y="100"/>
                      <a:pt x="6" y="100"/>
                      <a:pt x="6" y="100"/>
                    </a:cubicBezTo>
                    <a:cubicBezTo>
                      <a:pt x="7" y="106"/>
                      <a:pt x="7" y="106"/>
                      <a:pt x="7" y="106"/>
                    </a:cubicBezTo>
                    <a:cubicBezTo>
                      <a:pt x="13" y="110"/>
                      <a:pt x="13" y="110"/>
                      <a:pt x="13" y="110"/>
                    </a:cubicBezTo>
                    <a:cubicBezTo>
                      <a:pt x="21" y="112"/>
                      <a:pt x="21" y="112"/>
                      <a:pt x="21" y="112"/>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2" y="134"/>
                      <a:pt x="22" y="134"/>
                      <a:pt x="22" y="134"/>
                    </a:cubicBezTo>
                    <a:cubicBezTo>
                      <a:pt x="22" y="134"/>
                      <a:pt x="22" y="134"/>
                      <a:pt x="22" y="134"/>
                    </a:cubicBezTo>
                    <a:cubicBezTo>
                      <a:pt x="22" y="134"/>
                      <a:pt x="22" y="134"/>
                      <a:pt x="22" y="134"/>
                    </a:cubicBezTo>
                    <a:cubicBezTo>
                      <a:pt x="19" y="140"/>
                      <a:pt x="19" y="140"/>
                      <a:pt x="19" y="140"/>
                    </a:cubicBezTo>
                    <a:cubicBezTo>
                      <a:pt x="19" y="142"/>
                      <a:pt x="19" y="142"/>
                      <a:pt x="19" y="142"/>
                    </a:cubicBezTo>
                    <a:cubicBezTo>
                      <a:pt x="18" y="142"/>
                      <a:pt x="18" y="142"/>
                      <a:pt x="18" y="142"/>
                    </a:cubicBezTo>
                    <a:cubicBezTo>
                      <a:pt x="8" y="143"/>
                      <a:pt x="8" y="143"/>
                      <a:pt x="8" y="143"/>
                    </a:cubicBezTo>
                    <a:cubicBezTo>
                      <a:pt x="8" y="147"/>
                      <a:pt x="8" y="147"/>
                      <a:pt x="8" y="147"/>
                    </a:cubicBezTo>
                    <a:cubicBezTo>
                      <a:pt x="5" y="156"/>
                      <a:pt x="5" y="156"/>
                      <a:pt x="5" y="156"/>
                    </a:cubicBezTo>
                    <a:cubicBezTo>
                      <a:pt x="4" y="166"/>
                      <a:pt x="4" y="166"/>
                      <a:pt x="4" y="166"/>
                    </a:cubicBezTo>
                    <a:cubicBezTo>
                      <a:pt x="6" y="172"/>
                      <a:pt x="6" y="172"/>
                      <a:pt x="6" y="172"/>
                    </a:cubicBezTo>
                    <a:cubicBezTo>
                      <a:pt x="18" y="179"/>
                      <a:pt x="18" y="179"/>
                      <a:pt x="18" y="179"/>
                    </a:cubicBezTo>
                    <a:cubicBezTo>
                      <a:pt x="19" y="180"/>
                      <a:pt x="19" y="180"/>
                      <a:pt x="19" y="180"/>
                    </a:cubicBezTo>
                    <a:cubicBezTo>
                      <a:pt x="24" y="188"/>
                      <a:pt x="24" y="188"/>
                      <a:pt x="24" y="188"/>
                    </a:cubicBezTo>
                    <a:cubicBezTo>
                      <a:pt x="24" y="189"/>
                      <a:pt x="24" y="189"/>
                      <a:pt x="24" y="189"/>
                    </a:cubicBezTo>
                    <a:cubicBezTo>
                      <a:pt x="24" y="189"/>
                      <a:pt x="24" y="189"/>
                      <a:pt x="24" y="189"/>
                    </a:cubicBezTo>
                    <a:cubicBezTo>
                      <a:pt x="24" y="190"/>
                      <a:pt x="24" y="190"/>
                      <a:pt x="24" y="190"/>
                    </a:cubicBezTo>
                    <a:cubicBezTo>
                      <a:pt x="17" y="204"/>
                      <a:pt x="17" y="204"/>
                      <a:pt x="17" y="204"/>
                    </a:cubicBezTo>
                    <a:cubicBezTo>
                      <a:pt x="16" y="208"/>
                      <a:pt x="16" y="208"/>
                      <a:pt x="16" y="208"/>
                    </a:cubicBezTo>
                    <a:cubicBezTo>
                      <a:pt x="16" y="208"/>
                      <a:pt x="16" y="208"/>
                      <a:pt x="16" y="208"/>
                    </a:cubicBezTo>
                    <a:cubicBezTo>
                      <a:pt x="12" y="217"/>
                      <a:pt x="12" y="217"/>
                      <a:pt x="12" y="217"/>
                    </a:cubicBezTo>
                    <a:cubicBezTo>
                      <a:pt x="10" y="224"/>
                      <a:pt x="10" y="224"/>
                      <a:pt x="10" y="224"/>
                    </a:cubicBezTo>
                    <a:cubicBezTo>
                      <a:pt x="10" y="225"/>
                      <a:pt x="10" y="225"/>
                      <a:pt x="10" y="225"/>
                    </a:cubicBezTo>
                    <a:cubicBezTo>
                      <a:pt x="10" y="225"/>
                      <a:pt x="10" y="225"/>
                      <a:pt x="10" y="225"/>
                    </a:cubicBezTo>
                    <a:cubicBezTo>
                      <a:pt x="8" y="227"/>
                      <a:pt x="7" y="228"/>
                      <a:pt x="6" y="231"/>
                    </a:cubicBezTo>
                    <a:cubicBezTo>
                      <a:pt x="5" y="232"/>
                      <a:pt x="5" y="232"/>
                      <a:pt x="6" y="233"/>
                    </a:cubicBezTo>
                    <a:cubicBezTo>
                      <a:pt x="7" y="234"/>
                      <a:pt x="7" y="234"/>
                      <a:pt x="7" y="234"/>
                    </a:cubicBezTo>
                    <a:cubicBezTo>
                      <a:pt x="11" y="238"/>
                      <a:pt x="11" y="238"/>
                      <a:pt x="11" y="238"/>
                    </a:cubicBezTo>
                    <a:cubicBezTo>
                      <a:pt x="11" y="238"/>
                      <a:pt x="11" y="238"/>
                      <a:pt x="11" y="238"/>
                    </a:cubicBezTo>
                    <a:cubicBezTo>
                      <a:pt x="11" y="238"/>
                      <a:pt x="11" y="238"/>
                      <a:pt x="11" y="238"/>
                    </a:cubicBezTo>
                    <a:cubicBezTo>
                      <a:pt x="13" y="241"/>
                      <a:pt x="13" y="241"/>
                      <a:pt x="13" y="241"/>
                    </a:cubicBezTo>
                    <a:cubicBezTo>
                      <a:pt x="13" y="241"/>
                      <a:pt x="13" y="241"/>
                      <a:pt x="13" y="241"/>
                    </a:cubicBezTo>
                    <a:cubicBezTo>
                      <a:pt x="13" y="241"/>
                      <a:pt x="13" y="241"/>
                      <a:pt x="13" y="241"/>
                    </a:cubicBezTo>
                    <a:cubicBezTo>
                      <a:pt x="14" y="242"/>
                      <a:pt x="14" y="242"/>
                      <a:pt x="14" y="242"/>
                    </a:cubicBezTo>
                    <a:cubicBezTo>
                      <a:pt x="14" y="242"/>
                      <a:pt x="14" y="242"/>
                      <a:pt x="14" y="242"/>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5" y="246"/>
                      <a:pt x="15" y="246"/>
                      <a:pt x="15" y="246"/>
                    </a:cubicBezTo>
                    <a:cubicBezTo>
                      <a:pt x="18" y="248"/>
                      <a:pt x="18" y="248"/>
                      <a:pt x="18" y="248"/>
                    </a:cubicBezTo>
                    <a:cubicBezTo>
                      <a:pt x="33" y="251"/>
                      <a:pt x="33" y="251"/>
                      <a:pt x="33" y="251"/>
                    </a:cubicBezTo>
                    <a:cubicBezTo>
                      <a:pt x="37" y="251"/>
                      <a:pt x="42" y="250"/>
                      <a:pt x="47" y="248"/>
                    </a:cubicBezTo>
                    <a:cubicBezTo>
                      <a:pt x="51" y="246"/>
                      <a:pt x="56" y="245"/>
                      <a:pt x="61" y="246"/>
                    </a:cubicBezTo>
                    <a:cubicBezTo>
                      <a:pt x="61" y="243"/>
                      <a:pt x="61" y="243"/>
                      <a:pt x="61" y="243"/>
                    </a:cubicBezTo>
                    <a:cubicBezTo>
                      <a:pt x="57" y="232"/>
                      <a:pt x="57" y="232"/>
                      <a:pt x="57" y="232"/>
                    </a:cubicBezTo>
                    <a:cubicBezTo>
                      <a:pt x="56" y="232"/>
                      <a:pt x="56" y="232"/>
                      <a:pt x="56" y="232"/>
                    </a:cubicBezTo>
                    <a:cubicBezTo>
                      <a:pt x="57" y="232"/>
                      <a:pt x="57" y="232"/>
                      <a:pt x="57" y="232"/>
                    </a:cubicBezTo>
                    <a:cubicBezTo>
                      <a:pt x="79" y="200"/>
                      <a:pt x="79" y="200"/>
                      <a:pt x="79" y="200"/>
                    </a:cubicBezTo>
                    <a:cubicBezTo>
                      <a:pt x="104" y="176"/>
                      <a:pt x="104" y="176"/>
                      <a:pt x="104" y="176"/>
                    </a:cubicBezTo>
                    <a:cubicBezTo>
                      <a:pt x="104" y="176"/>
                      <a:pt x="104" y="176"/>
                      <a:pt x="104" y="176"/>
                    </a:cubicBezTo>
                    <a:cubicBezTo>
                      <a:pt x="112" y="174"/>
                      <a:pt x="112" y="174"/>
                      <a:pt x="112" y="174"/>
                    </a:cubicBezTo>
                    <a:cubicBezTo>
                      <a:pt x="116" y="169"/>
                      <a:pt x="116" y="169"/>
                      <a:pt x="116" y="169"/>
                    </a:cubicBezTo>
                    <a:cubicBezTo>
                      <a:pt x="116" y="169"/>
                      <a:pt x="116" y="169"/>
                      <a:pt x="116" y="169"/>
                    </a:cubicBezTo>
                    <a:cubicBezTo>
                      <a:pt x="119" y="166"/>
                      <a:pt x="122" y="165"/>
                      <a:pt x="125" y="164"/>
                    </a:cubicBezTo>
                    <a:cubicBezTo>
                      <a:pt x="123" y="162"/>
                      <a:pt x="123" y="162"/>
                      <a:pt x="123" y="162"/>
                    </a:cubicBezTo>
                    <a:cubicBezTo>
                      <a:pt x="117" y="156"/>
                      <a:pt x="117" y="156"/>
                      <a:pt x="117" y="156"/>
                    </a:cubicBezTo>
                    <a:cubicBezTo>
                      <a:pt x="117" y="156"/>
                      <a:pt x="117" y="156"/>
                      <a:pt x="117" y="156"/>
                    </a:cubicBezTo>
                    <a:cubicBezTo>
                      <a:pt x="117" y="156"/>
                      <a:pt x="117" y="156"/>
                      <a:pt x="117" y="156"/>
                    </a:cubicBezTo>
                    <a:cubicBezTo>
                      <a:pt x="113" y="151"/>
                      <a:pt x="113" y="151"/>
                      <a:pt x="113" y="151"/>
                    </a:cubicBezTo>
                    <a:cubicBezTo>
                      <a:pt x="113" y="150"/>
                      <a:pt x="113" y="150"/>
                      <a:pt x="113" y="150"/>
                    </a:cubicBezTo>
                    <a:cubicBezTo>
                      <a:pt x="113" y="150"/>
                      <a:pt x="113" y="150"/>
                      <a:pt x="113" y="150"/>
                    </a:cubicBezTo>
                    <a:cubicBezTo>
                      <a:pt x="115" y="147"/>
                      <a:pt x="115" y="147"/>
                      <a:pt x="115" y="147"/>
                    </a:cubicBezTo>
                    <a:cubicBezTo>
                      <a:pt x="109" y="148"/>
                      <a:pt x="109" y="148"/>
                      <a:pt x="109" y="148"/>
                    </a:cubicBezTo>
                    <a:cubicBezTo>
                      <a:pt x="98" y="146"/>
                      <a:pt x="98" y="146"/>
                      <a:pt x="98" y="146"/>
                    </a:cubicBezTo>
                    <a:cubicBezTo>
                      <a:pt x="94" y="144"/>
                      <a:pt x="91" y="141"/>
                      <a:pt x="90" y="138"/>
                    </a:cubicBezTo>
                    <a:cubicBezTo>
                      <a:pt x="88" y="131"/>
                      <a:pt x="87" y="125"/>
                      <a:pt x="87" y="119"/>
                    </a:cubicBezTo>
                    <a:cubicBezTo>
                      <a:pt x="86" y="121"/>
                      <a:pt x="84" y="122"/>
                      <a:pt x="82" y="122"/>
                    </a:cubicBezTo>
                    <a:cubicBezTo>
                      <a:pt x="73" y="120"/>
                      <a:pt x="73" y="120"/>
                      <a:pt x="73" y="120"/>
                    </a:cubicBezTo>
                    <a:cubicBezTo>
                      <a:pt x="68" y="116"/>
                      <a:pt x="68" y="116"/>
                      <a:pt x="68" y="116"/>
                    </a:cubicBezTo>
                    <a:cubicBezTo>
                      <a:pt x="61" y="114"/>
                      <a:pt x="61" y="114"/>
                      <a:pt x="61" y="114"/>
                    </a:cubicBezTo>
                    <a:cubicBezTo>
                      <a:pt x="58" y="114"/>
                      <a:pt x="58" y="114"/>
                      <a:pt x="58" y="114"/>
                    </a:cubicBezTo>
                    <a:cubicBezTo>
                      <a:pt x="56" y="114"/>
                      <a:pt x="53" y="113"/>
                      <a:pt x="52" y="112"/>
                    </a:cubicBezTo>
                    <a:cubicBezTo>
                      <a:pt x="49" y="110"/>
                      <a:pt x="48" y="108"/>
                      <a:pt x="48" y="107"/>
                    </a:cubicBezTo>
                    <a:cubicBezTo>
                      <a:pt x="47" y="104"/>
                      <a:pt x="48" y="102"/>
                      <a:pt x="51" y="100"/>
                    </a:cubicBezTo>
                    <a:cubicBezTo>
                      <a:pt x="53" y="98"/>
                      <a:pt x="57" y="94"/>
                      <a:pt x="59" y="90"/>
                    </a:cubicBezTo>
                    <a:cubicBezTo>
                      <a:pt x="57" y="87"/>
                      <a:pt x="55" y="83"/>
                      <a:pt x="57" y="80"/>
                    </a:cubicBezTo>
                    <a:cubicBezTo>
                      <a:pt x="57" y="79"/>
                      <a:pt x="57" y="79"/>
                      <a:pt x="57" y="79"/>
                    </a:cubicBezTo>
                    <a:cubicBezTo>
                      <a:pt x="57" y="77"/>
                      <a:pt x="61" y="76"/>
                      <a:pt x="67" y="74"/>
                    </a:cubicBezTo>
                    <a:cubicBezTo>
                      <a:pt x="67" y="72"/>
                      <a:pt x="68" y="70"/>
                      <a:pt x="69" y="70"/>
                    </a:cubicBezTo>
                    <a:cubicBezTo>
                      <a:pt x="75" y="70"/>
                      <a:pt x="75" y="70"/>
                      <a:pt x="75" y="70"/>
                    </a:cubicBezTo>
                    <a:cubicBezTo>
                      <a:pt x="74" y="70"/>
                      <a:pt x="74" y="70"/>
                      <a:pt x="74" y="70"/>
                    </a:cubicBezTo>
                    <a:cubicBezTo>
                      <a:pt x="70" y="67"/>
                      <a:pt x="69" y="64"/>
                      <a:pt x="71" y="61"/>
                    </a:cubicBezTo>
                    <a:cubicBezTo>
                      <a:pt x="74" y="59"/>
                      <a:pt x="74" y="59"/>
                      <a:pt x="74" y="59"/>
                    </a:cubicBezTo>
                    <a:cubicBezTo>
                      <a:pt x="77" y="58"/>
                      <a:pt x="82" y="58"/>
                      <a:pt x="86" y="60"/>
                    </a:cubicBezTo>
                    <a:cubicBezTo>
                      <a:pt x="95" y="67"/>
                      <a:pt x="95" y="67"/>
                      <a:pt x="95" y="67"/>
                    </a:cubicBezTo>
                    <a:cubicBezTo>
                      <a:pt x="104" y="67"/>
                      <a:pt x="104" y="67"/>
                      <a:pt x="104" y="67"/>
                    </a:cubicBezTo>
                    <a:cubicBezTo>
                      <a:pt x="107" y="69"/>
                      <a:pt x="107" y="69"/>
                      <a:pt x="107" y="69"/>
                    </a:cubicBezTo>
                    <a:cubicBezTo>
                      <a:pt x="107" y="72"/>
                      <a:pt x="107" y="72"/>
                      <a:pt x="107" y="72"/>
                    </a:cubicBezTo>
                    <a:cubicBezTo>
                      <a:pt x="107" y="74"/>
                      <a:pt x="106" y="76"/>
                      <a:pt x="105" y="76"/>
                    </a:cubicBezTo>
                    <a:cubicBezTo>
                      <a:pt x="103" y="76"/>
                      <a:pt x="102" y="78"/>
                      <a:pt x="101" y="80"/>
                    </a:cubicBezTo>
                    <a:cubicBezTo>
                      <a:pt x="105" y="90"/>
                      <a:pt x="105" y="90"/>
                      <a:pt x="105" y="90"/>
                    </a:cubicBezTo>
                    <a:cubicBezTo>
                      <a:pt x="108" y="86"/>
                      <a:pt x="110" y="84"/>
                      <a:pt x="113" y="84"/>
                    </a:cubicBezTo>
                    <a:cubicBezTo>
                      <a:pt x="114" y="84"/>
                      <a:pt x="115" y="84"/>
                      <a:pt x="117" y="86"/>
                    </a:cubicBezTo>
                    <a:cubicBezTo>
                      <a:pt x="118" y="88"/>
                      <a:pt x="119" y="92"/>
                      <a:pt x="120" y="95"/>
                    </a:cubicBezTo>
                    <a:cubicBezTo>
                      <a:pt x="120" y="100"/>
                      <a:pt x="121" y="103"/>
                      <a:pt x="123" y="105"/>
                    </a:cubicBezTo>
                    <a:cubicBezTo>
                      <a:pt x="126" y="110"/>
                      <a:pt x="126" y="110"/>
                      <a:pt x="126" y="110"/>
                    </a:cubicBezTo>
                    <a:cubicBezTo>
                      <a:pt x="131" y="116"/>
                      <a:pt x="133" y="120"/>
                      <a:pt x="134" y="124"/>
                    </a:cubicBezTo>
                    <a:cubicBezTo>
                      <a:pt x="150" y="122"/>
                      <a:pt x="150" y="122"/>
                      <a:pt x="150" y="122"/>
                    </a:cubicBezTo>
                    <a:cubicBezTo>
                      <a:pt x="157" y="118"/>
                      <a:pt x="157" y="118"/>
                      <a:pt x="157" y="118"/>
                    </a:cubicBezTo>
                    <a:cubicBezTo>
                      <a:pt x="163" y="110"/>
                      <a:pt x="163" y="110"/>
                      <a:pt x="163" y="110"/>
                    </a:cubicBezTo>
                    <a:cubicBezTo>
                      <a:pt x="166" y="102"/>
                      <a:pt x="166" y="102"/>
                      <a:pt x="166" y="102"/>
                    </a:cubicBezTo>
                    <a:cubicBezTo>
                      <a:pt x="166" y="102"/>
                      <a:pt x="166" y="102"/>
                      <a:pt x="166" y="102"/>
                    </a:cubicBezTo>
                    <a:cubicBezTo>
                      <a:pt x="166" y="102"/>
                      <a:pt x="166" y="102"/>
                      <a:pt x="166" y="102"/>
                    </a:cubicBezTo>
                    <a:cubicBezTo>
                      <a:pt x="168" y="94"/>
                      <a:pt x="168" y="94"/>
                      <a:pt x="168" y="94"/>
                    </a:cubicBezTo>
                    <a:cubicBezTo>
                      <a:pt x="168" y="93"/>
                      <a:pt x="168" y="93"/>
                      <a:pt x="168" y="93"/>
                    </a:cubicBezTo>
                    <a:cubicBezTo>
                      <a:pt x="168" y="92"/>
                      <a:pt x="168" y="92"/>
                      <a:pt x="168" y="92"/>
                    </a:cubicBezTo>
                    <a:cubicBezTo>
                      <a:pt x="169" y="92"/>
                      <a:pt x="169" y="92"/>
                      <a:pt x="169" y="92"/>
                    </a:cubicBezTo>
                    <a:cubicBezTo>
                      <a:pt x="175" y="88"/>
                      <a:pt x="175" y="88"/>
                      <a:pt x="175" y="88"/>
                    </a:cubicBezTo>
                    <a:cubicBezTo>
                      <a:pt x="176" y="88"/>
                      <a:pt x="176" y="88"/>
                      <a:pt x="176" y="88"/>
                    </a:cubicBezTo>
                    <a:cubicBezTo>
                      <a:pt x="175" y="87"/>
                      <a:pt x="175" y="87"/>
                      <a:pt x="175" y="87"/>
                    </a:cubicBezTo>
                    <a:cubicBezTo>
                      <a:pt x="165" y="84"/>
                      <a:pt x="165" y="84"/>
                      <a:pt x="165" y="84"/>
                    </a:cubicBezTo>
                    <a:cubicBezTo>
                      <a:pt x="165" y="84"/>
                      <a:pt x="165" y="84"/>
                      <a:pt x="165" y="84"/>
                    </a:cubicBezTo>
                    <a:cubicBezTo>
                      <a:pt x="165" y="84"/>
                      <a:pt x="165" y="84"/>
                      <a:pt x="165" y="84"/>
                    </a:cubicBezTo>
                    <a:cubicBezTo>
                      <a:pt x="163" y="78"/>
                      <a:pt x="163" y="78"/>
                      <a:pt x="163" y="78"/>
                    </a:cubicBezTo>
                    <a:lnTo>
                      <a:pt x="162" y="76"/>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96" name="Freeform 34"/>
              <p:cNvSpPr/>
              <p:nvPr>
                <p:custDataLst>
                  <p:tags r:id="rId32"/>
                </p:custDataLst>
              </p:nvPr>
            </p:nvSpPr>
            <p:spPr bwMode="auto">
              <a:xfrm>
                <a:off x="10031" y="5749"/>
                <a:ext cx="1100" cy="1085"/>
              </a:xfrm>
              <a:custGeom>
                <a:avLst/>
                <a:gdLst>
                  <a:gd name="T0" fmla="*/ 41 w 186"/>
                  <a:gd name="T1" fmla="*/ 60 h 183"/>
                  <a:gd name="T2" fmla="*/ 2 w 186"/>
                  <a:gd name="T3" fmla="*/ 81 h 183"/>
                  <a:gd name="T4" fmla="*/ 15 w 186"/>
                  <a:gd name="T5" fmla="*/ 111 h 183"/>
                  <a:gd name="T6" fmla="*/ 16 w 186"/>
                  <a:gd name="T7" fmla="*/ 111 h 183"/>
                  <a:gd name="T8" fmla="*/ 34 w 186"/>
                  <a:gd name="T9" fmla="*/ 143 h 183"/>
                  <a:gd name="T10" fmla="*/ 44 w 186"/>
                  <a:gd name="T11" fmla="*/ 145 h 183"/>
                  <a:gd name="T12" fmla="*/ 53 w 186"/>
                  <a:gd name="T13" fmla="*/ 150 h 183"/>
                  <a:gd name="T14" fmla="*/ 106 w 186"/>
                  <a:gd name="T15" fmla="*/ 155 h 183"/>
                  <a:gd name="T16" fmla="*/ 109 w 186"/>
                  <a:gd name="T17" fmla="*/ 173 h 183"/>
                  <a:gd name="T18" fmla="*/ 130 w 186"/>
                  <a:gd name="T19" fmla="*/ 171 h 183"/>
                  <a:gd name="T20" fmla="*/ 142 w 186"/>
                  <a:gd name="T21" fmla="*/ 183 h 183"/>
                  <a:gd name="T22" fmla="*/ 151 w 186"/>
                  <a:gd name="T23" fmla="*/ 174 h 183"/>
                  <a:gd name="T24" fmla="*/ 163 w 186"/>
                  <a:gd name="T25" fmla="*/ 175 h 183"/>
                  <a:gd name="T26" fmla="*/ 174 w 186"/>
                  <a:gd name="T27" fmla="*/ 165 h 183"/>
                  <a:gd name="T28" fmla="*/ 172 w 186"/>
                  <a:gd name="T29" fmla="*/ 163 h 183"/>
                  <a:gd name="T30" fmla="*/ 173 w 186"/>
                  <a:gd name="T31" fmla="*/ 153 h 183"/>
                  <a:gd name="T32" fmla="*/ 152 w 186"/>
                  <a:gd name="T33" fmla="*/ 147 h 183"/>
                  <a:gd name="T34" fmla="*/ 142 w 186"/>
                  <a:gd name="T35" fmla="*/ 131 h 183"/>
                  <a:gd name="T36" fmla="*/ 138 w 186"/>
                  <a:gd name="T37" fmla="*/ 118 h 183"/>
                  <a:gd name="T38" fmla="*/ 149 w 186"/>
                  <a:gd name="T39" fmla="*/ 113 h 183"/>
                  <a:gd name="T40" fmla="*/ 156 w 186"/>
                  <a:gd name="T41" fmla="*/ 102 h 183"/>
                  <a:gd name="T42" fmla="*/ 160 w 186"/>
                  <a:gd name="T43" fmla="*/ 98 h 183"/>
                  <a:gd name="T44" fmla="*/ 160 w 186"/>
                  <a:gd name="T45" fmla="*/ 81 h 183"/>
                  <a:gd name="T46" fmla="*/ 170 w 186"/>
                  <a:gd name="T47" fmla="*/ 83 h 183"/>
                  <a:gd name="T48" fmla="*/ 171 w 186"/>
                  <a:gd name="T49" fmla="*/ 84 h 183"/>
                  <a:gd name="T50" fmla="*/ 186 w 186"/>
                  <a:gd name="T51" fmla="*/ 81 h 183"/>
                  <a:gd name="T52" fmla="*/ 169 w 186"/>
                  <a:gd name="T53" fmla="*/ 68 h 183"/>
                  <a:gd name="T54" fmla="*/ 152 w 186"/>
                  <a:gd name="T55" fmla="*/ 63 h 183"/>
                  <a:gd name="T56" fmla="*/ 152 w 186"/>
                  <a:gd name="T57" fmla="*/ 63 h 183"/>
                  <a:gd name="T58" fmla="*/ 131 w 186"/>
                  <a:gd name="T59" fmla="*/ 48 h 183"/>
                  <a:gd name="T60" fmla="*/ 148 w 186"/>
                  <a:gd name="T61" fmla="*/ 29 h 183"/>
                  <a:gd name="T62" fmla="*/ 142 w 186"/>
                  <a:gd name="T63" fmla="*/ 9 h 183"/>
                  <a:gd name="T64" fmla="*/ 114 w 186"/>
                  <a:gd name="T65" fmla="*/ 14 h 183"/>
                  <a:gd name="T66" fmla="*/ 101 w 186"/>
                  <a:gd name="T67" fmla="*/ 7 h 183"/>
                  <a:gd name="T68" fmla="*/ 96 w 186"/>
                  <a:gd name="T69" fmla="*/ 5 h 183"/>
                  <a:gd name="T70" fmla="*/ 95 w 186"/>
                  <a:gd name="T71" fmla="*/ 3 h 183"/>
                  <a:gd name="T72" fmla="*/ 95 w 186"/>
                  <a:gd name="T73" fmla="*/ 3 h 183"/>
                  <a:gd name="T74" fmla="*/ 94 w 186"/>
                  <a:gd name="T75" fmla="*/ 1 h 183"/>
                  <a:gd name="T76" fmla="*/ 94 w 186"/>
                  <a:gd name="T77" fmla="*/ 0 h 183"/>
                  <a:gd name="T78" fmla="*/ 93 w 186"/>
                  <a:gd name="T79" fmla="*/ 11 h 183"/>
                  <a:gd name="T80" fmla="*/ 92 w 186"/>
                  <a:gd name="T81" fmla="*/ 18 h 183"/>
                  <a:gd name="T82" fmla="*/ 93 w 186"/>
                  <a:gd name="T83" fmla="*/ 34 h 183"/>
                  <a:gd name="T84" fmla="*/ 92 w 186"/>
                  <a:gd name="T85" fmla="*/ 35 h 183"/>
                  <a:gd name="T86" fmla="*/ 87 w 186"/>
                  <a:gd name="T87" fmla="*/ 48 h 183"/>
                  <a:gd name="T88" fmla="*/ 67 w 186"/>
                  <a:gd name="T89" fmla="*/ 55 h 183"/>
                  <a:gd name="T90" fmla="*/ 42 w 186"/>
                  <a:gd name="T91" fmla="*/ 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83">
                    <a:moveTo>
                      <a:pt x="42" y="60"/>
                    </a:moveTo>
                    <a:cubicBezTo>
                      <a:pt x="41" y="60"/>
                      <a:pt x="41" y="60"/>
                      <a:pt x="41" y="60"/>
                    </a:cubicBezTo>
                    <a:cubicBezTo>
                      <a:pt x="11" y="73"/>
                      <a:pt x="11" y="73"/>
                      <a:pt x="11" y="73"/>
                    </a:cubicBezTo>
                    <a:cubicBezTo>
                      <a:pt x="2" y="81"/>
                      <a:pt x="2" y="81"/>
                      <a:pt x="2" y="81"/>
                    </a:cubicBezTo>
                    <a:cubicBezTo>
                      <a:pt x="0" y="95"/>
                      <a:pt x="2" y="103"/>
                      <a:pt x="6" y="105"/>
                    </a:cubicBezTo>
                    <a:cubicBezTo>
                      <a:pt x="15" y="111"/>
                      <a:pt x="15" y="111"/>
                      <a:pt x="15" y="111"/>
                    </a:cubicBezTo>
                    <a:cubicBezTo>
                      <a:pt x="16" y="111"/>
                      <a:pt x="16" y="111"/>
                      <a:pt x="16" y="111"/>
                    </a:cubicBezTo>
                    <a:cubicBezTo>
                      <a:pt x="16" y="111"/>
                      <a:pt x="16" y="111"/>
                      <a:pt x="16" y="111"/>
                    </a:cubicBezTo>
                    <a:cubicBezTo>
                      <a:pt x="18" y="126"/>
                      <a:pt x="18" y="126"/>
                      <a:pt x="18" y="126"/>
                    </a:cubicBezTo>
                    <a:cubicBezTo>
                      <a:pt x="26" y="136"/>
                      <a:pt x="31" y="141"/>
                      <a:pt x="34" y="143"/>
                    </a:cubicBezTo>
                    <a:cubicBezTo>
                      <a:pt x="42" y="145"/>
                      <a:pt x="42" y="145"/>
                      <a:pt x="42" y="145"/>
                    </a:cubicBezTo>
                    <a:cubicBezTo>
                      <a:pt x="44" y="145"/>
                      <a:pt x="44" y="145"/>
                      <a:pt x="44" y="145"/>
                    </a:cubicBezTo>
                    <a:cubicBezTo>
                      <a:pt x="44" y="145"/>
                      <a:pt x="44" y="145"/>
                      <a:pt x="44" y="145"/>
                    </a:cubicBezTo>
                    <a:cubicBezTo>
                      <a:pt x="45" y="147"/>
                      <a:pt x="48" y="149"/>
                      <a:pt x="53" y="150"/>
                    </a:cubicBezTo>
                    <a:cubicBezTo>
                      <a:pt x="77" y="151"/>
                      <a:pt x="77" y="151"/>
                      <a:pt x="77" y="151"/>
                    </a:cubicBezTo>
                    <a:cubicBezTo>
                      <a:pt x="94" y="151"/>
                      <a:pt x="104" y="153"/>
                      <a:pt x="106" y="155"/>
                    </a:cubicBezTo>
                    <a:cubicBezTo>
                      <a:pt x="108" y="156"/>
                      <a:pt x="109" y="160"/>
                      <a:pt x="108" y="166"/>
                    </a:cubicBezTo>
                    <a:cubicBezTo>
                      <a:pt x="108" y="170"/>
                      <a:pt x="108" y="173"/>
                      <a:pt x="109" y="173"/>
                    </a:cubicBezTo>
                    <a:cubicBezTo>
                      <a:pt x="118" y="171"/>
                      <a:pt x="118" y="171"/>
                      <a:pt x="118" y="171"/>
                    </a:cubicBezTo>
                    <a:cubicBezTo>
                      <a:pt x="124" y="169"/>
                      <a:pt x="128" y="169"/>
                      <a:pt x="130" y="171"/>
                    </a:cubicBezTo>
                    <a:cubicBezTo>
                      <a:pt x="134" y="175"/>
                      <a:pt x="134" y="175"/>
                      <a:pt x="134" y="175"/>
                    </a:cubicBezTo>
                    <a:cubicBezTo>
                      <a:pt x="138" y="181"/>
                      <a:pt x="142" y="183"/>
                      <a:pt x="142" y="183"/>
                    </a:cubicBezTo>
                    <a:cubicBezTo>
                      <a:pt x="145" y="182"/>
                      <a:pt x="148" y="179"/>
                      <a:pt x="150" y="175"/>
                    </a:cubicBezTo>
                    <a:cubicBezTo>
                      <a:pt x="151" y="174"/>
                      <a:pt x="151" y="174"/>
                      <a:pt x="151" y="174"/>
                    </a:cubicBezTo>
                    <a:cubicBezTo>
                      <a:pt x="158" y="179"/>
                      <a:pt x="158" y="179"/>
                      <a:pt x="158" y="179"/>
                    </a:cubicBezTo>
                    <a:cubicBezTo>
                      <a:pt x="163" y="175"/>
                      <a:pt x="163" y="175"/>
                      <a:pt x="163" y="175"/>
                    </a:cubicBezTo>
                    <a:cubicBezTo>
                      <a:pt x="164" y="169"/>
                      <a:pt x="167" y="167"/>
                      <a:pt x="172" y="166"/>
                    </a:cubicBezTo>
                    <a:cubicBezTo>
                      <a:pt x="174" y="165"/>
                      <a:pt x="174" y="165"/>
                      <a:pt x="174" y="165"/>
                    </a:cubicBezTo>
                    <a:cubicBezTo>
                      <a:pt x="173" y="164"/>
                      <a:pt x="173" y="164"/>
                      <a:pt x="173" y="164"/>
                    </a:cubicBezTo>
                    <a:cubicBezTo>
                      <a:pt x="172" y="163"/>
                      <a:pt x="172" y="163"/>
                      <a:pt x="172" y="163"/>
                    </a:cubicBezTo>
                    <a:cubicBezTo>
                      <a:pt x="172" y="163"/>
                      <a:pt x="172" y="163"/>
                      <a:pt x="172" y="163"/>
                    </a:cubicBezTo>
                    <a:cubicBezTo>
                      <a:pt x="173" y="153"/>
                      <a:pt x="173" y="153"/>
                      <a:pt x="173" y="153"/>
                    </a:cubicBezTo>
                    <a:cubicBezTo>
                      <a:pt x="170" y="148"/>
                      <a:pt x="166" y="146"/>
                      <a:pt x="161" y="147"/>
                    </a:cubicBezTo>
                    <a:cubicBezTo>
                      <a:pt x="157" y="148"/>
                      <a:pt x="154" y="148"/>
                      <a:pt x="152" y="147"/>
                    </a:cubicBezTo>
                    <a:cubicBezTo>
                      <a:pt x="152" y="145"/>
                      <a:pt x="152" y="145"/>
                      <a:pt x="152" y="143"/>
                    </a:cubicBezTo>
                    <a:cubicBezTo>
                      <a:pt x="149" y="138"/>
                      <a:pt x="146" y="134"/>
                      <a:pt x="142" y="131"/>
                    </a:cubicBezTo>
                    <a:cubicBezTo>
                      <a:pt x="138" y="127"/>
                      <a:pt x="136" y="123"/>
                      <a:pt x="138" y="119"/>
                    </a:cubicBezTo>
                    <a:cubicBezTo>
                      <a:pt x="138" y="118"/>
                      <a:pt x="138" y="118"/>
                      <a:pt x="138" y="118"/>
                    </a:cubicBezTo>
                    <a:cubicBezTo>
                      <a:pt x="150" y="120"/>
                      <a:pt x="150" y="120"/>
                      <a:pt x="150" y="120"/>
                    </a:cubicBezTo>
                    <a:cubicBezTo>
                      <a:pt x="149" y="113"/>
                      <a:pt x="149" y="113"/>
                      <a:pt x="149" y="113"/>
                    </a:cubicBezTo>
                    <a:cubicBezTo>
                      <a:pt x="148" y="109"/>
                      <a:pt x="149" y="107"/>
                      <a:pt x="151" y="105"/>
                    </a:cubicBezTo>
                    <a:cubicBezTo>
                      <a:pt x="152" y="103"/>
                      <a:pt x="154" y="102"/>
                      <a:pt x="156" y="102"/>
                    </a:cubicBezTo>
                    <a:cubicBezTo>
                      <a:pt x="160" y="100"/>
                      <a:pt x="160" y="100"/>
                      <a:pt x="160" y="100"/>
                    </a:cubicBezTo>
                    <a:cubicBezTo>
                      <a:pt x="160" y="98"/>
                      <a:pt x="160" y="98"/>
                      <a:pt x="160" y="98"/>
                    </a:cubicBezTo>
                    <a:cubicBezTo>
                      <a:pt x="157" y="91"/>
                      <a:pt x="156" y="85"/>
                      <a:pt x="157" y="83"/>
                    </a:cubicBezTo>
                    <a:cubicBezTo>
                      <a:pt x="160" y="81"/>
                      <a:pt x="160" y="81"/>
                      <a:pt x="160" y="81"/>
                    </a:cubicBezTo>
                    <a:cubicBezTo>
                      <a:pt x="161" y="80"/>
                      <a:pt x="165" y="81"/>
                      <a:pt x="170" y="83"/>
                    </a:cubicBezTo>
                    <a:cubicBezTo>
                      <a:pt x="170" y="83"/>
                      <a:pt x="170" y="83"/>
                      <a:pt x="170" y="83"/>
                    </a:cubicBezTo>
                    <a:cubicBezTo>
                      <a:pt x="171" y="83"/>
                      <a:pt x="171" y="83"/>
                      <a:pt x="171" y="83"/>
                    </a:cubicBezTo>
                    <a:cubicBezTo>
                      <a:pt x="171" y="84"/>
                      <a:pt x="171" y="84"/>
                      <a:pt x="171" y="84"/>
                    </a:cubicBezTo>
                    <a:cubicBezTo>
                      <a:pt x="175" y="89"/>
                      <a:pt x="178" y="93"/>
                      <a:pt x="179" y="93"/>
                    </a:cubicBezTo>
                    <a:cubicBezTo>
                      <a:pt x="186" y="81"/>
                      <a:pt x="186" y="81"/>
                      <a:pt x="186" y="81"/>
                    </a:cubicBezTo>
                    <a:cubicBezTo>
                      <a:pt x="180" y="73"/>
                      <a:pt x="176" y="67"/>
                      <a:pt x="175" y="64"/>
                    </a:cubicBezTo>
                    <a:cubicBezTo>
                      <a:pt x="169" y="68"/>
                      <a:pt x="169" y="68"/>
                      <a:pt x="169" y="68"/>
                    </a:cubicBezTo>
                    <a:cubicBezTo>
                      <a:pt x="168" y="67"/>
                      <a:pt x="168" y="67"/>
                      <a:pt x="168" y="67"/>
                    </a:cubicBezTo>
                    <a:cubicBezTo>
                      <a:pt x="152" y="63"/>
                      <a:pt x="152" y="63"/>
                      <a:pt x="152" y="63"/>
                    </a:cubicBezTo>
                    <a:cubicBezTo>
                      <a:pt x="152" y="63"/>
                      <a:pt x="152" y="63"/>
                      <a:pt x="152" y="63"/>
                    </a:cubicBezTo>
                    <a:cubicBezTo>
                      <a:pt x="152" y="63"/>
                      <a:pt x="152" y="63"/>
                      <a:pt x="152" y="63"/>
                    </a:cubicBezTo>
                    <a:cubicBezTo>
                      <a:pt x="145" y="60"/>
                      <a:pt x="141" y="56"/>
                      <a:pt x="140" y="53"/>
                    </a:cubicBezTo>
                    <a:cubicBezTo>
                      <a:pt x="131" y="48"/>
                      <a:pt x="131" y="48"/>
                      <a:pt x="131" y="48"/>
                    </a:cubicBezTo>
                    <a:cubicBezTo>
                      <a:pt x="131" y="39"/>
                      <a:pt x="131" y="39"/>
                      <a:pt x="131" y="39"/>
                    </a:cubicBezTo>
                    <a:cubicBezTo>
                      <a:pt x="148" y="29"/>
                      <a:pt x="148" y="29"/>
                      <a:pt x="148" y="29"/>
                    </a:cubicBezTo>
                    <a:cubicBezTo>
                      <a:pt x="148" y="24"/>
                      <a:pt x="146" y="19"/>
                      <a:pt x="144" y="15"/>
                    </a:cubicBezTo>
                    <a:cubicBezTo>
                      <a:pt x="142" y="9"/>
                      <a:pt x="142" y="9"/>
                      <a:pt x="142" y="9"/>
                    </a:cubicBezTo>
                    <a:cubicBezTo>
                      <a:pt x="130" y="11"/>
                      <a:pt x="130" y="11"/>
                      <a:pt x="130" y="11"/>
                    </a:cubicBezTo>
                    <a:cubicBezTo>
                      <a:pt x="124" y="13"/>
                      <a:pt x="119" y="14"/>
                      <a:pt x="114" y="14"/>
                    </a:cubicBezTo>
                    <a:cubicBezTo>
                      <a:pt x="101" y="11"/>
                      <a:pt x="101" y="11"/>
                      <a:pt x="101" y="11"/>
                    </a:cubicBezTo>
                    <a:cubicBezTo>
                      <a:pt x="101" y="7"/>
                      <a:pt x="101" y="7"/>
                      <a:pt x="101" y="7"/>
                    </a:cubicBezTo>
                    <a:cubicBezTo>
                      <a:pt x="99" y="7"/>
                      <a:pt x="99" y="7"/>
                      <a:pt x="99" y="7"/>
                    </a:cubicBezTo>
                    <a:cubicBezTo>
                      <a:pt x="96" y="5"/>
                      <a:pt x="96" y="5"/>
                      <a:pt x="96" y="5"/>
                    </a:cubicBezTo>
                    <a:cubicBezTo>
                      <a:pt x="95" y="3"/>
                      <a:pt x="95" y="3"/>
                      <a:pt x="95" y="3"/>
                    </a:cubicBezTo>
                    <a:cubicBezTo>
                      <a:pt x="95" y="3"/>
                      <a:pt x="95" y="3"/>
                      <a:pt x="95" y="3"/>
                    </a:cubicBezTo>
                    <a:cubicBezTo>
                      <a:pt x="95" y="3"/>
                      <a:pt x="95" y="3"/>
                      <a:pt x="95" y="3"/>
                    </a:cubicBezTo>
                    <a:cubicBezTo>
                      <a:pt x="95" y="3"/>
                      <a:pt x="95" y="3"/>
                      <a:pt x="95" y="3"/>
                    </a:cubicBezTo>
                    <a:cubicBezTo>
                      <a:pt x="95" y="3"/>
                      <a:pt x="95" y="3"/>
                      <a:pt x="95" y="3"/>
                    </a:cubicBezTo>
                    <a:cubicBezTo>
                      <a:pt x="94" y="1"/>
                      <a:pt x="94" y="1"/>
                      <a:pt x="94" y="1"/>
                    </a:cubicBezTo>
                    <a:cubicBezTo>
                      <a:pt x="94" y="1"/>
                      <a:pt x="94" y="1"/>
                      <a:pt x="94" y="1"/>
                    </a:cubicBezTo>
                    <a:cubicBezTo>
                      <a:pt x="94" y="0"/>
                      <a:pt x="94" y="0"/>
                      <a:pt x="94" y="0"/>
                    </a:cubicBezTo>
                    <a:cubicBezTo>
                      <a:pt x="94" y="0"/>
                      <a:pt x="94" y="0"/>
                      <a:pt x="94" y="0"/>
                    </a:cubicBezTo>
                    <a:cubicBezTo>
                      <a:pt x="93" y="11"/>
                      <a:pt x="93" y="11"/>
                      <a:pt x="93" y="11"/>
                    </a:cubicBezTo>
                    <a:cubicBezTo>
                      <a:pt x="92" y="14"/>
                      <a:pt x="92" y="14"/>
                      <a:pt x="92" y="14"/>
                    </a:cubicBezTo>
                    <a:cubicBezTo>
                      <a:pt x="92" y="16"/>
                      <a:pt x="91" y="17"/>
                      <a:pt x="92" y="18"/>
                    </a:cubicBezTo>
                    <a:cubicBezTo>
                      <a:pt x="94" y="21"/>
                      <a:pt x="93" y="24"/>
                      <a:pt x="91" y="27"/>
                    </a:cubicBezTo>
                    <a:cubicBezTo>
                      <a:pt x="93" y="34"/>
                      <a:pt x="93" y="34"/>
                      <a:pt x="93" y="34"/>
                    </a:cubicBezTo>
                    <a:cubicBezTo>
                      <a:pt x="92" y="34"/>
                      <a:pt x="92" y="34"/>
                      <a:pt x="92" y="34"/>
                    </a:cubicBezTo>
                    <a:cubicBezTo>
                      <a:pt x="92" y="35"/>
                      <a:pt x="92" y="35"/>
                      <a:pt x="92" y="35"/>
                    </a:cubicBezTo>
                    <a:cubicBezTo>
                      <a:pt x="87" y="39"/>
                      <a:pt x="87" y="39"/>
                      <a:pt x="87" y="39"/>
                    </a:cubicBezTo>
                    <a:cubicBezTo>
                      <a:pt x="87" y="48"/>
                      <a:pt x="87" y="48"/>
                      <a:pt x="87" y="48"/>
                    </a:cubicBezTo>
                    <a:cubicBezTo>
                      <a:pt x="86" y="49"/>
                      <a:pt x="86" y="49"/>
                      <a:pt x="86" y="49"/>
                    </a:cubicBezTo>
                    <a:cubicBezTo>
                      <a:pt x="77" y="53"/>
                      <a:pt x="71" y="55"/>
                      <a:pt x="67" y="55"/>
                    </a:cubicBezTo>
                    <a:cubicBezTo>
                      <a:pt x="50" y="53"/>
                      <a:pt x="50" y="53"/>
                      <a:pt x="50" y="53"/>
                    </a:cubicBezTo>
                    <a:cubicBezTo>
                      <a:pt x="42" y="60"/>
                      <a:pt x="42" y="60"/>
                      <a:pt x="42" y="60"/>
                    </a:cubicBezTo>
                    <a:close/>
                  </a:path>
                </a:pathLst>
              </a:custGeom>
              <a:solidFill>
                <a:schemeClr val="tx2">
                  <a:lumMod val="20000"/>
                  <a:lumOff val="80000"/>
                </a:schemeClr>
              </a:solidFill>
              <a:ln>
                <a:noFill/>
              </a:ln>
            </p:spPr>
            <p:txBody>
              <a:bodyPr vert="horz" wrap="square" lIns="91440" tIns="45720" rIns="91440" bIns="45720" numCol="1" anchor="t" anchorCtr="0" compatLnSpc="1">
                <a:no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797" name="Freeform 35"/>
              <p:cNvSpPr/>
              <p:nvPr>
                <p:custDataLst>
                  <p:tags r:id="rId33"/>
                </p:custDataLst>
              </p:nvPr>
            </p:nvSpPr>
            <p:spPr bwMode="auto">
              <a:xfrm>
                <a:off x="12096" y="8064"/>
                <a:ext cx="313" cy="758"/>
              </a:xfrm>
              <a:custGeom>
                <a:avLst/>
                <a:gdLst>
                  <a:gd name="T0" fmla="*/ 40 w 53"/>
                  <a:gd name="T1" fmla="*/ 0 h 128"/>
                  <a:gd name="T2" fmla="*/ 12 w 53"/>
                  <a:gd name="T3" fmla="*/ 35 h 128"/>
                  <a:gd name="T4" fmla="*/ 0 w 53"/>
                  <a:gd name="T5" fmla="*/ 54 h 128"/>
                  <a:gd name="T6" fmla="*/ 3 w 53"/>
                  <a:gd name="T7" fmla="*/ 76 h 128"/>
                  <a:gd name="T8" fmla="*/ 3 w 53"/>
                  <a:gd name="T9" fmla="*/ 77 h 128"/>
                  <a:gd name="T10" fmla="*/ 3 w 53"/>
                  <a:gd name="T11" fmla="*/ 77 h 128"/>
                  <a:gd name="T12" fmla="*/ 1 w 53"/>
                  <a:gd name="T13" fmla="*/ 92 h 128"/>
                  <a:gd name="T14" fmla="*/ 2 w 53"/>
                  <a:gd name="T15" fmla="*/ 101 h 128"/>
                  <a:gd name="T16" fmla="*/ 18 w 53"/>
                  <a:gd name="T17" fmla="*/ 112 h 128"/>
                  <a:gd name="T18" fmla="*/ 18 w 53"/>
                  <a:gd name="T19" fmla="*/ 112 h 128"/>
                  <a:gd name="T20" fmla="*/ 19 w 53"/>
                  <a:gd name="T21" fmla="*/ 112 h 128"/>
                  <a:gd name="T22" fmla="*/ 19 w 53"/>
                  <a:gd name="T23" fmla="*/ 113 h 128"/>
                  <a:gd name="T24" fmla="*/ 19 w 53"/>
                  <a:gd name="T25" fmla="*/ 113 h 128"/>
                  <a:gd name="T26" fmla="*/ 25 w 53"/>
                  <a:gd name="T27" fmla="*/ 124 h 128"/>
                  <a:gd name="T28" fmla="*/ 31 w 53"/>
                  <a:gd name="T29" fmla="*/ 128 h 128"/>
                  <a:gd name="T30" fmla="*/ 33 w 53"/>
                  <a:gd name="T31" fmla="*/ 102 h 128"/>
                  <a:gd name="T32" fmla="*/ 33 w 53"/>
                  <a:gd name="T33" fmla="*/ 101 h 128"/>
                  <a:gd name="T34" fmla="*/ 45 w 53"/>
                  <a:gd name="T35" fmla="*/ 73 h 128"/>
                  <a:gd name="T36" fmla="*/ 49 w 53"/>
                  <a:gd name="T37" fmla="*/ 40 h 128"/>
                  <a:gd name="T38" fmla="*/ 49 w 53"/>
                  <a:gd name="T39" fmla="*/ 39 h 128"/>
                  <a:gd name="T40" fmla="*/ 49 w 53"/>
                  <a:gd name="T41" fmla="*/ 39 h 128"/>
                  <a:gd name="T42" fmla="*/ 53 w 53"/>
                  <a:gd name="T43" fmla="*/ 30 h 128"/>
                  <a:gd name="T44" fmla="*/ 50 w 53"/>
                  <a:gd name="T45" fmla="*/ 22 h 128"/>
                  <a:gd name="T46" fmla="*/ 50 w 53"/>
                  <a:gd name="T47" fmla="*/ 22 h 128"/>
                  <a:gd name="T48" fmla="*/ 49 w 53"/>
                  <a:gd name="T49" fmla="*/ 22 h 128"/>
                  <a:gd name="T50" fmla="*/ 49 w 53"/>
                  <a:gd name="T51" fmla="*/ 12 h 128"/>
                  <a:gd name="T52" fmla="*/ 49 w 53"/>
                  <a:gd name="T53" fmla="*/ 11 h 128"/>
                  <a:gd name="T54" fmla="*/ 49 w 53"/>
                  <a:gd name="T55" fmla="*/ 11 h 128"/>
                  <a:gd name="T56" fmla="*/ 51 w 53"/>
                  <a:gd name="T57" fmla="*/ 8 h 128"/>
                  <a:gd name="T58" fmla="*/ 53 w 53"/>
                  <a:gd name="T59" fmla="*/ 6 h 128"/>
                  <a:gd name="T60" fmla="*/ 40 w 53"/>
                  <a:gd name="T6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128">
                    <a:moveTo>
                      <a:pt x="40" y="0"/>
                    </a:moveTo>
                    <a:cubicBezTo>
                      <a:pt x="27" y="9"/>
                      <a:pt x="18" y="21"/>
                      <a:pt x="12" y="35"/>
                    </a:cubicBezTo>
                    <a:cubicBezTo>
                      <a:pt x="7" y="47"/>
                      <a:pt x="3" y="53"/>
                      <a:pt x="0" y="54"/>
                    </a:cubicBezTo>
                    <a:cubicBezTo>
                      <a:pt x="3" y="76"/>
                      <a:pt x="3" y="76"/>
                      <a:pt x="3" y="76"/>
                    </a:cubicBezTo>
                    <a:cubicBezTo>
                      <a:pt x="3" y="77"/>
                      <a:pt x="3" y="77"/>
                      <a:pt x="3" y="77"/>
                    </a:cubicBezTo>
                    <a:cubicBezTo>
                      <a:pt x="3" y="77"/>
                      <a:pt x="3" y="77"/>
                      <a:pt x="3" y="77"/>
                    </a:cubicBezTo>
                    <a:cubicBezTo>
                      <a:pt x="1" y="92"/>
                      <a:pt x="1" y="92"/>
                      <a:pt x="1" y="92"/>
                    </a:cubicBezTo>
                    <a:cubicBezTo>
                      <a:pt x="0" y="97"/>
                      <a:pt x="1" y="100"/>
                      <a:pt x="2" y="101"/>
                    </a:cubicBezTo>
                    <a:cubicBezTo>
                      <a:pt x="18" y="112"/>
                      <a:pt x="18" y="112"/>
                      <a:pt x="18" y="112"/>
                    </a:cubicBezTo>
                    <a:cubicBezTo>
                      <a:pt x="18" y="112"/>
                      <a:pt x="18" y="112"/>
                      <a:pt x="18" y="112"/>
                    </a:cubicBezTo>
                    <a:cubicBezTo>
                      <a:pt x="19" y="112"/>
                      <a:pt x="19" y="112"/>
                      <a:pt x="19" y="112"/>
                    </a:cubicBezTo>
                    <a:cubicBezTo>
                      <a:pt x="19" y="113"/>
                      <a:pt x="19" y="113"/>
                      <a:pt x="19" y="113"/>
                    </a:cubicBezTo>
                    <a:cubicBezTo>
                      <a:pt x="19" y="113"/>
                      <a:pt x="19" y="113"/>
                      <a:pt x="19" y="113"/>
                    </a:cubicBezTo>
                    <a:cubicBezTo>
                      <a:pt x="20" y="116"/>
                      <a:pt x="22" y="120"/>
                      <a:pt x="25" y="124"/>
                    </a:cubicBezTo>
                    <a:cubicBezTo>
                      <a:pt x="27" y="126"/>
                      <a:pt x="29" y="127"/>
                      <a:pt x="31" y="128"/>
                    </a:cubicBezTo>
                    <a:cubicBezTo>
                      <a:pt x="33" y="102"/>
                      <a:pt x="33" y="102"/>
                      <a:pt x="33" y="102"/>
                    </a:cubicBezTo>
                    <a:cubicBezTo>
                      <a:pt x="33" y="101"/>
                      <a:pt x="33" y="101"/>
                      <a:pt x="33" y="101"/>
                    </a:cubicBezTo>
                    <a:cubicBezTo>
                      <a:pt x="45" y="73"/>
                      <a:pt x="45" y="73"/>
                      <a:pt x="45" y="73"/>
                    </a:cubicBezTo>
                    <a:cubicBezTo>
                      <a:pt x="49" y="40"/>
                      <a:pt x="49" y="40"/>
                      <a:pt x="49" y="40"/>
                    </a:cubicBezTo>
                    <a:cubicBezTo>
                      <a:pt x="49" y="39"/>
                      <a:pt x="49" y="39"/>
                      <a:pt x="49" y="39"/>
                    </a:cubicBezTo>
                    <a:cubicBezTo>
                      <a:pt x="49" y="39"/>
                      <a:pt x="49" y="39"/>
                      <a:pt x="49" y="39"/>
                    </a:cubicBezTo>
                    <a:cubicBezTo>
                      <a:pt x="53" y="30"/>
                      <a:pt x="53" y="30"/>
                      <a:pt x="53" y="30"/>
                    </a:cubicBezTo>
                    <a:cubicBezTo>
                      <a:pt x="50" y="22"/>
                      <a:pt x="50" y="22"/>
                      <a:pt x="50" y="22"/>
                    </a:cubicBezTo>
                    <a:cubicBezTo>
                      <a:pt x="50" y="22"/>
                      <a:pt x="50" y="22"/>
                      <a:pt x="50" y="22"/>
                    </a:cubicBezTo>
                    <a:cubicBezTo>
                      <a:pt x="49" y="22"/>
                      <a:pt x="49" y="22"/>
                      <a:pt x="49" y="22"/>
                    </a:cubicBezTo>
                    <a:cubicBezTo>
                      <a:pt x="49" y="12"/>
                      <a:pt x="49" y="12"/>
                      <a:pt x="49" y="12"/>
                    </a:cubicBezTo>
                    <a:cubicBezTo>
                      <a:pt x="49" y="11"/>
                      <a:pt x="49" y="11"/>
                      <a:pt x="49" y="11"/>
                    </a:cubicBezTo>
                    <a:cubicBezTo>
                      <a:pt x="49" y="11"/>
                      <a:pt x="49" y="11"/>
                      <a:pt x="49" y="11"/>
                    </a:cubicBezTo>
                    <a:cubicBezTo>
                      <a:pt x="51" y="8"/>
                      <a:pt x="51" y="8"/>
                      <a:pt x="51" y="8"/>
                    </a:cubicBezTo>
                    <a:cubicBezTo>
                      <a:pt x="53" y="6"/>
                      <a:pt x="53" y="6"/>
                      <a:pt x="53" y="6"/>
                    </a:cubicBezTo>
                    <a:lnTo>
                      <a:pt x="40" y="0"/>
                    </a:lnTo>
                    <a:close/>
                  </a:path>
                </a:pathLst>
              </a:custGeom>
              <a:solidFill>
                <a:schemeClr val="tx2">
                  <a:lumMod val="20000"/>
                  <a:lumOff val="80000"/>
                </a:schemeClr>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98" name="Freeform 36"/>
              <p:cNvSpPr/>
              <p:nvPr>
                <p:custDataLst>
                  <p:tags r:id="rId34"/>
                </p:custDataLst>
              </p:nvPr>
            </p:nvSpPr>
            <p:spPr bwMode="auto">
              <a:xfrm>
                <a:off x="9781" y="9406"/>
                <a:ext cx="488" cy="415"/>
              </a:xfrm>
              <a:custGeom>
                <a:avLst/>
                <a:gdLst>
                  <a:gd name="T0" fmla="*/ 37 w 82"/>
                  <a:gd name="T1" fmla="*/ 7 h 70"/>
                  <a:gd name="T2" fmla="*/ 36 w 82"/>
                  <a:gd name="T3" fmla="*/ 9 h 70"/>
                  <a:gd name="T4" fmla="*/ 36 w 82"/>
                  <a:gd name="T5" fmla="*/ 9 h 70"/>
                  <a:gd name="T6" fmla="*/ 35 w 82"/>
                  <a:gd name="T7" fmla="*/ 10 h 70"/>
                  <a:gd name="T8" fmla="*/ 19 w 82"/>
                  <a:gd name="T9" fmla="*/ 14 h 70"/>
                  <a:gd name="T10" fmla="*/ 20 w 82"/>
                  <a:gd name="T11" fmla="*/ 16 h 70"/>
                  <a:gd name="T12" fmla="*/ 25 w 82"/>
                  <a:gd name="T13" fmla="*/ 22 h 70"/>
                  <a:gd name="T14" fmla="*/ 23 w 82"/>
                  <a:gd name="T15" fmla="*/ 23 h 70"/>
                  <a:gd name="T16" fmla="*/ 16 w 82"/>
                  <a:gd name="T17" fmla="*/ 27 h 70"/>
                  <a:gd name="T18" fmla="*/ 4 w 82"/>
                  <a:gd name="T19" fmla="*/ 36 h 70"/>
                  <a:gd name="T20" fmla="*/ 6 w 82"/>
                  <a:gd name="T21" fmla="*/ 63 h 70"/>
                  <a:gd name="T22" fmla="*/ 18 w 82"/>
                  <a:gd name="T23" fmla="*/ 64 h 70"/>
                  <a:gd name="T24" fmla="*/ 19 w 82"/>
                  <a:gd name="T25" fmla="*/ 64 h 70"/>
                  <a:gd name="T26" fmla="*/ 19 w 82"/>
                  <a:gd name="T27" fmla="*/ 64 h 70"/>
                  <a:gd name="T28" fmla="*/ 31 w 82"/>
                  <a:gd name="T29" fmla="*/ 70 h 70"/>
                  <a:gd name="T30" fmla="*/ 44 w 82"/>
                  <a:gd name="T31" fmla="*/ 68 h 70"/>
                  <a:gd name="T32" fmla="*/ 62 w 82"/>
                  <a:gd name="T33" fmla="*/ 53 h 70"/>
                  <a:gd name="T34" fmla="*/ 63 w 82"/>
                  <a:gd name="T35" fmla="*/ 53 h 70"/>
                  <a:gd name="T36" fmla="*/ 64 w 82"/>
                  <a:gd name="T37" fmla="*/ 52 h 70"/>
                  <a:gd name="T38" fmla="*/ 69 w 82"/>
                  <a:gd name="T39" fmla="*/ 50 h 70"/>
                  <a:gd name="T40" fmla="*/ 68 w 82"/>
                  <a:gd name="T41" fmla="*/ 33 h 70"/>
                  <a:gd name="T42" fmla="*/ 68 w 82"/>
                  <a:gd name="T43" fmla="*/ 33 h 70"/>
                  <a:gd name="T44" fmla="*/ 75 w 82"/>
                  <a:gd name="T45" fmla="*/ 22 h 70"/>
                  <a:gd name="T46" fmla="*/ 75 w 82"/>
                  <a:gd name="T47" fmla="*/ 22 h 70"/>
                  <a:gd name="T48" fmla="*/ 75 w 82"/>
                  <a:gd name="T49" fmla="*/ 22 h 70"/>
                  <a:gd name="T50" fmla="*/ 81 w 82"/>
                  <a:gd name="T51" fmla="*/ 17 h 70"/>
                  <a:gd name="T52" fmla="*/ 79 w 82"/>
                  <a:gd name="T53" fmla="*/ 5 h 70"/>
                  <a:gd name="T54" fmla="*/ 74 w 82"/>
                  <a:gd name="T55" fmla="*/ 0 h 70"/>
                  <a:gd name="T56" fmla="*/ 74 w 82"/>
                  <a:gd name="T57" fmla="*/ 6 h 70"/>
                  <a:gd name="T58" fmla="*/ 64 w 82"/>
                  <a:gd name="T59" fmla="*/ 4 h 70"/>
                  <a:gd name="T60" fmla="*/ 59 w 82"/>
                  <a:gd name="T61" fmla="*/ 7 h 70"/>
                  <a:gd name="T62" fmla="*/ 58 w 82"/>
                  <a:gd name="T63" fmla="*/ 7 h 70"/>
                  <a:gd name="T64" fmla="*/ 58 w 82"/>
                  <a:gd name="T65" fmla="*/ 7 h 70"/>
                  <a:gd name="T66" fmla="*/ 37 w 82"/>
                  <a:gd name="T6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70">
                    <a:moveTo>
                      <a:pt x="37" y="7"/>
                    </a:moveTo>
                    <a:cubicBezTo>
                      <a:pt x="36" y="9"/>
                      <a:pt x="36" y="9"/>
                      <a:pt x="36" y="9"/>
                    </a:cubicBezTo>
                    <a:cubicBezTo>
                      <a:pt x="36" y="9"/>
                      <a:pt x="36" y="9"/>
                      <a:pt x="36" y="9"/>
                    </a:cubicBezTo>
                    <a:cubicBezTo>
                      <a:pt x="35" y="10"/>
                      <a:pt x="35" y="10"/>
                      <a:pt x="35" y="10"/>
                    </a:cubicBezTo>
                    <a:cubicBezTo>
                      <a:pt x="19" y="14"/>
                      <a:pt x="19" y="14"/>
                      <a:pt x="19" y="14"/>
                    </a:cubicBezTo>
                    <a:cubicBezTo>
                      <a:pt x="20" y="16"/>
                      <a:pt x="20" y="16"/>
                      <a:pt x="20" y="16"/>
                    </a:cubicBezTo>
                    <a:cubicBezTo>
                      <a:pt x="25" y="22"/>
                      <a:pt x="25" y="22"/>
                      <a:pt x="25" y="22"/>
                    </a:cubicBezTo>
                    <a:cubicBezTo>
                      <a:pt x="24" y="22"/>
                      <a:pt x="24" y="23"/>
                      <a:pt x="23" y="23"/>
                    </a:cubicBezTo>
                    <a:cubicBezTo>
                      <a:pt x="16" y="27"/>
                      <a:pt x="16" y="27"/>
                      <a:pt x="16" y="27"/>
                    </a:cubicBezTo>
                    <a:cubicBezTo>
                      <a:pt x="4" y="36"/>
                      <a:pt x="4" y="36"/>
                      <a:pt x="4" y="36"/>
                    </a:cubicBezTo>
                    <a:cubicBezTo>
                      <a:pt x="0" y="41"/>
                      <a:pt x="0" y="49"/>
                      <a:pt x="6" y="63"/>
                    </a:cubicBezTo>
                    <a:cubicBezTo>
                      <a:pt x="18" y="64"/>
                      <a:pt x="18" y="64"/>
                      <a:pt x="18" y="64"/>
                    </a:cubicBezTo>
                    <a:cubicBezTo>
                      <a:pt x="19" y="64"/>
                      <a:pt x="19" y="64"/>
                      <a:pt x="19" y="64"/>
                    </a:cubicBezTo>
                    <a:cubicBezTo>
                      <a:pt x="19" y="64"/>
                      <a:pt x="19" y="64"/>
                      <a:pt x="19" y="64"/>
                    </a:cubicBezTo>
                    <a:cubicBezTo>
                      <a:pt x="31" y="70"/>
                      <a:pt x="31" y="70"/>
                      <a:pt x="31" y="70"/>
                    </a:cubicBezTo>
                    <a:cubicBezTo>
                      <a:pt x="44" y="68"/>
                      <a:pt x="44" y="68"/>
                      <a:pt x="44" y="68"/>
                    </a:cubicBezTo>
                    <a:cubicBezTo>
                      <a:pt x="49" y="67"/>
                      <a:pt x="55" y="62"/>
                      <a:pt x="62" y="53"/>
                    </a:cubicBezTo>
                    <a:cubicBezTo>
                      <a:pt x="63" y="53"/>
                      <a:pt x="63" y="53"/>
                      <a:pt x="63" y="53"/>
                    </a:cubicBezTo>
                    <a:cubicBezTo>
                      <a:pt x="64" y="52"/>
                      <a:pt x="64" y="52"/>
                      <a:pt x="64" y="52"/>
                    </a:cubicBezTo>
                    <a:cubicBezTo>
                      <a:pt x="69" y="50"/>
                      <a:pt x="69" y="50"/>
                      <a:pt x="69" y="50"/>
                    </a:cubicBezTo>
                    <a:cubicBezTo>
                      <a:pt x="68" y="33"/>
                      <a:pt x="68" y="33"/>
                      <a:pt x="68" y="33"/>
                    </a:cubicBezTo>
                    <a:cubicBezTo>
                      <a:pt x="68" y="33"/>
                      <a:pt x="68" y="33"/>
                      <a:pt x="68" y="33"/>
                    </a:cubicBezTo>
                    <a:cubicBezTo>
                      <a:pt x="75" y="22"/>
                      <a:pt x="75" y="22"/>
                      <a:pt x="75" y="22"/>
                    </a:cubicBezTo>
                    <a:cubicBezTo>
                      <a:pt x="75" y="22"/>
                      <a:pt x="75" y="22"/>
                      <a:pt x="75" y="22"/>
                    </a:cubicBezTo>
                    <a:cubicBezTo>
                      <a:pt x="75" y="22"/>
                      <a:pt x="75" y="22"/>
                      <a:pt x="75" y="22"/>
                    </a:cubicBezTo>
                    <a:cubicBezTo>
                      <a:pt x="81" y="17"/>
                      <a:pt x="81" y="17"/>
                      <a:pt x="81" y="17"/>
                    </a:cubicBezTo>
                    <a:cubicBezTo>
                      <a:pt x="82" y="13"/>
                      <a:pt x="81" y="8"/>
                      <a:pt x="79" y="5"/>
                    </a:cubicBezTo>
                    <a:cubicBezTo>
                      <a:pt x="78" y="1"/>
                      <a:pt x="76" y="0"/>
                      <a:pt x="74" y="0"/>
                    </a:cubicBezTo>
                    <a:cubicBezTo>
                      <a:pt x="74" y="6"/>
                      <a:pt x="74" y="6"/>
                      <a:pt x="74" y="6"/>
                    </a:cubicBezTo>
                    <a:cubicBezTo>
                      <a:pt x="64" y="4"/>
                      <a:pt x="64" y="4"/>
                      <a:pt x="64" y="4"/>
                    </a:cubicBezTo>
                    <a:cubicBezTo>
                      <a:pt x="59" y="7"/>
                      <a:pt x="59" y="7"/>
                      <a:pt x="59" y="7"/>
                    </a:cubicBezTo>
                    <a:cubicBezTo>
                      <a:pt x="58" y="7"/>
                      <a:pt x="58" y="7"/>
                      <a:pt x="58" y="7"/>
                    </a:cubicBezTo>
                    <a:cubicBezTo>
                      <a:pt x="58" y="7"/>
                      <a:pt x="58" y="7"/>
                      <a:pt x="58" y="7"/>
                    </a:cubicBezTo>
                    <a:lnTo>
                      <a:pt x="37" y="7"/>
                    </a:lnTo>
                    <a:close/>
                  </a:path>
                </a:pathLst>
              </a:custGeom>
              <a:solidFill>
                <a:srgbClr val="D6DCE5"/>
              </a:solidFill>
              <a:ln>
                <a:noFill/>
              </a:ln>
            </p:spPr>
            <p:txBody>
              <a:bodyPr vert="horz" wrap="square" lIns="91440" tIns="45720" rIns="91440" bIns="45720" numCol="1" anchor="t" anchorCtr="0" compatLnSpc="1"/>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799" name="Graphic 9" descr="Users"/>
              <p:cNvPicPr>
                <a:picLocks noChangeAspect="1"/>
              </p:cNvPicPr>
              <p:nvPr>
                <p:custDataLst>
                  <p:tags r:id="rId35"/>
                </p:custDataLst>
              </p:nvPr>
            </p:nvPicPr>
            <p:blipFill>
              <a:blip r:embed="rId36" cstate="email">
                <a:extLst>
                  <a:ext uri="{96DAC541-7B7A-43D3-8B79-37D633B846F1}">
                    <asvg:svgBlip xmlns:asvg="http://schemas.microsoft.com/office/drawing/2016/SVG/main" r:embed="rId37"/>
                  </a:ext>
                </a:extLst>
              </a:blip>
              <a:stretch>
                <a:fillRect/>
              </a:stretch>
            </p:blipFill>
            <p:spPr>
              <a:xfrm>
                <a:off x="11822" y="3548"/>
                <a:ext cx="548" cy="563"/>
              </a:xfrm>
              <a:prstGeom prst="rect">
                <a:avLst/>
              </a:prstGeom>
            </p:spPr>
          </p:pic>
          <p:sp>
            <p:nvSpPr>
              <p:cNvPr id="800" name="TextBox 23"/>
              <p:cNvSpPr txBox="1"/>
              <p:nvPr>
                <p:custDataLst>
                  <p:tags r:id="rId38"/>
                </p:custDataLst>
              </p:nvPr>
            </p:nvSpPr>
            <p:spPr>
              <a:xfrm>
                <a:off x="10893" y="3890"/>
                <a:ext cx="2895" cy="546"/>
              </a:xfrm>
              <a:prstGeom prst="rect">
                <a:avLst/>
              </a:prstGeom>
              <a:noFill/>
            </p:spPr>
            <p:txBody>
              <a:bodyPr wrap="square" rtlCol="0">
                <a:spAutoFit/>
              </a:bodyPr>
              <a:lstStyle/>
              <a:p>
                <a:pPr marL="0" marR="0" lvl="0" indent="0" algn="ctr" defTabSz="1038860" rtl="0" eaLnBrk="1" fontAlgn="auto" latinLnBrk="0" hangingPunct="1">
                  <a:lnSpc>
                    <a:spcPct val="100000"/>
                  </a:lnSpc>
                  <a:spcBef>
                    <a:spcPts val="0"/>
                  </a:spcBef>
                  <a:spcAft>
                    <a:spcPts val="0"/>
                  </a:spcAft>
                  <a:buClrTx/>
                  <a:buSzTx/>
                  <a:buFontTx/>
                  <a:buNone/>
                  <a:defRPr/>
                </a:pPr>
                <a:r>
                  <a:rPr lang="en-US" altLang="zh-CN" sz="1000" b="1" dirty="0">
                    <a:solidFill>
                      <a:srgbClr val="1F497D"/>
                    </a:solidFill>
                    <a:latin typeface="微软雅黑" panose="020B0503020204020204" charset="-122"/>
                    <a:ea typeface="微软雅黑" panose="020B0503020204020204" charset="-122"/>
                    <a:cs typeface="Arial" panose="020B0604020202020204" pitchFamily="34" charset="0"/>
                  </a:rPr>
                  <a:t>Changchun</a:t>
                </a:r>
                <a:endParaRPr kumimoji="0" 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pic>
            <p:nvPicPr>
              <p:cNvPr id="801" name="Graphic 36" descr="Box"/>
              <p:cNvPicPr>
                <a:picLocks noChangeAspect="1"/>
              </p:cNvPicPr>
              <p:nvPr>
                <p:custDataLst>
                  <p:tags r:id="rId39"/>
                </p:custDataLst>
              </p:nvPr>
            </p:nvPicPr>
            <p:blipFill>
              <a:blip r:embed="rId40" cstate="email">
                <a:extLst>
                  <a:ext uri="{96DAC541-7B7A-43D3-8B79-37D633B846F1}">
                    <asvg:svgBlip xmlns:asvg="http://schemas.microsoft.com/office/drawing/2016/SVG/main" r:embed="rId41"/>
                  </a:ext>
                </a:extLst>
              </a:blip>
              <a:stretch>
                <a:fillRect/>
              </a:stretch>
            </p:blipFill>
            <p:spPr>
              <a:xfrm>
                <a:off x="10939" y="4321"/>
                <a:ext cx="393" cy="403"/>
              </a:xfrm>
              <a:prstGeom prst="rect">
                <a:avLst/>
              </a:prstGeom>
            </p:spPr>
          </p:pic>
          <p:pic>
            <p:nvPicPr>
              <p:cNvPr id="802" name="Graphic 32" descr="Head with Gears"/>
              <p:cNvPicPr>
                <a:picLocks noChangeAspect="1"/>
              </p:cNvPicPr>
              <p:nvPr>
                <p:custDataLst>
                  <p:tags r:id="rId42"/>
                </p:custDataLst>
              </p:nvPr>
            </p:nvPicPr>
            <p:blipFill>
              <a:blip r:embed="rId43" cstate="email">
                <a:extLst>
                  <a:ext uri="{96DAC541-7B7A-43D3-8B79-37D633B846F1}">
                    <asvg:svgBlip xmlns:asvg="http://schemas.microsoft.com/office/drawing/2016/SVG/main" r:embed="rId44"/>
                  </a:ext>
                </a:extLst>
              </a:blip>
              <a:stretch>
                <a:fillRect/>
              </a:stretch>
            </p:blipFill>
            <p:spPr>
              <a:xfrm>
                <a:off x="10565" y="4302"/>
                <a:ext cx="475" cy="488"/>
              </a:xfrm>
              <a:prstGeom prst="rect">
                <a:avLst/>
              </a:prstGeom>
            </p:spPr>
          </p:pic>
          <p:sp>
            <p:nvSpPr>
              <p:cNvPr id="803" name="TextBox 33"/>
              <p:cNvSpPr txBox="1"/>
              <p:nvPr>
                <p:custDataLst>
                  <p:tags r:id="rId45"/>
                </p:custDataLst>
              </p:nvPr>
            </p:nvSpPr>
            <p:spPr>
              <a:xfrm>
                <a:off x="11036" y="4764"/>
                <a:ext cx="1791" cy="546"/>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Beijing</a:t>
                </a:r>
                <a:endParaRPr kumimoji="0" 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pic>
            <p:nvPicPr>
              <p:cNvPr id="804" name="Graphic 14" descr="Users"/>
              <p:cNvPicPr>
                <a:picLocks noChangeAspect="1"/>
              </p:cNvPicPr>
              <p:nvPr>
                <p:custDataLst>
                  <p:tags r:id="rId46"/>
                </p:custDataLst>
              </p:nvPr>
            </p:nvPicPr>
            <p:blipFill>
              <a:blip r:embed="rId36" cstate="email">
                <a:extLst>
                  <a:ext uri="{96DAC541-7B7A-43D3-8B79-37D633B846F1}">
                    <asvg:svgBlip xmlns:asvg="http://schemas.microsoft.com/office/drawing/2016/SVG/main" r:embed="rId37"/>
                  </a:ext>
                </a:extLst>
              </a:blip>
              <a:stretch>
                <a:fillRect/>
              </a:stretch>
            </p:blipFill>
            <p:spPr>
              <a:xfrm>
                <a:off x="12156" y="2920"/>
                <a:ext cx="548" cy="563"/>
              </a:xfrm>
              <a:prstGeom prst="rect">
                <a:avLst/>
              </a:prstGeom>
            </p:spPr>
          </p:pic>
          <p:pic>
            <p:nvPicPr>
              <p:cNvPr id="805" name="Graphic 34" descr="Box"/>
              <p:cNvPicPr>
                <a:picLocks noChangeAspect="1"/>
              </p:cNvPicPr>
              <p:nvPr>
                <p:custDataLst>
                  <p:tags r:id="rId47"/>
                </p:custDataLst>
              </p:nvPr>
            </p:nvPicPr>
            <p:blipFill>
              <a:blip r:embed="rId48" cstate="email">
                <a:extLst>
                  <a:ext uri="{96DAC541-7B7A-43D3-8B79-37D633B846F1}">
                    <asvg:svgBlip xmlns:asvg="http://schemas.microsoft.com/office/drawing/2016/SVG/main" r:embed="rId49"/>
                  </a:ext>
                </a:extLst>
              </a:blip>
              <a:stretch>
                <a:fillRect/>
              </a:stretch>
            </p:blipFill>
            <p:spPr>
              <a:xfrm>
                <a:off x="10950" y="5557"/>
                <a:ext cx="420" cy="431"/>
              </a:xfrm>
              <a:prstGeom prst="rect">
                <a:avLst/>
              </a:prstGeom>
            </p:spPr>
          </p:pic>
          <p:sp>
            <p:nvSpPr>
              <p:cNvPr id="806" name="TextBox 35"/>
              <p:cNvSpPr txBox="1"/>
              <p:nvPr>
                <p:custDataLst>
                  <p:tags r:id="rId50"/>
                </p:custDataLst>
              </p:nvPr>
            </p:nvSpPr>
            <p:spPr>
              <a:xfrm>
                <a:off x="9449" y="5412"/>
                <a:ext cx="1694" cy="606"/>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Rizhao</a:t>
                </a:r>
                <a:endPar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pic>
            <p:nvPicPr>
              <p:cNvPr id="807" name="Graphic 10" descr="Users"/>
              <p:cNvPicPr>
                <a:picLocks noChangeAspect="1"/>
              </p:cNvPicPr>
              <p:nvPr>
                <p:custDataLst>
                  <p:tags r:id="rId51"/>
                </p:custDataLst>
              </p:nvPr>
            </p:nvPicPr>
            <p:blipFill>
              <a:blip r:embed="rId36" cstate="email">
                <a:extLst>
                  <a:ext uri="{96DAC541-7B7A-43D3-8B79-37D633B846F1}">
                    <asvg:svgBlip xmlns:asvg="http://schemas.microsoft.com/office/drawing/2016/SVG/main" r:embed="rId37"/>
                  </a:ext>
                </a:extLst>
              </a:blip>
              <a:stretch>
                <a:fillRect/>
              </a:stretch>
            </p:blipFill>
            <p:spPr>
              <a:xfrm>
                <a:off x="9366" y="5714"/>
                <a:ext cx="548" cy="563"/>
              </a:xfrm>
              <a:prstGeom prst="rect">
                <a:avLst/>
              </a:prstGeom>
            </p:spPr>
          </p:pic>
          <p:pic>
            <p:nvPicPr>
              <p:cNvPr id="808" name="Graphic 11" descr="Users"/>
              <p:cNvPicPr>
                <a:picLocks noChangeAspect="1"/>
              </p:cNvPicPr>
              <p:nvPr>
                <p:custDataLst>
                  <p:tags r:id="rId52"/>
                </p:custDataLst>
              </p:nvPr>
            </p:nvPicPr>
            <p:blipFill>
              <a:blip r:embed="rId36" cstate="email">
                <a:extLst>
                  <a:ext uri="{96DAC541-7B7A-43D3-8B79-37D633B846F1}">
                    <asvg:svgBlip xmlns:asvg="http://schemas.microsoft.com/office/drawing/2016/SVG/main" r:embed="rId37"/>
                  </a:ext>
                </a:extLst>
              </a:blip>
              <a:stretch>
                <a:fillRect/>
              </a:stretch>
            </p:blipFill>
            <p:spPr>
              <a:xfrm>
                <a:off x="9988" y="6631"/>
                <a:ext cx="534" cy="549"/>
              </a:xfrm>
              <a:prstGeom prst="rect">
                <a:avLst/>
              </a:prstGeom>
            </p:spPr>
          </p:pic>
          <p:grpSp>
            <p:nvGrpSpPr>
              <p:cNvPr id="809" name="Group 15"/>
              <p:cNvGrpSpPr/>
              <p:nvPr/>
            </p:nvGrpSpPr>
            <p:grpSpPr>
              <a:xfrm>
                <a:off x="5176" y="3771"/>
                <a:ext cx="2038" cy="1120"/>
                <a:chOff x="5404469" y="2085878"/>
                <a:chExt cx="1658979" cy="864605"/>
              </a:xfrm>
            </p:grpSpPr>
            <p:pic>
              <p:nvPicPr>
                <p:cNvPr id="828" name="Graphic 40" descr="Users"/>
                <p:cNvPicPr>
                  <a:picLocks noChangeAspect="1"/>
                </p:cNvPicPr>
                <p:nvPr>
                  <p:custDataLst>
                    <p:tags r:id="rId53"/>
                  </p:custDataLst>
                </p:nvPr>
              </p:nvPicPr>
              <p:blipFill>
                <a:blip r:embed="rId36" cstate="email">
                  <a:extLst>
                    <a:ext uri="{96DAC541-7B7A-43D3-8B79-37D633B846F1}">
                      <asvg:svgBlip xmlns:asvg="http://schemas.microsoft.com/office/drawing/2016/SVG/main" r:embed="rId37"/>
                    </a:ext>
                  </a:extLst>
                </a:blip>
                <a:stretch>
                  <a:fillRect/>
                </a:stretch>
              </p:blipFill>
              <p:spPr>
                <a:xfrm>
                  <a:off x="5824061" y="2085878"/>
                  <a:ext cx="446417" cy="435027"/>
                </a:xfrm>
                <a:prstGeom prst="rect">
                  <a:avLst/>
                </a:prstGeom>
              </p:spPr>
            </p:pic>
            <p:sp>
              <p:nvSpPr>
                <p:cNvPr id="829" name="TextBox 41"/>
                <p:cNvSpPr txBox="1"/>
                <p:nvPr>
                  <p:custDataLst>
                    <p:tags r:id="rId54"/>
                  </p:custDataLst>
                </p:nvPr>
              </p:nvSpPr>
              <p:spPr>
                <a:xfrm>
                  <a:off x="5404469" y="2482341"/>
                  <a:ext cx="1658979" cy="468142"/>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err="1">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Urumchi</a:t>
                  </a:r>
                  <a:endParaRPr kumimoji="0" lang="zh-CN" alt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810" name="Group 16"/>
              <p:cNvGrpSpPr/>
              <p:nvPr/>
            </p:nvGrpSpPr>
            <p:grpSpPr>
              <a:xfrm>
                <a:off x="11366" y="6388"/>
                <a:ext cx="1987" cy="801"/>
                <a:chOff x="10385449" y="4591459"/>
                <a:chExt cx="1617773" cy="619234"/>
              </a:xfrm>
            </p:grpSpPr>
            <p:pic>
              <p:nvPicPr>
                <p:cNvPr id="826" name="Graphic 38" descr="Box"/>
                <p:cNvPicPr>
                  <a:picLocks noChangeAspect="1"/>
                </p:cNvPicPr>
                <p:nvPr>
                  <p:custDataLst>
                    <p:tags r:id="rId55"/>
                  </p:custDataLst>
                </p:nvPr>
              </p:nvPicPr>
              <p:blipFill>
                <a:blip r:embed="rId48" cstate="email">
                  <a:extLst>
                    <a:ext uri="{96DAC541-7B7A-43D3-8B79-37D633B846F1}">
                      <asvg:svgBlip xmlns:asvg="http://schemas.microsoft.com/office/drawing/2016/SVG/main" r:embed="rId49"/>
                    </a:ext>
                  </a:extLst>
                </a:blip>
                <a:stretch>
                  <a:fillRect/>
                </a:stretch>
              </p:blipFill>
              <p:spPr>
                <a:xfrm>
                  <a:off x="10526099" y="4591459"/>
                  <a:ext cx="376166" cy="366566"/>
                </a:xfrm>
                <a:prstGeom prst="rect">
                  <a:avLst/>
                </a:prstGeom>
              </p:spPr>
            </p:pic>
            <p:sp>
              <p:nvSpPr>
                <p:cNvPr id="827" name="TextBox 39"/>
                <p:cNvSpPr txBox="1"/>
                <p:nvPr>
                  <p:custDataLst>
                    <p:tags r:id="rId56"/>
                  </p:custDataLst>
                </p:nvPr>
              </p:nvSpPr>
              <p:spPr>
                <a:xfrm>
                  <a:off x="10385449" y="4835049"/>
                  <a:ext cx="1617773" cy="374809"/>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endPar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sp>
            <p:nvSpPr>
              <p:cNvPr id="811" name="TextBox 20"/>
              <p:cNvSpPr txBox="1"/>
              <p:nvPr>
                <p:custDataLst>
                  <p:tags r:id="rId57"/>
                </p:custDataLst>
              </p:nvPr>
            </p:nvSpPr>
            <p:spPr>
              <a:xfrm>
                <a:off x="12196" y="6751"/>
                <a:ext cx="2382" cy="606"/>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Shanghai</a:t>
                </a:r>
                <a:endParaRPr kumimoji="0" 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812" name="TextBox 31"/>
              <p:cNvSpPr txBox="1"/>
              <p:nvPr>
                <p:custDataLst>
                  <p:tags r:id="rId58"/>
                </p:custDataLst>
              </p:nvPr>
            </p:nvSpPr>
            <p:spPr>
              <a:xfrm>
                <a:off x="9408" y="8191"/>
                <a:ext cx="1986" cy="546"/>
              </a:xfrm>
              <a:prstGeom prst="rect">
                <a:avLst/>
              </a:prstGeom>
              <a:noFill/>
            </p:spPr>
            <p:txBody>
              <a:bodyPr wrap="square" rtlCol="0">
                <a:spAutoFit/>
              </a:bodyPr>
              <a:lstStyle/>
              <a:p>
                <a:pPr marL="0" marR="0" lvl="0" indent="0" algn="ctr"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Shenzhen</a:t>
                </a:r>
                <a:endParaRPr kumimoji="0" lang="zh-CN" alt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813" name="TextBox 24"/>
              <p:cNvSpPr txBox="1"/>
              <p:nvPr/>
            </p:nvSpPr>
            <p:spPr>
              <a:xfrm>
                <a:off x="9345" y="6227"/>
                <a:ext cx="1987" cy="546"/>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lang="en-US" altLang="zh-CN" sz="1000" b="1" dirty="0">
                    <a:solidFill>
                      <a:srgbClr val="1F497D"/>
                    </a:solidFill>
                    <a:latin typeface="Arial" panose="020B0604020202020204" pitchFamily="34" charset="0"/>
                    <a:ea typeface="微软雅黑" panose="020B0503020204020204" charset="-122"/>
                    <a:cs typeface="Arial" panose="020B0604020202020204" pitchFamily="34" charset="0"/>
                  </a:rPr>
                  <a:t>Xi’an</a:t>
                </a:r>
                <a:endParaRPr kumimoji="0" lang="en-US" sz="1000" b="1" i="0" u="none" strike="noStrike" kern="1200" cap="none" spc="0" normalizeH="0" baseline="0" noProof="0" dirty="0">
                  <a:ln>
                    <a:noFill/>
                  </a:ln>
                  <a:solidFill>
                    <a:srgbClr val="1F497D"/>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814" name="TextBox 25"/>
              <p:cNvSpPr txBox="1"/>
              <p:nvPr>
                <p:custDataLst>
                  <p:tags r:id="rId59"/>
                </p:custDataLst>
              </p:nvPr>
            </p:nvSpPr>
            <p:spPr>
              <a:xfrm>
                <a:off x="9781" y="7006"/>
                <a:ext cx="2186" cy="606"/>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Changsha</a:t>
                </a:r>
                <a:endPar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815" name="TextBox 26"/>
              <p:cNvSpPr txBox="1"/>
              <p:nvPr>
                <p:custDataLst>
                  <p:tags r:id="rId60"/>
                </p:custDataLst>
              </p:nvPr>
            </p:nvSpPr>
            <p:spPr>
              <a:xfrm>
                <a:off x="12007" y="6177"/>
                <a:ext cx="1938" cy="546"/>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Wuxi</a:t>
                </a:r>
                <a:endParaRPr kumimoji="0" 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816" name="TextBox 27"/>
              <p:cNvSpPr txBox="1"/>
              <p:nvPr>
                <p:custDataLst>
                  <p:tags r:id="rId61"/>
                </p:custDataLst>
              </p:nvPr>
            </p:nvSpPr>
            <p:spPr>
              <a:xfrm>
                <a:off x="7856" y="7119"/>
                <a:ext cx="1986" cy="546"/>
              </a:xfrm>
              <a:prstGeom prst="rect">
                <a:avLst/>
              </a:prstGeom>
              <a:noFill/>
            </p:spPr>
            <p:txBody>
              <a:bodyPr wrap="square" rtlCol="0">
                <a:spAutoFit/>
              </a:bodyPr>
              <a:lstStyle/>
              <a:p>
                <a:pPr marL="0" marR="0" lvl="0" indent="0" algn="l"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Chengdu</a:t>
                </a:r>
                <a:endParaRPr kumimoji="0" 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pic>
            <p:nvPicPr>
              <p:cNvPr id="817" name="Graphic 10" descr="Users"/>
              <p:cNvPicPr>
                <a:picLocks noChangeAspect="1"/>
              </p:cNvPicPr>
              <p:nvPr>
                <p:custDataLst>
                  <p:tags r:id="rId62"/>
                </p:custDataLst>
              </p:nvPr>
            </p:nvPicPr>
            <p:blipFill>
              <a:blip r:embed="rId36" cstate="email">
                <a:extLst>
                  <a:ext uri="{96DAC541-7B7A-43D3-8B79-37D633B846F1}">
                    <asvg:svgBlip xmlns:asvg="http://schemas.microsoft.com/office/drawing/2016/SVG/main" r:embed="rId37"/>
                  </a:ext>
                </a:extLst>
              </a:blip>
              <a:stretch>
                <a:fillRect/>
              </a:stretch>
            </p:blipFill>
            <p:spPr>
              <a:xfrm>
                <a:off x="8123" y="6666"/>
                <a:ext cx="548" cy="563"/>
              </a:xfrm>
              <a:prstGeom prst="rect">
                <a:avLst/>
              </a:prstGeom>
            </p:spPr>
          </p:pic>
          <p:pic>
            <p:nvPicPr>
              <p:cNvPr id="818" name="Graphic 10" descr="Users"/>
              <p:cNvPicPr>
                <a:picLocks noChangeAspect="1"/>
              </p:cNvPicPr>
              <p:nvPr>
                <p:custDataLst>
                  <p:tags r:id="rId63"/>
                </p:custDataLst>
              </p:nvPr>
            </p:nvPicPr>
            <p:blipFill>
              <a:blip r:embed="rId36" cstate="email">
                <a:extLst>
                  <a:ext uri="{96DAC541-7B7A-43D3-8B79-37D633B846F1}">
                    <asvg:svgBlip xmlns:asvg="http://schemas.microsoft.com/office/drawing/2016/SVG/main" r:embed="rId37"/>
                  </a:ext>
                </a:extLst>
              </a:blip>
              <a:stretch>
                <a:fillRect/>
              </a:stretch>
            </p:blipFill>
            <p:spPr>
              <a:xfrm>
                <a:off x="11117" y="6148"/>
                <a:ext cx="548" cy="563"/>
              </a:xfrm>
              <a:prstGeom prst="rect">
                <a:avLst/>
              </a:prstGeom>
            </p:spPr>
          </p:pic>
          <p:pic>
            <p:nvPicPr>
              <p:cNvPr id="819" name="Graphic 32" descr="Head with Gears"/>
              <p:cNvPicPr>
                <a:picLocks noChangeAspect="1"/>
              </p:cNvPicPr>
              <p:nvPr>
                <p:custDataLst>
                  <p:tags r:id="rId64"/>
                </p:custDataLst>
              </p:nvPr>
            </p:nvPicPr>
            <p:blipFill>
              <a:blip r:embed="rId43" cstate="email">
                <a:extLst>
                  <a:ext uri="{96DAC541-7B7A-43D3-8B79-37D633B846F1}">
                    <asvg:svgBlip xmlns:asvg="http://schemas.microsoft.com/office/drawing/2016/SVG/main" r:embed="rId44"/>
                  </a:ext>
                </a:extLst>
              </a:blip>
              <a:stretch>
                <a:fillRect/>
              </a:stretch>
            </p:blipFill>
            <p:spPr>
              <a:xfrm>
                <a:off x="11418" y="5382"/>
                <a:ext cx="475" cy="488"/>
              </a:xfrm>
              <a:prstGeom prst="rect">
                <a:avLst/>
              </a:prstGeom>
            </p:spPr>
          </p:pic>
          <p:sp>
            <p:nvSpPr>
              <p:cNvPr id="820" name="椭圆 819"/>
              <p:cNvSpPr/>
              <p:nvPr>
                <p:custDataLst>
                  <p:tags r:id="rId65"/>
                </p:custDataLst>
              </p:nvPr>
            </p:nvSpPr>
            <p:spPr>
              <a:xfrm>
                <a:off x="11109" y="4764"/>
                <a:ext cx="110" cy="110"/>
              </a:xfrm>
              <a:prstGeom prst="ellipse">
                <a:avLst/>
              </a:prstGeom>
              <a:solidFill>
                <a:schemeClr val="tx2">
                  <a:lumMod val="75000"/>
                </a:schemeClr>
              </a:solidFill>
              <a:ln w="9525" cap="flat">
                <a:solidFill>
                  <a:srgbClr val="FFFFFF"/>
                </a:solidFill>
                <a:prstDash val="solid"/>
                <a:miter lim="800000"/>
              </a:ln>
              <a:effectLst>
                <a:outerShdw blurRad="228600" dist="228600" dir="5400000" algn="t" rotWithShape="0">
                  <a:sysClr val="windowText" lastClr="000000">
                    <a:lumMod val="85000"/>
                    <a:lumOff val="15000"/>
                    <a:alpha val="28000"/>
                  </a:sysClr>
                </a:outerShdw>
              </a:effectLst>
            </p:spPr>
            <p:txBody>
              <a:bodyPr rtlCol="0" anchor="ctr"/>
              <a:lstStyle/>
              <a:p>
                <a:pPr marL="0" marR="0" lvl="0" indent="0" algn="ctr" defTabSz="1285240" rtl="0" eaLnBrk="1" fontAlgn="auto" latinLnBrk="0" hangingPunct="1">
                  <a:lnSpc>
                    <a:spcPct val="100000"/>
                  </a:lnSpc>
                  <a:spcBef>
                    <a:spcPts val="0"/>
                  </a:spcBef>
                  <a:spcAft>
                    <a:spcPts val="0"/>
                  </a:spcAft>
                  <a:buClrTx/>
                  <a:buSzTx/>
                  <a:buFontTx/>
                  <a:buNone/>
                  <a:defRPr/>
                </a:pPr>
                <a:r>
                  <a:rPr kumimoji="1" lang="zh-CN" altLang="en-US" sz="2530" b="0" i="0" u="none" strike="noStrike" kern="0" cap="none" spc="0" normalizeH="0" baseline="0" noProof="0" dirty="0">
                    <a:ln>
                      <a:noFill/>
                    </a:ln>
                    <a:solidFill>
                      <a:prstClr val="black"/>
                    </a:solidFill>
                    <a:effectLst/>
                    <a:uLnTx/>
                    <a:uFillTx/>
                    <a:latin typeface="Calibri" panose="020F0502020204030204"/>
                    <a:ea typeface="微软雅黑" panose="020B0503020204020204" charset="-122"/>
                    <a:cs typeface="+mn-cs"/>
                  </a:rPr>
                  <a:t>  </a:t>
                </a:r>
                <a:endParaRPr kumimoji="1" lang="zh-CN" altLang="en-US" sz="2530" b="0" i="0" u="none" strike="noStrike" kern="0" cap="none" spc="0" normalizeH="0" baseline="0" noProof="0" dirty="0">
                  <a:ln>
                    <a:noFill/>
                  </a:ln>
                  <a:solidFill>
                    <a:prstClr val="black"/>
                  </a:solidFill>
                  <a:effectLst/>
                  <a:uLnTx/>
                  <a:uFillTx/>
                  <a:latin typeface="Calibri" panose="020F0502020204030204"/>
                  <a:ea typeface="微软雅黑" panose="020B0503020204020204" charset="-122"/>
                  <a:cs typeface="+mn-cs"/>
                </a:endParaRPr>
              </a:p>
            </p:txBody>
          </p:sp>
          <p:sp>
            <p:nvSpPr>
              <p:cNvPr id="821" name="椭圆 820"/>
              <p:cNvSpPr/>
              <p:nvPr>
                <p:custDataLst>
                  <p:tags r:id="rId66"/>
                </p:custDataLst>
              </p:nvPr>
            </p:nvSpPr>
            <p:spPr>
              <a:xfrm rot="926638">
                <a:off x="11423" y="5747"/>
                <a:ext cx="110" cy="110"/>
              </a:xfrm>
              <a:prstGeom prst="ellipse">
                <a:avLst/>
              </a:prstGeom>
              <a:solidFill>
                <a:schemeClr val="tx2">
                  <a:lumMod val="75000"/>
                </a:schemeClr>
              </a:solidFill>
              <a:ln w="9525" cap="flat">
                <a:solidFill>
                  <a:srgbClr val="FFFFFF"/>
                </a:solidFill>
                <a:prstDash val="solid"/>
                <a:miter lim="800000"/>
              </a:ln>
              <a:effectLst>
                <a:outerShdw blurRad="228600" dist="228600" dir="5400000" algn="t" rotWithShape="0">
                  <a:sysClr val="windowText" lastClr="000000">
                    <a:lumMod val="85000"/>
                    <a:lumOff val="15000"/>
                    <a:alpha val="28000"/>
                  </a:sysClr>
                </a:outerShdw>
              </a:effectLst>
            </p:spPr>
            <p:txBody>
              <a:bodyPr rtlCol="0" anchor="ctr"/>
              <a:lstStyle/>
              <a:p>
                <a:pPr marL="0" marR="0" lvl="0" indent="0" algn="ctr" defTabSz="1285240" rtl="0" eaLnBrk="1" fontAlgn="auto" latinLnBrk="0" hangingPunct="1">
                  <a:lnSpc>
                    <a:spcPct val="100000"/>
                  </a:lnSpc>
                  <a:spcBef>
                    <a:spcPts val="0"/>
                  </a:spcBef>
                  <a:spcAft>
                    <a:spcPts val="0"/>
                  </a:spcAft>
                  <a:buClrTx/>
                  <a:buSzTx/>
                  <a:buFontTx/>
                  <a:buNone/>
                  <a:defRPr/>
                </a:pPr>
                <a:r>
                  <a:rPr kumimoji="1" lang="zh-CN" altLang="en-US" sz="2530" b="0" i="0" u="none" strike="noStrike" kern="0" cap="none" spc="0" normalizeH="0" baseline="0" noProof="0" dirty="0">
                    <a:ln>
                      <a:noFill/>
                    </a:ln>
                    <a:solidFill>
                      <a:prstClr val="black"/>
                    </a:solidFill>
                    <a:effectLst/>
                    <a:uLnTx/>
                    <a:uFillTx/>
                    <a:latin typeface="Calibri" panose="020F0502020204030204"/>
                    <a:ea typeface="微软雅黑" panose="020B0503020204020204" charset="-122"/>
                    <a:cs typeface="+mn-cs"/>
                  </a:rPr>
                  <a:t>  </a:t>
                </a:r>
                <a:endParaRPr kumimoji="1" lang="zh-CN" altLang="en-US" sz="2530" b="0" i="0" u="none" strike="noStrike" kern="0" cap="none" spc="0" normalizeH="0" baseline="0" noProof="0" dirty="0">
                  <a:ln>
                    <a:noFill/>
                  </a:ln>
                  <a:solidFill>
                    <a:prstClr val="black"/>
                  </a:solidFill>
                  <a:effectLst/>
                  <a:uLnTx/>
                  <a:uFillTx/>
                  <a:latin typeface="Calibri" panose="020F0502020204030204"/>
                  <a:ea typeface="微软雅黑" panose="020B0503020204020204" charset="-122"/>
                  <a:cs typeface="+mn-cs"/>
                </a:endParaRPr>
              </a:p>
            </p:txBody>
          </p:sp>
          <p:sp>
            <p:nvSpPr>
              <p:cNvPr id="822" name="椭圆 821"/>
              <p:cNvSpPr/>
              <p:nvPr>
                <p:custDataLst>
                  <p:tags r:id="rId67"/>
                </p:custDataLst>
              </p:nvPr>
            </p:nvSpPr>
            <p:spPr>
              <a:xfrm rot="1519615">
                <a:off x="12063" y="6360"/>
                <a:ext cx="102" cy="110"/>
              </a:xfrm>
              <a:prstGeom prst="ellipse">
                <a:avLst/>
              </a:prstGeom>
              <a:solidFill>
                <a:schemeClr val="tx2">
                  <a:lumMod val="75000"/>
                </a:schemeClr>
              </a:solidFill>
              <a:ln w="9525" cap="flat">
                <a:solidFill>
                  <a:srgbClr val="FFFFFF"/>
                </a:solidFill>
                <a:prstDash val="solid"/>
                <a:miter lim="800000"/>
              </a:ln>
              <a:effectLst>
                <a:outerShdw blurRad="228600" dist="228600" dir="5400000" algn="t" rotWithShape="0">
                  <a:sysClr val="windowText" lastClr="000000">
                    <a:lumMod val="85000"/>
                    <a:lumOff val="15000"/>
                    <a:alpha val="28000"/>
                  </a:sysClr>
                </a:outerShdw>
              </a:effectLst>
            </p:spPr>
            <p:txBody>
              <a:bodyPr rtlCol="0" anchor="ctr"/>
              <a:lstStyle/>
              <a:p>
                <a:pPr marL="0" marR="0" lvl="0" indent="0" algn="ctr" defTabSz="1285240" rtl="0" eaLnBrk="1" fontAlgn="auto" latinLnBrk="0" hangingPunct="1">
                  <a:lnSpc>
                    <a:spcPct val="100000"/>
                  </a:lnSpc>
                  <a:spcBef>
                    <a:spcPts val="0"/>
                  </a:spcBef>
                  <a:spcAft>
                    <a:spcPts val="0"/>
                  </a:spcAft>
                  <a:buClrTx/>
                  <a:buSzTx/>
                  <a:buFontTx/>
                  <a:buNone/>
                  <a:defRPr/>
                </a:pPr>
                <a:r>
                  <a:rPr kumimoji="1" lang="zh-CN" altLang="en-US" sz="2530" b="0" i="0" u="none" strike="noStrike" kern="0" cap="none" spc="0" normalizeH="0" baseline="0" noProof="0" dirty="0">
                    <a:ln>
                      <a:noFill/>
                    </a:ln>
                    <a:solidFill>
                      <a:prstClr val="black"/>
                    </a:solidFill>
                    <a:effectLst/>
                    <a:uLnTx/>
                    <a:uFillTx/>
                    <a:latin typeface="Calibri" panose="020F0502020204030204"/>
                    <a:ea typeface="微软雅黑" panose="020B0503020204020204" charset="-122"/>
                    <a:cs typeface="+mn-cs"/>
                  </a:rPr>
                  <a:t>  </a:t>
                </a:r>
                <a:endParaRPr kumimoji="1" lang="zh-CN" altLang="en-US" sz="2530" b="0" i="0" u="none" strike="noStrike" kern="0" cap="none" spc="0" normalizeH="0" baseline="0" noProof="0" dirty="0">
                  <a:ln>
                    <a:noFill/>
                  </a:ln>
                  <a:solidFill>
                    <a:prstClr val="black"/>
                  </a:solidFill>
                  <a:effectLst/>
                  <a:uLnTx/>
                  <a:uFillTx/>
                  <a:latin typeface="Calibri" panose="020F0502020204030204"/>
                  <a:ea typeface="微软雅黑" panose="020B0503020204020204" charset="-122"/>
                  <a:cs typeface="+mn-cs"/>
                </a:endParaRPr>
              </a:p>
            </p:txBody>
          </p:sp>
          <p:sp>
            <p:nvSpPr>
              <p:cNvPr id="823" name="TextBox 23"/>
              <p:cNvSpPr txBox="1"/>
              <p:nvPr>
                <p:custDataLst>
                  <p:tags r:id="rId68"/>
                </p:custDataLst>
              </p:nvPr>
            </p:nvSpPr>
            <p:spPr>
              <a:xfrm>
                <a:off x="11749" y="3230"/>
                <a:ext cx="2492" cy="546"/>
              </a:xfrm>
              <a:prstGeom prst="rect">
                <a:avLst/>
              </a:prstGeom>
              <a:noFill/>
            </p:spPr>
            <p:txBody>
              <a:bodyPr wrap="square" rtlCol="0">
                <a:spAutoFit/>
              </a:bodyPr>
              <a:lstStyle/>
              <a:p>
                <a:pPr marL="0" marR="0" lvl="0" indent="0" algn="ctr" defTabSz="1038860" rtl="0" eaLnBrk="1" fontAlgn="auto" latinLnBrk="0" hangingPunct="1">
                  <a:lnSpc>
                    <a:spcPct val="100000"/>
                  </a:lnSpc>
                  <a:spcBef>
                    <a:spcPts val="0"/>
                  </a:spcBef>
                  <a:spcAft>
                    <a:spcPts val="0"/>
                  </a:spcAft>
                  <a:buClrTx/>
                  <a:buSzTx/>
                  <a:buFontTx/>
                  <a:buNone/>
                  <a:defRPr/>
                </a:pPr>
                <a:r>
                  <a:rPr lang="en-US" altLang="zh-CN" sz="1000" b="1" dirty="0">
                    <a:solidFill>
                      <a:srgbClr val="1F497D"/>
                    </a:solidFill>
                    <a:latin typeface="微软雅黑" panose="020B0503020204020204" charset="-122"/>
                    <a:ea typeface="微软雅黑" panose="020B0503020204020204" charset="-122"/>
                    <a:cs typeface="Arial" panose="020B0604020202020204" pitchFamily="34" charset="0"/>
                  </a:rPr>
                  <a:t>Harbin</a:t>
                </a:r>
                <a:endParaRPr kumimoji="0" 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pic>
            <p:nvPicPr>
              <p:cNvPr id="824" name="Graphic 10" descr="Users"/>
              <p:cNvPicPr>
                <a:picLocks noChangeAspect="1"/>
              </p:cNvPicPr>
              <p:nvPr>
                <p:custDataLst>
                  <p:tags r:id="rId69"/>
                </p:custDataLst>
              </p:nvPr>
            </p:nvPicPr>
            <p:blipFill>
              <a:blip r:embed="rId36" cstate="email">
                <a:extLst>
                  <a:ext uri="{96DAC541-7B7A-43D3-8B79-37D633B846F1}">
                    <asvg:svgBlip xmlns:asvg="http://schemas.microsoft.com/office/drawing/2016/SVG/main" r:embed="rId37"/>
                  </a:ext>
                </a:extLst>
              </a:blip>
              <a:stretch>
                <a:fillRect/>
              </a:stretch>
            </p:blipFill>
            <p:spPr>
              <a:xfrm>
                <a:off x="10186" y="8573"/>
                <a:ext cx="548" cy="563"/>
              </a:xfrm>
              <a:prstGeom prst="rect">
                <a:avLst/>
              </a:prstGeom>
            </p:spPr>
          </p:pic>
          <p:pic>
            <p:nvPicPr>
              <p:cNvPr id="825" name="Graphic 11" descr="Users"/>
              <p:cNvPicPr>
                <a:picLocks noChangeAspect="1"/>
              </p:cNvPicPr>
              <p:nvPr>
                <p:custDataLst>
                  <p:tags r:id="rId70"/>
                </p:custDataLst>
              </p:nvPr>
            </p:nvPicPr>
            <p:blipFill>
              <a:blip r:embed="rId36" cstate="email">
                <a:extLst>
                  <a:ext uri="{96DAC541-7B7A-43D3-8B79-37D633B846F1}">
                    <asvg:svgBlip xmlns:asvg="http://schemas.microsoft.com/office/drawing/2016/SVG/main" r:embed="rId37"/>
                  </a:ext>
                </a:extLst>
              </a:blip>
              <a:stretch>
                <a:fillRect/>
              </a:stretch>
            </p:blipFill>
            <p:spPr>
              <a:xfrm>
                <a:off x="11752" y="6660"/>
                <a:ext cx="534" cy="549"/>
              </a:xfrm>
              <a:prstGeom prst="rect">
                <a:avLst/>
              </a:prstGeom>
            </p:spPr>
          </p:pic>
        </p:grpSp>
        <p:grpSp>
          <p:nvGrpSpPr>
            <p:cNvPr id="570" name="组合 569"/>
            <p:cNvGrpSpPr/>
            <p:nvPr/>
          </p:nvGrpSpPr>
          <p:grpSpPr>
            <a:xfrm>
              <a:off x="8604772" y="4435697"/>
              <a:ext cx="498595" cy="743212"/>
              <a:chOff x="10759379" y="6422798"/>
              <a:chExt cx="578451" cy="862245"/>
            </a:xfrm>
          </p:grpSpPr>
          <p:sp>
            <p:nvSpPr>
              <p:cNvPr id="572" name="ïṧḷïḓé"/>
              <p:cNvSpPr/>
              <p:nvPr/>
            </p:nvSpPr>
            <p:spPr bwMode="auto">
              <a:xfrm>
                <a:off x="10764811" y="6428230"/>
                <a:ext cx="219974" cy="89619"/>
              </a:xfrm>
              <a:custGeom>
                <a:avLst/>
                <a:gdLst>
                  <a:gd name="T0" fmla="*/ 1 w 78"/>
                  <a:gd name="T1" fmla="*/ 9 h 32"/>
                  <a:gd name="T2" fmla="*/ 8 w 78"/>
                  <a:gd name="T3" fmla="*/ 10 h 32"/>
                  <a:gd name="T4" fmla="*/ 11 w 78"/>
                  <a:gd name="T5" fmla="*/ 12 h 32"/>
                  <a:gd name="T6" fmla="*/ 13 w 78"/>
                  <a:gd name="T7" fmla="*/ 15 h 32"/>
                  <a:gd name="T8" fmla="*/ 13 w 78"/>
                  <a:gd name="T9" fmla="*/ 21 h 32"/>
                  <a:gd name="T10" fmla="*/ 18 w 78"/>
                  <a:gd name="T11" fmla="*/ 26 h 32"/>
                  <a:gd name="T12" fmla="*/ 25 w 78"/>
                  <a:gd name="T13" fmla="*/ 29 h 32"/>
                  <a:gd name="T14" fmla="*/ 29 w 78"/>
                  <a:gd name="T15" fmla="*/ 30 h 32"/>
                  <a:gd name="T16" fmla="*/ 30 w 78"/>
                  <a:gd name="T17" fmla="*/ 30 h 32"/>
                  <a:gd name="T18" fmla="*/ 32 w 78"/>
                  <a:gd name="T19" fmla="*/ 29 h 32"/>
                  <a:gd name="T20" fmla="*/ 33 w 78"/>
                  <a:gd name="T21" fmla="*/ 29 h 32"/>
                  <a:gd name="T22" fmla="*/ 35 w 78"/>
                  <a:gd name="T23" fmla="*/ 28 h 32"/>
                  <a:gd name="T24" fmla="*/ 35 w 78"/>
                  <a:gd name="T25" fmla="*/ 29 h 32"/>
                  <a:gd name="T26" fmla="*/ 36 w 78"/>
                  <a:gd name="T27" fmla="*/ 28 h 32"/>
                  <a:gd name="T28" fmla="*/ 37 w 78"/>
                  <a:gd name="T29" fmla="*/ 28 h 32"/>
                  <a:gd name="T30" fmla="*/ 37 w 78"/>
                  <a:gd name="T31" fmla="*/ 28 h 32"/>
                  <a:gd name="T32" fmla="*/ 38 w 78"/>
                  <a:gd name="T33" fmla="*/ 29 h 32"/>
                  <a:gd name="T34" fmla="*/ 39 w 78"/>
                  <a:gd name="T35" fmla="*/ 28 h 32"/>
                  <a:gd name="T36" fmla="*/ 38 w 78"/>
                  <a:gd name="T37" fmla="*/ 26 h 32"/>
                  <a:gd name="T38" fmla="*/ 39 w 78"/>
                  <a:gd name="T39" fmla="*/ 25 h 32"/>
                  <a:gd name="T40" fmla="*/ 40 w 78"/>
                  <a:gd name="T41" fmla="*/ 27 h 32"/>
                  <a:gd name="T42" fmla="*/ 41 w 78"/>
                  <a:gd name="T43" fmla="*/ 28 h 32"/>
                  <a:gd name="T44" fmla="*/ 42 w 78"/>
                  <a:gd name="T45" fmla="*/ 29 h 32"/>
                  <a:gd name="T46" fmla="*/ 42 w 78"/>
                  <a:gd name="T47" fmla="*/ 28 h 32"/>
                  <a:gd name="T48" fmla="*/ 42 w 78"/>
                  <a:gd name="T49" fmla="*/ 26 h 32"/>
                  <a:gd name="T50" fmla="*/ 43 w 78"/>
                  <a:gd name="T51" fmla="*/ 27 h 32"/>
                  <a:gd name="T52" fmla="*/ 44 w 78"/>
                  <a:gd name="T53" fmla="*/ 28 h 32"/>
                  <a:gd name="T54" fmla="*/ 46 w 78"/>
                  <a:gd name="T55" fmla="*/ 29 h 32"/>
                  <a:gd name="T56" fmla="*/ 45 w 78"/>
                  <a:gd name="T57" fmla="*/ 31 h 32"/>
                  <a:gd name="T58" fmla="*/ 47 w 78"/>
                  <a:gd name="T59" fmla="*/ 31 h 32"/>
                  <a:gd name="T60" fmla="*/ 48 w 78"/>
                  <a:gd name="T61" fmla="*/ 31 h 32"/>
                  <a:gd name="T62" fmla="*/ 50 w 78"/>
                  <a:gd name="T63" fmla="*/ 30 h 32"/>
                  <a:gd name="T64" fmla="*/ 51 w 78"/>
                  <a:gd name="T65" fmla="*/ 29 h 32"/>
                  <a:gd name="T66" fmla="*/ 51 w 78"/>
                  <a:gd name="T67" fmla="*/ 27 h 32"/>
                  <a:gd name="T68" fmla="*/ 52 w 78"/>
                  <a:gd name="T69" fmla="*/ 28 h 32"/>
                  <a:gd name="T70" fmla="*/ 53 w 78"/>
                  <a:gd name="T71" fmla="*/ 29 h 32"/>
                  <a:gd name="T72" fmla="*/ 55 w 78"/>
                  <a:gd name="T73" fmla="*/ 29 h 32"/>
                  <a:gd name="T74" fmla="*/ 58 w 78"/>
                  <a:gd name="T75" fmla="*/ 25 h 32"/>
                  <a:gd name="T76" fmla="*/ 61 w 78"/>
                  <a:gd name="T77" fmla="*/ 24 h 32"/>
                  <a:gd name="T78" fmla="*/ 62 w 78"/>
                  <a:gd name="T79" fmla="*/ 21 h 32"/>
                  <a:gd name="T80" fmla="*/ 65 w 78"/>
                  <a:gd name="T81" fmla="*/ 20 h 32"/>
                  <a:gd name="T82" fmla="*/ 66 w 78"/>
                  <a:gd name="T83" fmla="*/ 19 h 32"/>
                  <a:gd name="T84" fmla="*/ 68 w 78"/>
                  <a:gd name="T85" fmla="*/ 16 h 32"/>
                  <a:gd name="T86" fmla="*/ 73 w 78"/>
                  <a:gd name="T87" fmla="*/ 12 h 32"/>
                  <a:gd name="T88" fmla="*/ 74 w 78"/>
                  <a:gd name="T89" fmla="*/ 9 h 32"/>
                  <a:gd name="T90" fmla="*/ 75 w 78"/>
                  <a:gd name="T91" fmla="*/ 4 h 32"/>
                  <a:gd name="T92" fmla="*/ 78 w 78"/>
                  <a:gd name="T93" fmla="*/ 0 h 32"/>
                  <a:gd name="T94" fmla="*/ 18 w 78"/>
                  <a:gd name="T95" fmla="*/ 0 h 32"/>
                  <a:gd name="T96" fmla="*/ 0 w 78"/>
                  <a:gd name="T97" fmla="*/ 0 h 32"/>
                  <a:gd name="T98" fmla="*/ 1 w 78"/>
                  <a:gd name="T9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32">
                    <a:moveTo>
                      <a:pt x="1" y="9"/>
                    </a:moveTo>
                    <a:cubicBezTo>
                      <a:pt x="1" y="9"/>
                      <a:pt x="7" y="10"/>
                      <a:pt x="8" y="10"/>
                    </a:cubicBezTo>
                    <a:cubicBezTo>
                      <a:pt x="9" y="11"/>
                      <a:pt x="11" y="11"/>
                      <a:pt x="11" y="12"/>
                    </a:cubicBezTo>
                    <a:cubicBezTo>
                      <a:pt x="11" y="13"/>
                      <a:pt x="13" y="12"/>
                      <a:pt x="13" y="15"/>
                    </a:cubicBezTo>
                    <a:cubicBezTo>
                      <a:pt x="13" y="17"/>
                      <a:pt x="12" y="19"/>
                      <a:pt x="13" y="21"/>
                    </a:cubicBezTo>
                    <a:cubicBezTo>
                      <a:pt x="14" y="24"/>
                      <a:pt x="16" y="24"/>
                      <a:pt x="18" y="26"/>
                    </a:cubicBezTo>
                    <a:cubicBezTo>
                      <a:pt x="21" y="28"/>
                      <a:pt x="22" y="28"/>
                      <a:pt x="25" y="29"/>
                    </a:cubicBezTo>
                    <a:cubicBezTo>
                      <a:pt x="27" y="30"/>
                      <a:pt x="29" y="30"/>
                      <a:pt x="29" y="30"/>
                    </a:cubicBezTo>
                    <a:cubicBezTo>
                      <a:pt x="29" y="30"/>
                      <a:pt x="29" y="30"/>
                      <a:pt x="30" y="30"/>
                    </a:cubicBezTo>
                    <a:cubicBezTo>
                      <a:pt x="31" y="30"/>
                      <a:pt x="31" y="30"/>
                      <a:pt x="32" y="29"/>
                    </a:cubicBezTo>
                    <a:cubicBezTo>
                      <a:pt x="33" y="29"/>
                      <a:pt x="33" y="29"/>
                      <a:pt x="33" y="29"/>
                    </a:cubicBezTo>
                    <a:cubicBezTo>
                      <a:pt x="33" y="29"/>
                      <a:pt x="35" y="27"/>
                      <a:pt x="35" y="28"/>
                    </a:cubicBezTo>
                    <a:cubicBezTo>
                      <a:pt x="35" y="29"/>
                      <a:pt x="35" y="30"/>
                      <a:pt x="35" y="29"/>
                    </a:cubicBezTo>
                    <a:cubicBezTo>
                      <a:pt x="36" y="29"/>
                      <a:pt x="36" y="29"/>
                      <a:pt x="36" y="28"/>
                    </a:cubicBezTo>
                    <a:cubicBezTo>
                      <a:pt x="36" y="28"/>
                      <a:pt x="36" y="28"/>
                      <a:pt x="37" y="28"/>
                    </a:cubicBezTo>
                    <a:cubicBezTo>
                      <a:pt x="37" y="28"/>
                      <a:pt x="37" y="28"/>
                      <a:pt x="37" y="28"/>
                    </a:cubicBezTo>
                    <a:cubicBezTo>
                      <a:pt x="37" y="29"/>
                      <a:pt x="38" y="29"/>
                      <a:pt x="38" y="29"/>
                    </a:cubicBezTo>
                    <a:cubicBezTo>
                      <a:pt x="38" y="29"/>
                      <a:pt x="39" y="28"/>
                      <a:pt x="39" y="28"/>
                    </a:cubicBezTo>
                    <a:cubicBezTo>
                      <a:pt x="39" y="27"/>
                      <a:pt x="38" y="26"/>
                      <a:pt x="38" y="26"/>
                    </a:cubicBezTo>
                    <a:cubicBezTo>
                      <a:pt x="38" y="25"/>
                      <a:pt x="39" y="24"/>
                      <a:pt x="39" y="25"/>
                    </a:cubicBezTo>
                    <a:cubicBezTo>
                      <a:pt x="39" y="26"/>
                      <a:pt x="39" y="27"/>
                      <a:pt x="40" y="27"/>
                    </a:cubicBezTo>
                    <a:cubicBezTo>
                      <a:pt x="40" y="27"/>
                      <a:pt x="41" y="27"/>
                      <a:pt x="41" y="28"/>
                    </a:cubicBezTo>
                    <a:cubicBezTo>
                      <a:pt x="41" y="28"/>
                      <a:pt x="41" y="29"/>
                      <a:pt x="42" y="29"/>
                    </a:cubicBezTo>
                    <a:cubicBezTo>
                      <a:pt x="42" y="29"/>
                      <a:pt x="42" y="28"/>
                      <a:pt x="42" y="28"/>
                    </a:cubicBezTo>
                    <a:cubicBezTo>
                      <a:pt x="42" y="27"/>
                      <a:pt x="42" y="26"/>
                      <a:pt x="42" y="26"/>
                    </a:cubicBezTo>
                    <a:cubicBezTo>
                      <a:pt x="43" y="27"/>
                      <a:pt x="43" y="27"/>
                      <a:pt x="43" y="27"/>
                    </a:cubicBezTo>
                    <a:cubicBezTo>
                      <a:pt x="43" y="28"/>
                      <a:pt x="43" y="28"/>
                      <a:pt x="44" y="28"/>
                    </a:cubicBezTo>
                    <a:cubicBezTo>
                      <a:pt x="45" y="29"/>
                      <a:pt x="46" y="29"/>
                      <a:pt x="46" y="29"/>
                    </a:cubicBezTo>
                    <a:cubicBezTo>
                      <a:pt x="45" y="30"/>
                      <a:pt x="45" y="31"/>
                      <a:pt x="45" y="31"/>
                    </a:cubicBezTo>
                    <a:cubicBezTo>
                      <a:pt x="46" y="31"/>
                      <a:pt x="46" y="32"/>
                      <a:pt x="47" y="31"/>
                    </a:cubicBezTo>
                    <a:cubicBezTo>
                      <a:pt x="47" y="31"/>
                      <a:pt x="47" y="31"/>
                      <a:pt x="48" y="31"/>
                    </a:cubicBezTo>
                    <a:cubicBezTo>
                      <a:pt x="50" y="31"/>
                      <a:pt x="50" y="30"/>
                      <a:pt x="50" y="30"/>
                    </a:cubicBezTo>
                    <a:cubicBezTo>
                      <a:pt x="51" y="29"/>
                      <a:pt x="51" y="30"/>
                      <a:pt x="51" y="29"/>
                    </a:cubicBezTo>
                    <a:cubicBezTo>
                      <a:pt x="51" y="29"/>
                      <a:pt x="50" y="27"/>
                      <a:pt x="51" y="27"/>
                    </a:cubicBezTo>
                    <a:cubicBezTo>
                      <a:pt x="52" y="27"/>
                      <a:pt x="51" y="27"/>
                      <a:pt x="52" y="28"/>
                    </a:cubicBezTo>
                    <a:cubicBezTo>
                      <a:pt x="53" y="28"/>
                      <a:pt x="53" y="29"/>
                      <a:pt x="53" y="29"/>
                    </a:cubicBezTo>
                    <a:cubicBezTo>
                      <a:pt x="53" y="29"/>
                      <a:pt x="54" y="29"/>
                      <a:pt x="55" y="29"/>
                    </a:cubicBezTo>
                    <a:cubicBezTo>
                      <a:pt x="56" y="28"/>
                      <a:pt x="55" y="26"/>
                      <a:pt x="58" y="25"/>
                    </a:cubicBezTo>
                    <a:cubicBezTo>
                      <a:pt x="60" y="25"/>
                      <a:pt x="61" y="25"/>
                      <a:pt x="61" y="24"/>
                    </a:cubicBezTo>
                    <a:cubicBezTo>
                      <a:pt x="62" y="23"/>
                      <a:pt x="60" y="21"/>
                      <a:pt x="62" y="21"/>
                    </a:cubicBezTo>
                    <a:cubicBezTo>
                      <a:pt x="64" y="22"/>
                      <a:pt x="65" y="21"/>
                      <a:pt x="65" y="20"/>
                    </a:cubicBezTo>
                    <a:cubicBezTo>
                      <a:pt x="66" y="19"/>
                      <a:pt x="65" y="20"/>
                      <a:pt x="66" y="19"/>
                    </a:cubicBezTo>
                    <a:cubicBezTo>
                      <a:pt x="66" y="17"/>
                      <a:pt x="67" y="16"/>
                      <a:pt x="68" y="16"/>
                    </a:cubicBezTo>
                    <a:cubicBezTo>
                      <a:pt x="69" y="16"/>
                      <a:pt x="72" y="13"/>
                      <a:pt x="73" y="12"/>
                    </a:cubicBezTo>
                    <a:cubicBezTo>
                      <a:pt x="74" y="11"/>
                      <a:pt x="74" y="10"/>
                      <a:pt x="74" y="9"/>
                    </a:cubicBezTo>
                    <a:cubicBezTo>
                      <a:pt x="74" y="7"/>
                      <a:pt x="75" y="6"/>
                      <a:pt x="75" y="4"/>
                    </a:cubicBezTo>
                    <a:cubicBezTo>
                      <a:pt x="76" y="2"/>
                      <a:pt x="78" y="0"/>
                      <a:pt x="78" y="0"/>
                    </a:cubicBezTo>
                    <a:cubicBezTo>
                      <a:pt x="18" y="0"/>
                      <a:pt x="18" y="0"/>
                      <a:pt x="18" y="0"/>
                    </a:cubicBezTo>
                    <a:cubicBezTo>
                      <a:pt x="0" y="0"/>
                      <a:pt x="0" y="0"/>
                      <a:pt x="0" y="0"/>
                    </a:cubicBezTo>
                    <a:cubicBezTo>
                      <a:pt x="0" y="3"/>
                      <a:pt x="0" y="7"/>
                      <a:pt x="1"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3" name="ïṧ1iḓê"/>
              <p:cNvSpPr/>
              <p:nvPr/>
            </p:nvSpPr>
            <p:spPr bwMode="auto">
              <a:xfrm>
                <a:off x="11275367" y="6422798"/>
                <a:ext cx="51599" cy="69251"/>
              </a:xfrm>
              <a:custGeom>
                <a:avLst/>
                <a:gdLst>
                  <a:gd name="T0" fmla="*/ 18 w 18"/>
                  <a:gd name="T1" fmla="*/ 1 h 25"/>
                  <a:gd name="T2" fmla="*/ 18 w 18"/>
                  <a:gd name="T3" fmla="*/ 3 h 25"/>
                  <a:gd name="T4" fmla="*/ 18 w 18"/>
                  <a:gd name="T5" fmla="*/ 5 h 25"/>
                  <a:gd name="T6" fmla="*/ 16 w 18"/>
                  <a:gd name="T7" fmla="*/ 9 h 25"/>
                  <a:gd name="T8" fmla="*/ 14 w 18"/>
                  <a:gd name="T9" fmla="*/ 13 h 25"/>
                  <a:gd name="T10" fmla="*/ 13 w 18"/>
                  <a:gd name="T11" fmla="*/ 15 h 25"/>
                  <a:gd name="T12" fmla="*/ 11 w 18"/>
                  <a:gd name="T13" fmla="*/ 18 h 25"/>
                  <a:gd name="T14" fmla="*/ 11 w 18"/>
                  <a:gd name="T15" fmla="*/ 21 h 25"/>
                  <a:gd name="T16" fmla="*/ 11 w 18"/>
                  <a:gd name="T17" fmla="*/ 24 h 25"/>
                  <a:gd name="T18" fmla="*/ 11 w 18"/>
                  <a:gd name="T19" fmla="*/ 25 h 25"/>
                  <a:gd name="T20" fmla="*/ 10 w 18"/>
                  <a:gd name="T21" fmla="*/ 24 h 25"/>
                  <a:gd name="T22" fmla="*/ 8 w 18"/>
                  <a:gd name="T23" fmla="*/ 24 h 25"/>
                  <a:gd name="T24" fmla="*/ 8 w 18"/>
                  <a:gd name="T25" fmla="*/ 21 h 25"/>
                  <a:gd name="T26" fmla="*/ 4 w 18"/>
                  <a:gd name="T27" fmla="*/ 17 h 25"/>
                  <a:gd name="T28" fmla="*/ 2 w 18"/>
                  <a:gd name="T29" fmla="*/ 15 h 25"/>
                  <a:gd name="T30" fmla="*/ 2 w 18"/>
                  <a:gd name="T31" fmla="*/ 13 h 25"/>
                  <a:gd name="T32" fmla="*/ 0 w 18"/>
                  <a:gd name="T33" fmla="*/ 10 h 25"/>
                  <a:gd name="T34" fmla="*/ 0 w 18"/>
                  <a:gd name="T35" fmla="*/ 8 h 25"/>
                  <a:gd name="T36" fmla="*/ 1 w 18"/>
                  <a:gd name="T37" fmla="*/ 6 h 25"/>
                  <a:gd name="T38" fmla="*/ 1 w 18"/>
                  <a:gd name="T39" fmla="*/ 5 h 25"/>
                  <a:gd name="T40" fmla="*/ 1 w 18"/>
                  <a:gd name="T41" fmla="*/ 3 h 25"/>
                  <a:gd name="T42" fmla="*/ 1 w 18"/>
                  <a:gd name="T43" fmla="*/ 1 h 25"/>
                  <a:gd name="T44" fmla="*/ 2 w 18"/>
                  <a:gd name="T45" fmla="*/ 0 h 25"/>
                  <a:gd name="T46" fmla="*/ 18 w 18"/>
                  <a:gd name="T47" fmla="*/ 0 h 25"/>
                  <a:gd name="T48" fmla="*/ 18 w 18"/>
                  <a:gd name="T4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5">
                    <a:moveTo>
                      <a:pt x="18" y="1"/>
                    </a:moveTo>
                    <a:cubicBezTo>
                      <a:pt x="18" y="1"/>
                      <a:pt x="18" y="2"/>
                      <a:pt x="18" y="3"/>
                    </a:cubicBezTo>
                    <a:cubicBezTo>
                      <a:pt x="18" y="3"/>
                      <a:pt x="18" y="4"/>
                      <a:pt x="18" y="5"/>
                    </a:cubicBezTo>
                    <a:cubicBezTo>
                      <a:pt x="18" y="5"/>
                      <a:pt x="16" y="9"/>
                      <a:pt x="16" y="9"/>
                    </a:cubicBezTo>
                    <a:cubicBezTo>
                      <a:pt x="16" y="9"/>
                      <a:pt x="15" y="13"/>
                      <a:pt x="14" y="13"/>
                    </a:cubicBezTo>
                    <a:cubicBezTo>
                      <a:pt x="14" y="14"/>
                      <a:pt x="14" y="14"/>
                      <a:pt x="13" y="15"/>
                    </a:cubicBezTo>
                    <a:cubicBezTo>
                      <a:pt x="12" y="15"/>
                      <a:pt x="12" y="17"/>
                      <a:pt x="11" y="18"/>
                    </a:cubicBezTo>
                    <a:cubicBezTo>
                      <a:pt x="10" y="19"/>
                      <a:pt x="11" y="21"/>
                      <a:pt x="11" y="21"/>
                    </a:cubicBezTo>
                    <a:cubicBezTo>
                      <a:pt x="11" y="22"/>
                      <a:pt x="11" y="24"/>
                      <a:pt x="11" y="24"/>
                    </a:cubicBezTo>
                    <a:cubicBezTo>
                      <a:pt x="11" y="25"/>
                      <a:pt x="11" y="25"/>
                      <a:pt x="11" y="25"/>
                    </a:cubicBezTo>
                    <a:cubicBezTo>
                      <a:pt x="11" y="25"/>
                      <a:pt x="10" y="25"/>
                      <a:pt x="10" y="24"/>
                    </a:cubicBezTo>
                    <a:cubicBezTo>
                      <a:pt x="9" y="24"/>
                      <a:pt x="9" y="24"/>
                      <a:pt x="8" y="24"/>
                    </a:cubicBezTo>
                    <a:cubicBezTo>
                      <a:pt x="8" y="24"/>
                      <a:pt x="8" y="23"/>
                      <a:pt x="8" y="21"/>
                    </a:cubicBezTo>
                    <a:cubicBezTo>
                      <a:pt x="7" y="19"/>
                      <a:pt x="5" y="18"/>
                      <a:pt x="4" y="17"/>
                    </a:cubicBezTo>
                    <a:cubicBezTo>
                      <a:pt x="2" y="17"/>
                      <a:pt x="2" y="16"/>
                      <a:pt x="2" y="15"/>
                    </a:cubicBezTo>
                    <a:cubicBezTo>
                      <a:pt x="2" y="15"/>
                      <a:pt x="2" y="14"/>
                      <a:pt x="2" y="13"/>
                    </a:cubicBezTo>
                    <a:cubicBezTo>
                      <a:pt x="2" y="12"/>
                      <a:pt x="1" y="11"/>
                      <a:pt x="0" y="10"/>
                    </a:cubicBezTo>
                    <a:cubicBezTo>
                      <a:pt x="0" y="10"/>
                      <a:pt x="0" y="8"/>
                      <a:pt x="0" y="8"/>
                    </a:cubicBezTo>
                    <a:cubicBezTo>
                      <a:pt x="0" y="7"/>
                      <a:pt x="0" y="6"/>
                      <a:pt x="1" y="6"/>
                    </a:cubicBezTo>
                    <a:cubicBezTo>
                      <a:pt x="1" y="6"/>
                      <a:pt x="1" y="5"/>
                      <a:pt x="1" y="5"/>
                    </a:cubicBezTo>
                    <a:cubicBezTo>
                      <a:pt x="1" y="5"/>
                      <a:pt x="1" y="3"/>
                      <a:pt x="1" y="3"/>
                    </a:cubicBezTo>
                    <a:cubicBezTo>
                      <a:pt x="1" y="2"/>
                      <a:pt x="1" y="1"/>
                      <a:pt x="1" y="1"/>
                    </a:cubicBezTo>
                    <a:cubicBezTo>
                      <a:pt x="2" y="0"/>
                      <a:pt x="2" y="0"/>
                      <a:pt x="2" y="0"/>
                    </a:cubicBezTo>
                    <a:cubicBezTo>
                      <a:pt x="18" y="0"/>
                      <a:pt x="18" y="0"/>
                      <a:pt x="18" y="0"/>
                    </a:cubicBezTo>
                    <a:cubicBezTo>
                      <a:pt x="18" y="1"/>
                      <a:pt x="18" y="1"/>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4" name="îṩľiḋè"/>
              <p:cNvSpPr/>
              <p:nvPr/>
            </p:nvSpPr>
            <p:spPr bwMode="auto">
              <a:xfrm>
                <a:off x="10874798" y="6559942"/>
                <a:ext cx="84188" cy="76040"/>
              </a:xfrm>
              <a:custGeom>
                <a:avLst/>
                <a:gdLst>
                  <a:gd name="T0" fmla="*/ 2 w 30"/>
                  <a:gd name="T1" fmla="*/ 10 h 27"/>
                  <a:gd name="T2" fmla="*/ 1 w 30"/>
                  <a:gd name="T3" fmla="*/ 13 h 27"/>
                  <a:gd name="T4" fmla="*/ 0 w 30"/>
                  <a:gd name="T5" fmla="*/ 14 h 27"/>
                  <a:gd name="T6" fmla="*/ 0 w 30"/>
                  <a:gd name="T7" fmla="*/ 17 h 27"/>
                  <a:gd name="T8" fmla="*/ 1 w 30"/>
                  <a:gd name="T9" fmla="*/ 21 h 27"/>
                  <a:gd name="T10" fmla="*/ 4 w 30"/>
                  <a:gd name="T11" fmla="*/ 24 h 27"/>
                  <a:gd name="T12" fmla="*/ 7 w 30"/>
                  <a:gd name="T13" fmla="*/ 25 h 27"/>
                  <a:gd name="T14" fmla="*/ 10 w 30"/>
                  <a:gd name="T15" fmla="*/ 26 h 27"/>
                  <a:gd name="T16" fmla="*/ 12 w 30"/>
                  <a:gd name="T17" fmla="*/ 26 h 27"/>
                  <a:gd name="T18" fmla="*/ 14 w 30"/>
                  <a:gd name="T19" fmla="*/ 26 h 27"/>
                  <a:gd name="T20" fmla="*/ 14 w 30"/>
                  <a:gd name="T21" fmla="*/ 25 h 27"/>
                  <a:gd name="T22" fmla="*/ 15 w 30"/>
                  <a:gd name="T23" fmla="*/ 24 h 27"/>
                  <a:gd name="T24" fmla="*/ 17 w 30"/>
                  <a:gd name="T25" fmla="*/ 24 h 27"/>
                  <a:gd name="T26" fmla="*/ 18 w 30"/>
                  <a:gd name="T27" fmla="*/ 24 h 27"/>
                  <a:gd name="T28" fmla="*/ 20 w 30"/>
                  <a:gd name="T29" fmla="*/ 21 h 27"/>
                  <a:gd name="T30" fmla="*/ 22 w 30"/>
                  <a:gd name="T31" fmla="*/ 20 h 27"/>
                  <a:gd name="T32" fmla="*/ 24 w 30"/>
                  <a:gd name="T33" fmla="*/ 19 h 27"/>
                  <a:gd name="T34" fmla="*/ 24 w 30"/>
                  <a:gd name="T35" fmla="*/ 18 h 27"/>
                  <a:gd name="T36" fmla="*/ 24 w 30"/>
                  <a:gd name="T37" fmla="*/ 17 h 27"/>
                  <a:gd name="T38" fmla="*/ 24 w 30"/>
                  <a:gd name="T39" fmla="*/ 15 h 27"/>
                  <a:gd name="T40" fmla="*/ 26 w 30"/>
                  <a:gd name="T41" fmla="*/ 12 h 27"/>
                  <a:gd name="T42" fmla="*/ 26 w 30"/>
                  <a:gd name="T43" fmla="*/ 10 h 27"/>
                  <a:gd name="T44" fmla="*/ 28 w 30"/>
                  <a:gd name="T45" fmla="*/ 8 h 27"/>
                  <a:gd name="T46" fmla="*/ 29 w 30"/>
                  <a:gd name="T47" fmla="*/ 7 h 27"/>
                  <a:gd name="T48" fmla="*/ 29 w 30"/>
                  <a:gd name="T49" fmla="*/ 9 h 27"/>
                  <a:gd name="T50" fmla="*/ 30 w 30"/>
                  <a:gd name="T51" fmla="*/ 7 h 27"/>
                  <a:gd name="T52" fmla="*/ 30 w 30"/>
                  <a:gd name="T53" fmla="*/ 4 h 27"/>
                  <a:gd name="T54" fmla="*/ 26 w 30"/>
                  <a:gd name="T55" fmla="*/ 1 h 27"/>
                  <a:gd name="T56" fmla="*/ 25 w 30"/>
                  <a:gd name="T57" fmla="*/ 2 h 27"/>
                  <a:gd name="T58" fmla="*/ 23 w 30"/>
                  <a:gd name="T59" fmla="*/ 1 h 27"/>
                  <a:gd name="T60" fmla="*/ 20 w 30"/>
                  <a:gd name="T61" fmla="*/ 1 h 27"/>
                  <a:gd name="T62" fmla="*/ 19 w 30"/>
                  <a:gd name="T63" fmla="*/ 2 h 27"/>
                  <a:gd name="T64" fmla="*/ 17 w 30"/>
                  <a:gd name="T65" fmla="*/ 3 h 27"/>
                  <a:gd name="T66" fmla="*/ 16 w 30"/>
                  <a:gd name="T67" fmla="*/ 3 h 27"/>
                  <a:gd name="T68" fmla="*/ 14 w 30"/>
                  <a:gd name="T69" fmla="*/ 2 h 27"/>
                  <a:gd name="T70" fmla="*/ 12 w 30"/>
                  <a:gd name="T71" fmla="*/ 4 h 27"/>
                  <a:gd name="T72" fmla="*/ 10 w 30"/>
                  <a:gd name="T73" fmla="*/ 4 h 27"/>
                  <a:gd name="T74" fmla="*/ 8 w 30"/>
                  <a:gd name="T75" fmla="*/ 4 h 27"/>
                  <a:gd name="T76" fmla="*/ 7 w 30"/>
                  <a:gd name="T77" fmla="*/ 6 h 27"/>
                  <a:gd name="T78" fmla="*/ 8 w 30"/>
                  <a:gd name="T79" fmla="*/ 6 h 27"/>
                  <a:gd name="T80" fmla="*/ 6 w 30"/>
                  <a:gd name="T8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27">
                    <a:moveTo>
                      <a:pt x="4" y="9"/>
                    </a:moveTo>
                    <a:cubicBezTo>
                      <a:pt x="4" y="9"/>
                      <a:pt x="3" y="10"/>
                      <a:pt x="2" y="10"/>
                    </a:cubicBezTo>
                    <a:cubicBezTo>
                      <a:pt x="1" y="11"/>
                      <a:pt x="1" y="11"/>
                      <a:pt x="1" y="12"/>
                    </a:cubicBezTo>
                    <a:cubicBezTo>
                      <a:pt x="1" y="12"/>
                      <a:pt x="1" y="12"/>
                      <a:pt x="1" y="13"/>
                    </a:cubicBezTo>
                    <a:cubicBezTo>
                      <a:pt x="0" y="13"/>
                      <a:pt x="1" y="13"/>
                      <a:pt x="1" y="13"/>
                    </a:cubicBezTo>
                    <a:cubicBezTo>
                      <a:pt x="1" y="14"/>
                      <a:pt x="1" y="14"/>
                      <a:pt x="0" y="14"/>
                    </a:cubicBezTo>
                    <a:cubicBezTo>
                      <a:pt x="0" y="15"/>
                      <a:pt x="0" y="15"/>
                      <a:pt x="0" y="15"/>
                    </a:cubicBezTo>
                    <a:cubicBezTo>
                      <a:pt x="1" y="16"/>
                      <a:pt x="1" y="16"/>
                      <a:pt x="0" y="17"/>
                    </a:cubicBezTo>
                    <a:cubicBezTo>
                      <a:pt x="0" y="18"/>
                      <a:pt x="0" y="18"/>
                      <a:pt x="1" y="18"/>
                    </a:cubicBezTo>
                    <a:cubicBezTo>
                      <a:pt x="1" y="19"/>
                      <a:pt x="1" y="19"/>
                      <a:pt x="1" y="21"/>
                    </a:cubicBezTo>
                    <a:cubicBezTo>
                      <a:pt x="1" y="22"/>
                      <a:pt x="1" y="22"/>
                      <a:pt x="2" y="23"/>
                    </a:cubicBezTo>
                    <a:cubicBezTo>
                      <a:pt x="2" y="23"/>
                      <a:pt x="4" y="23"/>
                      <a:pt x="4" y="24"/>
                    </a:cubicBezTo>
                    <a:cubicBezTo>
                      <a:pt x="5" y="24"/>
                      <a:pt x="5" y="24"/>
                      <a:pt x="5" y="24"/>
                    </a:cubicBezTo>
                    <a:cubicBezTo>
                      <a:pt x="6" y="24"/>
                      <a:pt x="6" y="24"/>
                      <a:pt x="7" y="25"/>
                    </a:cubicBezTo>
                    <a:cubicBezTo>
                      <a:pt x="7" y="25"/>
                      <a:pt x="7" y="26"/>
                      <a:pt x="8" y="26"/>
                    </a:cubicBezTo>
                    <a:cubicBezTo>
                      <a:pt x="8" y="26"/>
                      <a:pt x="10" y="25"/>
                      <a:pt x="10" y="26"/>
                    </a:cubicBezTo>
                    <a:cubicBezTo>
                      <a:pt x="11" y="26"/>
                      <a:pt x="11" y="27"/>
                      <a:pt x="11" y="26"/>
                    </a:cubicBezTo>
                    <a:cubicBezTo>
                      <a:pt x="12" y="26"/>
                      <a:pt x="12" y="26"/>
                      <a:pt x="12" y="26"/>
                    </a:cubicBezTo>
                    <a:cubicBezTo>
                      <a:pt x="12" y="27"/>
                      <a:pt x="13" y="27"/>
                      <a:pt x="13" y="26"/>
                    </a:cubicBezTo>
                    <a:cubicBezTo>
                      <a:pt x="13" y="26"/>
                      <a:pt x="13" y="26"/>
                      <a:pt x="14" y="26"/>
                    </a:cubicBezTo>
                    <a:cubicBezTo>
                      <a:pt x="14" y="26"/>
                      <a:pt x="14" y="26"/>
                      <a:pt x="14" y="26"/>
                    </a:cubicBezTo>
                    <a:cubicBezTo>
                      <a:pt x="14" y="26"/>
                      <a:pt x="14" y="25"/>
                      <a:pt x="14" y="25"/>
                    </a:cubicBezTo>
                    <a:cubicBezTo>
                      <a:pt x="14" y="25"/>
                      <a:pt x="14" y="25"/>
                      <a:pt x="15" y="24"/>
                    </a:cubicBezTo>
                    <a:cubicBezTo>
                      <a:pt x="15" y="24"/>
                      <a:pt x="15" y="24"/>
                      <a:pt x="15" y="24"/>
                    </a:cubicBezTo>
                    <a:cubicBezTo>
                      <a:pt x="16" y="24"/>
                      <a:pt x="16" y="24"/>
                      <a:pt x="16" y="24"/>
                    </a:cubicBezTo>
                    <a:cubicBezTo>
                      <a:pt x="17" y="23"/>
                      <a:pt x="17" y="23"/>
                      <a:pt x="17" y="24"/>
                    </a:cubicBezTo>
                    <a:cubicBezTo>
                      <a:pt x="17" y="24"/>
                      <a:pt x="17" y="24"/>
                      <a:pt x="17" y="24"/>
                    </a:cubicBezTo>
                    <a:cubicBezTo>
                      <a:pt x="18" y="24"/>
                      <a:pt x="18" y="24"/>
                      <a:pt x="18" y="24"/>
                    </a:cubicBezTo>
                    <a:cubicBezTo>
                      <a:pt x="19" y="23"/>
                      <a:pt x="19" y="23"/>
                      <a:pt x="19" y="23"/>
                    </a:cubicBezTo>
                    <a:cubicBezTo>
                      <a:pt x="19" y="23"/>
                      <a:pt x="19" y="21"/>
                      <a:pt x="20" y="21"/>
                    </a:cubicBezTo>
                    <a:cubicBezTo>
                      <a:pt x="20" y="21"/>
                      <a:pt x="20" y="21"/>
                      <a:pt x="20" y="21"/>
                    </a:cubicBezTo>
                    <a:cubicBezTo>
                      <a:pt x="21" y="21"/>
                      <a:pt x="22" y="20"/>
                      <a:pt x="22" y="20"/>
                    </a:cubicBezTo>
                    <a:cubicBezTo>
                      <a:pt x="22" y="20"/>
                      <a:pt x="22" y="20"/>
                      <a:pt x="22" y="20"/>
                    </a:cubicBezTo>
                    <a:cubicBezTo>
                      <a:pt x="23" y="20"/>
                      <a:pt x="23" y="19"/>
                      <a:pt x="24" y="19"/>
                    </a:cubicBezTo>
                    <a:cubicBezTo>
                      <a:pt x="24" y="19"/>
                      <a:pt x="24" y="19"/>
                      <a:pt x="24" y="18"/>
                    </a:cubicBezTo>
                    <a:cubicBezTo>
                      <a:pt x="24" y="18"/>
                      <a:pt x="24" y="18"/>
                      <a:pt x="24" y="18"/>
                    </a:cubicBezTo>
                    <a:cubicBezTo>
                      <a:pt x="24" y="18"/>
                      <a:pt x="24" y="18"/>
                      <a:pt x="23" y="18"/>
                    </a:cubicBezTo>
                    <a:cubicBezTo>
                      <a:pt x="23" y="18"/>
                      <a:pt x="24" y="17"/>
                      <a:pt x="24" y="17"/>
                    </a:cubicBezTo>
                    <a:cubicBezTo>
                      <a:pt x="24" y="17"/>
                      <a:pt x="24" y="16"/>
                      <a:pt x="24" y="16"/>
                    </a:cubicBezTo>
                    <a:cubicBezTo>
                      <a:pt x="24" y="16"/>
                      <a:pt x="24" y="15"/>
                      <a:pt x="24" y="15"/>
                    </a:cubicBezTo>
                    <a:cubicBezTo>
                      <a:pt x="25" y="15"/>
                      <a:pt x="25" y="15"/>
                      <a:pt x="25" y="14"/>
                    </a:cubicBezTo>
                    <a:cubicBezTo>
                      <a:pt x="25" y="14"/>
                      <a:pt x="25" y="12"/>
                      <a:pt x="26" y="12"/>
                    </a:cubicBezTo>
                    <a:cubicBezTo>
                      <a:pt x="26" y="12"/>
                      <a:pt x="26" y="11"/>
                      <a:pt x="26" y="11"/>
                    </a:cubicBezTo>
                    <a:cubicBezTo>
                      <a:pt x="26" y="11"/>
                      <a:pt x="26" y="11"/>
                      <a:pt x="26" y="10"/>
                    </a:cubicBezTo>
                    <a:cubicBezTo>
                      <a:pt x="27" y="10"/>
                      <a:pt x="28" y="9"/>
                      <a:pt x="28" y="9"/>
                    </a:cubicBezTo>
                    <a:cubicBezTo>
                      <a:pt x="28" y="9"/>
                      <a:pt x="28" y="8"/>
                      <a:pt x="28" y="8"/>
                    </a:cubicBezTo>
                    <a:cubicBezTo>
                      <a:pt x="27" y="8"/>
                      <a:pt x="27" y="8"/>
                      <a:pt x="28" y="7"/>
                    </a:cubicBezTo>
                    <a:cubicBezTo>
                      <a:pt x="28" y="7"/>
                      <a:pt x="29" y="7"/>
                      <a:pt x="29" y="7"/>
                    </a:cubicBezTo>
                    <a:cubicBezTo>
                      <a:pt x="28" y="7"/>
                      <a:pt x="28" y="8"/>
                      <a:pt x="28" y="8"/>
                    </a:cubicBezTo>
                    <a:cubicBezTo>
                      <a:pt x="28" y="8"/>
                      <a:pt x="28" y="9"/>
                      <a:pt x="29" y="9"/>
                    </a:cubicBezTo>
                    <a:cubicBezTo>
                      <a:pt x="29" y="9"/>
                      <a:pt x="29" y="9"/>
                      <a:pt x="29" y="8"/>
                    </a:cubicBezTo>
                    <a:cubicBezTo>
                      <a:pt x="29" y="8"/>
                      <a:pt x="29" y="8"/>
                      <a:pt x="30" y="7"/>
                    </a:cubicBezTo>
                    <a:cubicBezTo>
                      <a:pt x="30" y="7"/>
                      <a:pt x="30" y="7"/>
                      <a:pt x="30" y="6"/>
                    </a:cubicBezTo>
                    <a:cubicBezTo>
                      <a:pt x="30" y="6"/>
                      <a:pt x="30" y="5"/>
                      <a:pt x="30" y="4"/>
                    </a:cubicBezTo>
                    <a:cubicBezTo>
                      <a:pt x="30" y="3"/>
                      <a:pt x="29" y="2"/>
                      <a:pt x="28" y="2"/>
                    </a:cubicBezTo>
                    <a:cubicBezTo>
                      <a:pt x="28" y="2"/>
                      <a:pt x="26" y="2"/>
                      <a:pt x="26" y="1"/>
                    </a:cubicBezTo>
                    <a:cubicBezTo>
                      <a:pt x="26" y="0"/>
                      <a:pt x="26" y="0"/>
                      <a:pt x="26" y="0"/>
                    </a:cubicBezTo>
                    <a:cubicBezTo>
                      <a:pt x="25" y="1"/>
                      <a:pt x="25" y="1"/>
                      <a:pt x="25" y="2"/>
                    </a:cubicBezTo>
                    <a:cubicBezTo>
                      <a:pt x="25" y="3"/>
                      <a:pt x="24" y="3"/>
                      <a:pt x="24" y="2"/>
                    </a:cubicBezTo>
                    <a:cubicBezTo>
                      <a:pt x="24" y="2"/>
                      <a:pt x="24" y="2"/>
                      <a:pt x="23" y="1"/>
                    </a:cubicBezTo>
                    <a:cubicBezTo>
                      <a:pt x="23" y="1"/>
                      <a:pt x="22" y="1"/>
                      <a:pt x="22" y="1"/>
                    </a:cubicBezTo>
                    <a:cubicBezTo>
                      <a:pt x="22" y="1"/>
                      <a:pt x="21" y="1"/>
                      <a:pt x="20" y="1"/>
                    </a:cubicBezTo>
                    <a:cubicBezTo>
                      <a:pt x="20" y="1"/>
                      <a:pt x="19" y="1"/>
                      <a:pt x="19" y="1"/>
                    </a:cubicBezTo>
                    <a:cubicBezTo>
                      <a:pt x="19" y="2"/>
                      <a:pt x="19" y="2"/>
                      <a:pt x="19" y="2"/>
                    </a:cubicBezTo>
                    <a:cubicBezTo>
                      <a:pt x="19" y="2"/>
                      <a:pt x="18" y="3"/>
                      <a:pt x="18" y="3"/>
                    </a:cubicBezTo>
                    <a:cubicBezTo>
                      <a:pt x="18" y="3"/>
                      <a:pt x="17" y="3"/>
                      <a:pt x="17" y="3"/>
                    </a:cubicBezTo>
                    <a:cubicBezTo>
                      <a:pt x="17" y="3"/>
                      <a:pt x="16" y="2"/>
                      <a:pt x="16" y="3"/>
                    </a:cubicBezTo>
                    <a:cubicBezTo>
                      <a:pt x="16" y="3"/>
                      <a:pt x="16" y="3"/>
                      <a:pt x="16" y="3"/>
                    </a:cubicBezTo>
                    <a:cubicBezTo>
                      <a:pt x="15" y="3"/>
                      <a:pt x="15" y="3"/>
                      <a:pt x="15" y="3"/>
                    </a:cubicBezTo>
                    <a:cubicBezTo>
                      <a:pt x="14" y="2"/>
                      <a:pt x="14" y="2"/>
                      <a:pt x="14" y="2"/>
                    </a:cubicBezTo>
                    <a:cubicBezTo>
                      <a:pt x="13" y="2"/>
                      <a:pt x="13" y="2"/>
                      <a:pt x="13" y="2"/>
                    </a:cubicBezTo>
                    <a:cubicBezTo>
                      <a:pt x="12" y="3"/>
                      <a:pt x="12" y="3"/>
                      <a:pt x="12" y="4"/>
                    </a:cubicBezTo>
                    <a:cubicBezTo>
                      <a:pt x="12" y="4"/>
                      <a:pt x="12" y="4"/>
                      <a:pt x="11" y="5"/>
                    </a:cubicBezTo>
                    <a:cubicBezTo>
                      <a:pt x="11" y="5"/>
                      <a:pt x="10" y="5"/>
                      <a:pt x="10" y="4"/>
                    </a:cubicBezTo>
                    <a:cubicBezTo>
                      <a:pt x="10" y="4"/>
                      <a:pt x="10" y="4"/>
                      <a:pt x="9" y="4"/>
                    </a:cubicBezTo>
                    <a:cubicBezTo>
                      <a:pt x="9" y="4"/>
                      <a:pt x="8" y="4"/>
                      <a:pt x="8" y="4"/>
                    </a:cubicBezTo>
                    <a:cubicBezTo>
                      <a:pt x="8" y="5"/>
                      <a:pt x="7" y="5"/>
                      <a:pt x="7" y="5"/>
                    </a:cubicBezTo>
                    <a:cubicBezTo>
                      <a:pt x="7" y="6"/>
                      <a:pt x="7" y="6"/>
                      <a:pt x="7" y="6"/>
                    </a:cubicBezTo>
                    <a:cubicBezTo>
                      <a:pt x="8" y="6"/>
                      <a:pt x="8" y="5"/>
                      <a:pt x="8" y="6"/>
                    </a:cubicBezTo>
                    <a:cubicBezTo>
                      <a:pt x="8" y="6"/>
                      <a:pt x="8" y="6"/>
                      <a:pt x="8" y="6"/>
                    </a:cubicBezTo>
                    <a:cubicBezTo>
                      <a:pt x="7" y="6"/>
                      <a:pt x="7" y="6"/>
                      <a:pt x="7" y="7"/>
                    </a:cubicBezTo>
                    <a:cubicBezTo>
                      <a:pt x="7" y="7"/>
                      <a:pt x="6" y="7"/>
                      <a:pt x="6" y="7"/>
                    </a:cubicBezTo>
                    <a:cubicBezTo>
                      <a:pt x="5" y="8"/>
                      <a:pt x="5" y="8"/>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5" name="íṩ1íḋè"/>
              <p:cNvSpPr/>
              <p:nvPr/>
            </p:nvSpPr>
            <p:spPr bwMode="auto">
              <a:xfrm>
                <a:off x="11185748" y="6884472"/>
                <a:ext cx="92335" cy="115419"/>
              </a:xfrm>
              <a:custGeom>
                <a:avLst/>
                <a:gdLst>
                  <a:gd name="T0" fmla="*/ 30 w 33"/>
                  <a:gd name="T1" fmla="*/ 0 h 41"/>
                  <a:gd name="T2" fmla="*/ 29 w 33"/>
                  <a:gd name="T3" fmla="*/ 2 h 41"/>
                  <a:gd name="T4" fmla="*/ 28 w 33"/>
                  <a:gd name="T5" fmla="*/ 5 h 41"/>
                  <a:gd name="T6" fmla="*/ 28 w 33"/>
                  <a:gd name="T7" fmla="*/ 7 h 41"/>
                  <a:gd name="T8" fmla="*/ 29 w 33"/>
                  <a:gd name="T9" fmla="*/ 9 h 41"/>
                  <a:gd name="T10" fmla="*/ 27 w 33"/>
                  <a:gd name="T11" fmla="*/ 6 h 41"/>
                  <a:gd name="T12" fmla="*/ 27 w 33"/>
                  <a:gd name="T13" fmla="*/ 8 h 41"/>
                  <a:gd name="T14" fmla="*/ 28 w 33"/>
                  <a:gd name="T15" fmla="*/ 10 h 41"/>
                  <a:gd name="T16" fmla="*/ 26 w 33"/>
                  <a:gd name="T17" fmla="*/ 13 h 41"/>
                  <a:gd name="T18" fmla="*/ 25 w 33"/>
                  <a:gd name="T19" fmla="*/ 13 h 41"/>
                  <a:gd name="T20" fmla="*/ 24 w 33"/>
                  <a:gd name="T21" fmla="*/ 15 h 41"/>
                  <a:gd name="T22" fmla="*/ 21 w 33"/>
                  <a:gd name="T23" fmla="*/ 17 h 41"/>
                  <a:gd name="T24" fmla="*/ 20 w 33"/>
                  <a:gd name="T25" fmla="*/ 18 h 41"/>
                  <a:gd name="T26" fmla="*/ 16 w 33"/>
                  <a:gd name="T27" fmla="*/ 23 h 41"/>
                  <a:gd name="T28" fmla="*/ 14 w 33"/>
                  <a:gd name="T29" fmla="*/ 25 h 41"/>
                  <a:gd name="T30" fmla="*/ 11 w 33"/>
                  <a:gd name="T31" fmla="*/ 29 h 41"/>
                  <a:gd name="T32" fmla="*/ 7 w 33"/>
                  <a:gd name="T33" fmla="*/ 32 h 41"/>
                  <a:gd name="T34" fmla="*/ 2 w 33"/>
                  <a:gd name="T35" fmla="*/ 37 h 41"/>
                  <a:gd name="T36" fmla="*/ 0 w 33"/>
                  <a:gd name="T37" fmla="*/ 41 h 41"/>
                  <a:gd name="T38" fmla="*/ 4 w 33"/>
                  <a:gd name="T39" fmla="*/ 39 h 41"/>
                  <a:gd name="T40" fmla="*/ 6 w 33"/>
                  <a:gd name="T41" fmla="*/ 37 h 41"/>
                  <a:gd name="T42" fmla="*/ 8 w 33"/>
                  <a:gd name="T43" fmla="*/ 36 h 41"/>
                  <a:gd name="T44" fmla="*/ 12 w 33"/>
                  <a:gd name="T45" fmla="*/ 32 h 41"/>
                  <a:gd name="T46" fmla="*/ 16 w 33"/>
                  <a:gd name="T47" fmla="*/ 30 h 41"/>
                  <a:gd name="T48" fmla="*/ 20 w 33"/>
                  <a:gd name="T49" fmla="*/ 24 h 41"/>
                  <a:gd name="T50" fmla="*/ 20 w 33"/>
                  <a:gd name="T51" fmla="*/ 22 h 41"/>
                  <a:gd name="T52" fmla="*/ 22 w 33"/>
                  <a:gd name="T53" fmla="*/ 19 h 41"/>
                  <a:gd name="T54" fmla="*/ 27 w 33"/>
                  <a:gd name="T55" fmla="*/ 17 h 41"/>
                  <a:gd name="T56" fmla="*/ 31 w 33"/>
                  <a:gd name="T57" fmla="*/ 14 h 41"/>
                  <a:gd name="T58" fmla="*/ 32 w 33"/>
                  <a:gd name="T59" fmla="*/ 11 h 41"/>
                  <a:gd name="T60" fmla="*/ 32 w 33"/>
                  <a:gd name="T61" fmla="*/ 9 h 41"/>
                  <a:gd name="T62" fmla="*/ 31 w 33"/>
                  <a:gd name="T63" fmla="*/ 8 h 41"/>
                  <a:gd name="T64" fmla="*/ 31 w 33"/>
                  <a:gd name="T65" fmla="*/ 5 h 41"/>
                  <a:gd name="T66" fmla="*/ 31 w 33"/>
                  <a:gd name="T67" fmla="*/ 1 h 41"/>
                  <a:gd name="T68" fmla="*/ 30 w 33"/>
                  <a:gd name="T69"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 h="41">
                    <a:moveTo>
                      <a:pt x="30" y="1"/>
                    </a:moveTo>
                    <a:cubicBezTo>
                      <a:pt x="30" y="1"/>
                      <a:pt x="30" y="0"/>
                      <a:pt x="30" y="0"/>
                    </a:cubicBezTo>
                    <a:cubicBezTo>
                      <a:pt x="30" y="0"/>
                      <a:pt x="30" y="0"/>
                      <a:pt x="29" y="1"/>
                    </a:cubicBezTo>
                    <a:cubicBezTo>
                      <a:pt x="29" y="1"/>
                      <a:pt x="29" y="1"/>
                      <a:pt x="29" y="2"/>
                    </a:cubicBezTo>
                    <a:cubicBezTo>
                      <a:pt x="29" y="2"/>
                      <a:pt x="29" y="3"/>
                      <a:pt x="28" y="3"/>
                    </a:cubicBezTo>
                    <a:cubicBezTo>
                      <a:pt x="28" y="4"/>
                      <a:pt x="28" y="5"/>
                      <a:pt x="28" y="5"/>
                    </a:cubicBezTo>
                    <a:cubicBezTo>
                      <a:pt x="28" y="5"/>
                      <a:pt x="27" y="4"/>
                      <a:pt x="27" y="5"/>
                    </a:cubicBezTo>
                    <a:cubicBezTo>
                      <a:pt x="27" y="5"/>
                      <a:pt x="28" y="7"/>
                      <a:pt x="28" y="7"/>
                    </a:cubicBezTo>
                    <a:cubicBezTo>
                      <a:pt x="29" y="8"/>
                      <a:pt x="29" y="8"/>
                      <a:pt x="29" y="8"/>
                    </a:cubicBezTo>
                    <a:cubicBezTo>
                      <a:pt x="29" y="9"/>
                      <a:pt x="29" y="9"/>
                      <a:pt x="29" y="9"/>
                    </a:cubicBezTo>
                    <a:cubicBezTo>
                      <a:pt x="29" y="9"/>
                      <a:pt x="28" y="8"/>
                      <a:pt x="28" y="7"/>
                    </a:cubicBezTo>
                    <a:cubicBezTo>
                      <a:pt x="27" y="7"/>
                      <a:pt x="27" y="6"/>
                      <a:pt x="27" y="6"/>
                    </a:cubicBezTo>
                    <a:cubicBezTo>
                      <a:pt x="27" y="6"/>
                      <a:pt x="27" y="7"/>
                      <a:pt x="27" y="7"/>
                    </a:cubicBezTo>
                    <a:cubicBezTo>
                      <a:pt x="27" y="7"/>
                      <a:pt x="27" y="7"/>
                      <a:pt x="27" y="8"/>
                    </a:cubicBezTo>
                    <a:cubicBezTo>
                      <a:pt x="26" y="8"/>
                      <a:pt x="27" y="8"/>
                      <a:pt x="27" y="8"/>
                    </a:cubicBezTo>
                    <a:cubicBezTo>
                      <a:pt x="27" y="9"/>
                      <a:pt x="28" y="9"/>
                      <a:pt x="28" y="10"/>
                    </a:cubicBezTo>
                    <a:cubicBezTo>
                      <a:pt x="28" y="10"/>
                      <a:pt x="28" y="11"/>
                      <a:pt x="27" y="11"/>
                    </a:cubicBezTo>
                    <a:cubicBezTo>
                      <a:pt x="27" y="12"/>
                      <a:pt x="26" y="13"/>
                      <a:pt x="26" y="13"/>
                    </a:cubicBezTo>
                    <a:cubicBezTo>
                      <a:pt x="25" y="14"/>
                      <a:pt x="25" y="14"/>
                      <a:pt x="25" y="13"/>
                    </a:cubicBezTo>
                    <a:cubicBezTo>
                      <a:pt x="25" y="13"/>
                      <a:pt x="25" y="13"/>
                      <a:pt x="25" y="13"/>
                    </a:cubicBezTo>
                    <a:cubicBezTo>
                      <a:pt x="25" y="13"/>
                      <a:pt x="24" y="14"/>
                      <a:pt x="24" y="14"/>
                    </a:cubicBezTo>
                    <a:cubicBezTo>
                      <a:pt x="24" y="14"/>
                      <a:pt x="24" y="14"/>
                      <a:pt x="24" y="15"/>
                    </a:cubicBezTo>
                    <a:cubicBezTo>
                      <a:pt x="23" y="15"/>
                      <a:pt x="23" y="16"/>
                      <a:pt x="22" y="16"/>
                    </a:cubicBezTo>
                    <a:cubicBezTo>
                      <a:pt x="21" y="16"/>
                      <a:pt x="21" y="17"/>
                      <a:pt x="21" y="17"/>
                    </a:cubicBezTo>
                    <a:cubicBezTo>
                      <a:pt x="21" y="18"/>
                      <a:pt x="21" y="18"/>
                      <a:pt x="21" y="18"/>
                    </a:cubicBezTo>
                    <a:cubicBezTo>
                      <a:pt x="21" y="18"/>
                      <a:pt x="20" y="18"/>
                      <a:pt x="20" y="18"/>
                    </a:cubicBezTo>
                    <a:cubicBezTo>
                      <a:pt x="20" y="19"/>
                      <a:pt x="18" y="21"/>
                      <a:pt x="18" y="22"/>
                    </a:cubicBezTo>
                    <a:cubicBezTo>
                      <a:pt x="17" y="22"/>
                      <a:pt x="17" y="23"/>
                      <a:pt x="16" y="23"/>
                    </a:cubicBezTo>
                    <a:cubicBezTo>
                      <a:pt x="16" y="23"/>
                      <a:pt x="15" y="24"/>
                      <a:pt x="15" y="24"/>
                    </a:cubicBezTo>
                    <a:cubicBezTo>
                      <a:pt x="15" y="25"/>
                      <a:pt x="15" y="25"/>
                      <a:pt x="14" y="25"/>
                    </a:cubicBezTo>
                    <a:cubicBezTo>
                      <a:pt x="14" y="26"/>
                      <a:pt x="13" y="26"/>
                      <a:pt x="13" y="27"/>
                    </a:cubicBezTo>
                    <a:cubicBezTo>
                      <a:pt x="12" y="28"/>
                      <a:pt x="12" y="29"/>
                      <a:pt x="11" y="29"/>
                    </a:cubicBezTo>
                    <a:cubicBezTo>
                      <a:pt x="11" y="29"/>
                      <a:pt x="10" y="29"/>
                      <a:pt x="9" y="29"/>
                    </a:cubicBezTo>
                    <a:cubicBezTo>
                      <a:pt x="9" y="30"/>
                      <a:pt x="8" y="31"/>
                      <a:pt x="7" y="32"/>
                    </a:cubicBezTo>
                    <a:cubicBezTo>
                      <a:pt x="5" y="33"/>
                      <a:pt x="4" y="34"/>
                      <a:pt x="4" y="35"/>
                    </a:cubicBezTo>
                    <a:cubicBezTo>
                      <a:pt x="3" y="36"/>
                      <a:pt x="3" y="36"/>
                      <a:pt x="2" y="37"/>
                    </a:cubicBezTo>
                    <a:cubicBezTo>
                      <a:pt x="1" y="38"/>
                      <a:pt x="1" y="38"/>
                      <a:pt x="0" y="39"/>
                    </a:cubicBezTo>
                    <a:cubicBezTo>
                      <a:pt x="0" y="40"/>
                      <a:pt x="0" y="41"/>
                      <a:pt x="0" y="41"/>
                    </a:cubicBezTo>
                    <a:cubicBezTo>
                      <a:pt x="0" y="41"/>
                      <a:pt x="1" y="41"/>
                      <a:pt x="1" y="40"/>
                    </a:cubicBezTo>
                    <a:cubicBezTo>
                      <a:pt x="2" y="40"/>
                      <a:pt x="3" y="39"/>
                      <a:pt x="4" y="39"/>
                    </a:cubicBezTo>
                    <a:cubicBezTo>
                      <a:pt x="5" y="38"/>
                      <a:pt x="5" y="38"/>
                      <a:pt x="5" y="38"/>
                    </a:cubicBezTo>
                    <a:cubicBezTo>
                      <a:pt x="5" y="37"/>
                      <a:pt x="5" y="37"/>
                      <a:pt x="6" y="37"/>
                    </a:cubicBezTo>
                    <a:cubicBezTo>
                      <a:pt x="6" y="37"/>
                      <a:pt x="7" y="37"/>
                      <a:pt x="7" y="37"/>
                    </a:cubicBezTo>
                    <a:cubicBezTo>
                      <a:pt x="8" y="37"/>
                      <a:pt x="8" y="36"/>
                      <a:pt x="8" y="36"/>
                    </a:cubicBezTo>
                    <a:cubicBezTo>
                      <a:pt x="9" y="36"/>
                      <a:pt x="10" y="35"/>
                      <a:pt x="11" y="34"/>
                    </a:cubicBezTo>
                    <a:cubicBezTo>
                      <a:pt x="11" y="34"/>
                      <a:pt x="12" y="33"/>
                      <a:pt x="12" y="32"/>
                    </a:cubicBezTo>
                    <a:cubicBezTo>
                      <a:pt x="12" y="32"/>
                      <a:pt x="13" y="30"/>
                      <a:pt x="13" y="30"/>
                    </a:cubicBezTo>
                    <a:cubicBezTo>
                      <a:pt x="14" y="30"/>
                      <a:pt x="15" y="30"/>
                      <a:pt x="16" y="30"/>
                    </a:cubicBezTo>
                    <a:cubicBezTo>
                      <a:pt x="16" y="29"/>
                      <a:pt x="17" y="28"/>
                      <a:pt x="18" y="27"/>
                    </a:cubicBezTo>
                    <a:cubicBezTo>
                      <a:pt x="18" y="27"/>
                      <a:pt x="20" y="24"/>
                      <a:pt x="20" y="24"/>
                    </a:cubicBezTo>
                    <a:cubicBezTo>
                      <a:pt x="21" y="24"/>
                      <a:pt x="21" y="23"/>
                      <a:pt x="20" y="23"/>
                    </a:cubicBezTo>
                    <a:cubicBezTo>
                      <a:pt x="20" y="22"/>
                      <a:pt x="20" y="22"/>
                      <a:pt x="20" y="22"/>
                    </a:cubicBezTo>
                    <a:cubicBezTo>
                      <a:pt x="20" y="22"/>
                      <a:pt x="21" y="21"/>
                      <a:pt x="21" y="21"/>
                    </a:cubicBezTo>
                    <a:cubicBezTo>
                      <a:pt x="21" y="20"/>
                      <a:pt x="21" y="19"/>
                      <a:pt x="22" y="19"/>
                    </a:cubicBezTo>
                    <a:cubicBezTo>
                      <a:pt x="23" y="19"/>
                      <a:pt x="25" y="19"/>
                      <a:pt x="25" y="18"/>
                    </a:cubicBezTo>
                    <a:cubicBezTo>
                      <a:pt x="26" y="18"/>
                      <a:pt x="26" y="17"/>
                      <a:pt x="27" y="17"/>
                    </a:cubicBezTo>
                    <a:cubicBezTo>
                      <a:pt x="27" y="16"/>
                      <a:pt x="28" y="15"/>
                      <a:pt x="29" y="15"/>
                    </a:cubicBezTo>
                    <a:cubicBezTo>
                      <a:pt x="30" y="14"/>
                      <a:pt x="31" y="14"/>
                      <a:pt x="31" y="14"/>
                    </a:cubicBezTo>
                    <a:cubicBezTo>
                      <a:pt x="32" y="13"/>
                      <a:pt x="32" y="12"/>
                      <a:pt x="32" y="12"/>
                    </a:cubicBezTo>
                    <a:cubicBezTo>
                      <a:pt x="33" y="12"/>
                      <a:pt x="33" y="11"/>
                      <a:pt x="32" y="11"/>
                    </a:cubicBezTo>
                    <a:cubicBezTo>
                      <a:pt x="32" y="10"/>
                      <a:pt x="32" y="10"/>
                      <a:pt x="32" y="10"/>
                    </a:cubicBezTo>
                    <a:cubicBezTo>
                      <a:pt x="32" y="10"/>
                      <a:pt x="32" y="10"/>
                      <a:pt x="32" y="9"/>
                    </a:cubicBezTo>
                    <a:cubicBezTo>
                      <a:pt x="31" y="9"/>
                      <a:pt x="31" y="9"/>
                      <a:pt x="31" y="9"/>
                    </a:cubicBezTo>
                    <a:cubicBezTo>
                      <a:pt x="31" y="9"/>
                      <a:pt x="31" y="8"/>
                      <a:pt x="31" y="8"/>
                    </a:cubicBezTo>
                    <a:cubicBezTo>
                      <a:pt x="31" y="8"/>
                      <a:pt x="31" y="7"/>
                      <a:pt x="31" y="7"/>
                    </a:cubicBezTo>
                    <a:cubicBezTo>
                      <a:pt x="31" y="6"/>
                      <a:pt x="31" y="5"/>
                      <a:pt x="31" y="5"/>
                    </a:cubicBezTo>
                    <a:cubicBezTo>
                      <a:pt x="31" y="5"/>
                      <a:pt x="31" y="3"/>
                      <a:pt x="31" y="3"/>
                    </a:cubicBezTo>
                    <a:cubicBezTo>
                      <a:pt x="31" y="2"/>
                      <a:pt x="31" y="2"/>
                      <a:pt x="31" y="1"/>
                    </a:cubicBezTo>
                    <a:cubicBezTo>
                      <a:pt x="30" y="1"/>
                      <a:pt x="30" y="1"/>
                      <a:pt x="30" y="1"/>
                    </a:cubicBezTo>
                    <a:cubicBezTo>
                      <a:pt x="30" y="1"/>
                      <a:pt x="30" y="1"/>
                      <a:pt x="3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6" name="ïṡļïḋè"/>
              <p:cNvSpPr/>
              <p:nvPr/>
            </p:nvSpPr>
            <p:spPr bwMode="auto">
              <a:xfrm>
                <a:off x="11058109" y="6481186"/>
                <a:ext cx="8147" cy="5431"/>
              </a:xfrm>
              <a:custGeom>
                <a:avLst/>
                <a:gdLst>
                  <a:gd name="T0" fmla="*/ 1 w 3"/>
                  <a:gd name="T1" fmla="*/ 1 h 2"/>
                  <a:gd name="T2" fmla="*/ 0 w 3"/>
                  <a:gd name="T3" fmla="*/ 1 h 2"/>
                  <a:gd name="T4" fmla="*/ 1 w 3"/>
                  <a:gd name="T5" fmla="*/ 2 h 2"/>
                  <a:gd name="T6" fmla="*/ 2 w 3"/>
                  <a:gd name="T7" fmla="*/ 2 h 2"/>
                  <a:gd name="T8" fmla="*/ 2 w 3"/>
                  <a:gd name="T9" fmla="*/ 1 h 2"/>
                  <a:gd name="T10" fmla="*/ 3 w 3"/>
                  <a:gd name="T11" fmla="*/ 0 h 2"/>
                  <a:gd name="T12" fmla="*/ 3 w 3"/>
                  <a:gd name="T13" fmla="*/ 0 h 2"/>
                  <a:gd name="T14" fmla="*/ 1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1"/>
                    </a:moveTo>
                    <a:cubicBezTo>
                      <a:pt x="0" y="1"/>
                      <a:pt x="0" y="1"/>
                      <a:pt x="0" y="1"/>
                    </a:cubicBezTo>
                    <a:cubicBezTo>
                      <a:pt x="0" y="2"/>
                      <a:pt x="0" y="2"/>
                      <a:pt x="1" y="2"/>
                    </a:cubicBezTo>
                    <a:cubicBezTo>
                      <a:pt x="1" y="2"/>
                      <a:pt x="1" y="1"/>
                      <a:pt x="2" y="2"/>
                    </a:cubicBezTo>
                    <a:cubicBezTo>
                      <a:pt x="2" y="2"/>
                      <a:pt x="2" y="1"/>
                      <a:pt x="2" y="1"/>
                    </a:cubicBezTo>
                    <a:cubicBezTo>
                      <a:pt x="2" y="1"/>
                      <a:pt x="2" y="1"/>
                      <a:pt x="3" y="0"/>
                    </a:cubicBezTo>
                    <a:cubicBezTo>
                      <a:pt x="3" y="0"/>
                      <a:pt x="3" y="0"/>
                      <a:pt x="3" y="0"/>
                    </a:cubicBezTo>
                    <a:cubicBezTo>
                      <a:pt x="2" y="0"/>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7" name="ïṣļïḍè"/>
              <p:cNvSpPr/>
              <p:nvPr/>
            </p:nvSpPr>
            <p:spPr bwMode="auto">
              <a:xfrm>
                <a:off x="11326966" y="6486618"/>
                <a:ext cx="5431" cy="2716"/>
              </a:xfrm>
              <a:custGeom>
                <a:avLst/>
                <a:gdLst>
                  <a:gd name="T0" fmla="*/ 0 w 2"/>
                  <a:gd name="T1" fmla="*/ 0 h 1"/>
                  <a:gd name="T2" fmla="*/ 1 w 2"/>
                  <a:gd name="T3" fmla="*/ 1 h 1"/>
                  <a:gd name="T4" fmla="*/ 2 w 2"/>
                  <a:gd name="T5" fmla="*/ 1 h 1"/>
                  <a:gd name="T6" fmla="*/ 1 w 2"/>
                  <a:gd name="T7" fmla="*/ 0 h 1"/>
                  <a:gd name="T8" fmla="*/ 0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1"/>
                      <a:pt x="1" y="1"/>
                    </a:cubicBezTo>
                    <a:cubicBezTo>
                      <a:pt x="1" y="1"/>
                      <a:pt x="2" y="1"/>
                      <a:pt x="2" y="1"/>
                    </a:cubicBezTo>
                    <a:cubicBezTo>
                      <a:pt x="2" y="0"/>
                      <a:pt x="2" y="0"/>
                      <a:pt x="1" y="0"/>
                    </a:cubicBezTo>
                    <a:cubicBezTo>
                      <a:pt x="1"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8" name="íṧḷïdé"/>
              <p:cNvSpPr/>
              <p:nvPr/>
            </p:nvSpPr>
            <p:spPr bwMode="auto">
              <a:xfrm>
                <a:off x="10781105" y="6428230"/>
                <a:ext cx="410075" cy="128998"/>
              </a:xfrm>
              <a:custGeom>
                <a:avLst/>
                <a:gdLst>
                  <a:gd name="T0" fmla="*/ 11 w 145"/>
                  <a:gd name="T1" fmla="*/ 13 h 46"/>
                  <a:gd name="T2" fmla="*/ 14 w 145"/>
                  <a:gd name="T3" fmla="*/ 25 h 46"/>
                  <a:gd name="T4" fmla="*/ 27 w 145"/>
                  <a:gd name="T5" fmla="*/ 29 h 46"/>
                  <a:gd name="T6" fmla="*/ 30 w 145"/>
                  <a:gd name="T7" fmla="*/ 27 h 46"/>
                  <a:gd name="T8" fmla="*/ 32 w 145"/>
                  <a:gd name="T9" fmla="*/ 26 h 46"/>
                  <a:gd name="T10" fmla="*/ 36 w 145"/>
                  <a:gd name="T11" fmla="*/ 29 h 46"/>
                  <a:gd name="T12" fmla="*/ 37 w 145"/>
                  <a:gd name="T13" fmla="*/ 27 h 46"/>
                  <a:gd name="T14" fmla="*/ 39 w 145"/>
                  <a:gd name="T15" fmla="*/ 30 h 46"/>
                  <a:gd name="T16" fmla="*/ 45 w 145"/>
                  <a:gd name="T17" fmla="*/ 29 h 46"/>
                  <a:gd name="T18" fmla="*/ 46 w 145"/>
                  <a:gd name="T19" fmla="*/ 29 h 46"/>
                  <a:gd name="T20" fmla="*/ 49 w 145"/>
                  <a:gd name="T21" fmla="*/ 30 h 46"/>
                  <a:gd name="T22" fmla="*/ 47 w 145"/>
                  <a:gd name="T23" fmla="*/ 35 h 46"/>
                  <a:gd name="T24" fmla="*/ 48 w 145"/>
                  <a:gd name="T25" fmla="*/ 40 h 46"/>
                  <a:gd name="T26" fmla="*/ 50 w 145"/>
                  <a:gd name="T27" fmla="*/ 43 h 46"/>
                  <a:gd name="T28" fmla="*/ 52 w 145"/>
                  <a:gd name="T29" fmla="*/ 46 h 46"/>
                  <a:gd name="T30" fmla="*/ 55 w 145"/>
                  <a:gd name="T31" fmla="*/ 41 h 46"/>
                  <a:gd name="T32" fmla="*/ 53 w 145"/>
                  <a:gd name="T33" fmla="*/ 38 h 46"/>
                  <a:gd name="T34" fmla="*/ 54 w 145"/>
                  <a:gd name="T35" fmla="*/ 35 h 46"/>
                  <a:gd name="T36" fmla="*/ 57 w 145"/>
                  <a:gd name="T37" fmla="*/ 35 h 46"/>
                  <a:gd name="T38" fmla="*/ 55 w 145"/>
                  <a:gd name="T39" fmla="*/ 30 h 46"/>
                  <a:gd name="T40" fmla="*/ 57 w 145"/>
                  <a:gd name="T41" fmla="*/ 32 h 46"/>
                  <a:gd name="T42" fmla="*/ 65 w 145"/>
                  <a:gd name="T43" fmla="*/ 30 h 46"/>
                  <a:gd name="T44" fmla="*/ 67 w 145"/>
                  <a:gd name="T45" fmla="*/ 31 h 46"/>
                  <a:gd name="T46" fmla="*/ 71 w 145"/>
                  <a:gd name="T47" fmla="*/ 30 h 46"/>
                  <a:gd name="T48" fmla="*/ 72 w 145"/>
                  <a:gd name="T49" fmla="*/ 27 h 46"/>
                  <a:gd name="T50" fmla="*/ 74 w 145"/>
                  <a:gd name="T51" fmla="*/ 29 h 46"/>
                  <a:gd name="T52" fmla="*/ 77 w 145"/>
                  <a:gd name="T53" fmla="*/ 26 h 46"/>
                  <a:gd name="T54" fmla="*/ 80 w 145"/>
                  <a:gd name="T55" fmla="*/ 24 h 46"/>
                  <a:gd name="T56" fmla="*/ 83 w 145"/>
                  <a:gd name="T57" fmla="*/ 27 h 46"/>
                  <a:gd name="T58" fmla="*/ 88 w 145"/>
                  <a:gd name="T59" fmla="*/ 24 h 46"/>
                  <a:gd name="T60" fmla="*/ 88 w 145"/>
                  <a:gd name="T61" fmla="*/ 18 h 46"/>
                  <a:gd name="T62" fmla="*/ 90 w 145"/>
                  <a:gd name="T63" fmla="*/ 22 h 46"/>
                  <a:gd name="T64" fmla="*/ 91 w 145"/>
                  <a:gd name="T65" fmla="*/ 24 h 46"/>
                  <a:gd name="T66" fmla="*/ 92 w 145"/>
                  <a:gd name="T67" fmla="*/ 24 h 46"/>
                  <a:gd name="T68" fmla="*/ 91 w 145"/>
                  <a:gd name="T69" fmla="*/ 23 h 46"/>
                  <a:gd name="T70" fmla="*/ 93 w 145"/>
                  <a:gd name="T71" fmla="*/ 23 h 46"/>
                  <a:gd name="T72" fmla="*/ 94 w 145"/>
                  <a:gd name="T73" fmla="*/ 22 h 46"/>
                  <a:gd name="T74" fmla="*/ 95 w 145"/>
                  <a:gd name="T75" fmla="*/ 16 h 46"/>
                  <a:gd name="T76" fmla="*/ 94 w 145"/>
                  <a:gd name="T77" fmla="*/ 11 h 46"/>
                  <a:gd name="T78" fmla="*/ 97 w 145"/>
                  <a:gd name="T79" fmla="*/ 14 h 46"/>
                  <a:gd name="T80" fmla="*/ 100 w 145"/>
                  <a:gd name="T81" fmla="*/ 18 h 46"/>
                  <a:gd name="T82" fmla="*/ 105 w 145"/>
                  <a:gd name="T83" fmla="*/ 18 h 46"/>
                  <a:gd name="T84" fmla="*/ 104 w 145"/>
                  <a:gd name="T85" fmla="*/ 17 h 46"/>
                  <a:gd name="T86" fmla="*/ 108 w 145"/>
                  <a:gd name="T87" fmla="*/ 17 h 46"/>
                  <a:gd name="T88" fmla="*/ 109 w 145"/>
                  <a:gd name="T89" fmla="*/ 13 h 46"/>
                  <a:gd name="T90" fmla="*/ 112 w 145"/>
                  <a:gd name="T91" fmla="*/ 15 h 46"/>
                  <a:gd name="T92" fmla="*/ 113 w 145"/>
                  <a:gd name="T93" fmla="*/ 14 h 46"/>
                  <a:gd name="T94" fmla="*/ 117 w 145"/>
                  <a:gd name="T95" fmla="*/ 13 h 46"/>
                  <a:gd name="T96" fmla="*/ 119 w 145"/>
                  <a:gd name="T97" fmla="*/ 13 h 46"/>
                  <a:gd name="T98" fmla="*/ 123 w 145"/>
                  <a:gd name="T99" fmla="*/ 13 h 46"/>
                  <a:gd name="T100" fmla="*/ 132 w 145"/>
                  <a:gd name="T101" fmla="*/ 9 h 46"/>
                  <a:gd name="T102" fmla="*/ 133 w 145"/>
                  <a:gd name="T103" fmla="*/ 7 h 46"/>
                  <a:gd name="T104" fmla="*/ 134 w 145"/>
                  <a:gd name="T105" fmla="*/ 5 h 46"/>
                  <a:gd name="T106" fmla="*/ 139 w 145"/>
                  <a:gd name="T107" fmla="*/ 2 h 46"/>
                  <a:gd name="T108" fmla="*/ 142 w 145"/>
                  <a:gd name="T109" fmla="*/ 2 h 46"/>
                  <a:gd name="T110" fmla="*/ 18 w 145"/>
                  <a:gd name="T111"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46">
                    <a:moveTo>
                      <a:pt x="1" y="10"/>
                    </a:moveTo>
                    <a:cubicBezTo>
                      <a:pt x="1" y="10"/>
                      <a:pt x="2" y="10"/>
                      <a:pt x="2" y="10"/>
                    </a:cubicBezTo>
                    <a:cubicBezTo>
                      <a:pt x="3" y="10"/>
                      <a:pt x="4" y="10"/>
                      <a:pt x="4" y="10"/>
                    </a:cubicBezTo>
                    <a:cubicBezTo>
                      <a:pt x="5" y="11"/>
                      <a:pt x="8" y="11"/>
                      <a:pt x="9" y="11"/>
                    </a:cubicBezTo>
                    <a:cubicBezTo>
                      <a:pt x="9" y="11"/>
                      <a:pt x="11" y="12"/>
                      <a:pt x="11" y="13"/>
                    </a:cubicBezTo>
                    <a:cubicBezTo>
                      <a:pt x="11" y="14"/>
                      <a:pt x="9" y="15"/>
                      <a:pt x="8" y="16"/>
                    </a:cubicBezTo>
                    <a:cubicBezTo>
                      <a:pt x="8" y="17"/>
                      <a:pt x="8" y="17"/>
                      <a:pt x="9" y="18"/>
                    </a:cubicBezTo>
                    <a:cubicBezTo>
                      <a:pt x="9" y="19"/>
                      <a:pt x="10" y="20"/>
                      <a:pt x="9" y="21"/>
                    </a:cubicBezTo>
                    <a:cubicBezTo>
                      <a:pt x="9" y="22"/>
                      <a:pt x="10" y="22"/>
                      <a:pt x="11" y="23"/>
                    </a:cubicBezTo>
                    <a:cubicBezTo>
                      <a:pt x="11" y="23"/>
                      <a:pt x="14" y="24"/>
                      <a:pt x="14" y="25"/>
                    </a:cubicBezTo>
                    <a:cubicBezTo>
                      <a:pt x="14" y="26"/>
                      <a:pt x="16" y="27"/>
                      <a:pt x="18" y="27"/>
                    </a:cubicBezTo>
                    <a:cubicBezTo>
                      <a:pt x="20" y="28"/>
                      <a:pt x="22" y="28"/>
                      <a:pt x="23" y="28"/>
                    </a:cubicBezTo>
                    <a:cubicBezTo>
                      <a:pt x="24" y="28"/>
                      <a:pt x="26" y="29"/>
                      <a:pt x="25" y="29"/>
                    </a:cubicBezTo>
                    <a:cubicBezTo>
                      <a:pt x="25" y="29"/>
                      <a:pt x="26" y="29"/>
                      <a:pt x="26" y="29"/>
                    </a:cubicBezTo>
                    <a:cubicBezTo>
                      <a:pt x="26" y="29"/>
                      <a:pt x="27" y="29"/>
                      <a:pt x="27" y="29"/>
                    </a:cubicBezTo>
                    <a:cubicBezTo>
                      <a:pt x="27" y="28"/>
                      <a:pt x="27" y="28"/>
                      <a:pt x="28" y="28"/>
                    </a:cubicBezTo>
                    <a:cubicBezTo>
                      <a:pt x="28" y="28"/>
                      <a:pt x="29" y="28"/>
                      <a:pt x="29" y="28"/>
                    </a:cubicBezTo>
                    <a:cubicBezTo>
                      <a:pt x="28" y="29"/>
                      <a:pt x="28" y="29"/>
                      <a:pt x="28" y="29"/>
                    </a:cubicBezTo>
                    <a:cubicBezTo>
                      <a:pt x="29" y="30"/>
                      <a:pt x="30" y="29"/>
                      <a:pt x="30" y="29"/>
                    </a:cubicBezTo>
                    <a:cubicBezTo>
                      <a:pt x="30" y="28"/>
                      <a:pt x="30" y="27"/>
                      <a:pt x="30" y="27"/>
                    </a:cubicBezTo>
                    <a:cubicBezTo>
                      <a:pt x="31" y="28"/>
                      <a:pt x="31" y="27"/>
                      <a:pt x="31" y="28"/>
                    </a:cubicBezTo>
                    <a:cubicBezTo>
                      <a:pt x="31" y="29"/>
                      <a:pt x="31" y="29"/>
                      <a:pt x="32" y="29"/>
                    </a:cubicBezTo>
                    <a:cubicBezTo>
                      <a:pt x="32" y="29"/>
                      <a:pt x="32" y="28"/>
                      <a:pt x="32" y="28"/>
                    </a:cubicBezTo>
                    <a:cubicBezTo>
                      <a:pt x="33" y="28"/>
                      <a:pt x="32" y="27"/>
                      <a:pt x="32" y="27"/>
                    </a:cubicBezTo>
                    <a:cubicBezTo>
                      <a:pt x="32" y="27"/>
                      <a:pt x="32" y="26"/>
                      <a:pt x="32" y="26"/>
                    </a:cubicBezTo>
                    <a:cubicBezTo>
                      <a:pt x="32" y="26"/>
                      <a:pt x="32" y="24"/>
                      <a:pt x="33" y="24"/>
                    </a:cubicBezTo>
                    <a:cubicBezTo>
                      <a:pt x="33" y="25"/>
                      <a:pt x="33" y="25"/>
                      <a:pt x="33" y="26"/>
                    </a:cubicBezTo>
                    <a:cubicBezTo>
                      <a:pt x="33" y="26"/>
                      <a:pt x="33" y="27"/>
                      <a:pt x="34" y="27"/>
                    </a:cubicBezTo>
                    <a:cubicBezTo>
                      <a:pt x="35" y="27"/>
                      <a:pt x="35" y="27"/>
                      <a:pt x="35" y="27"/>
                    </a:cubicBezTo>
                    <a:cubicBezTo>
                      <a:pt x="35" y="28"/>
                      <a:pt x="35" y="29"/>
                      <a:pt x="36" y="29"/>
                    </a:cubicBezTo>
                    <a:cubicBezTo>
                      <a:pt x="36" y="29"/>
                      <a:pt x="36" y="28"/>
                      <a:pt x="36" y="28"/>
                    </a:cubicBezTo>
                    <a:cubicBezTo>
                      <a:pt x="36" y="28"/>
                      <a:pt x="36" y="27"/>
                      <a:pt x="36" y="27"/>
                    </a:cubicBezTo>
                    <a:cubicBezTo>
                      <a:pt x="36" y="27"/>
                      <a:pt x="36" y="27"/>
                      <a:pt x="36" y="26"/>
                    </a:cubicBezTo>
                    <a:cubicBezTo>
                      <a:pt x="36" y="26"/>
                      <a:pt x="36" y="26"/>
                      <a:pt x="36" y="26"/>
                    </a:cubicBezTo>
                    <a:cubicBezTo>
                      <a:pt x="37" y="26"/>
                      <a:pt x="37" y="27"/>
                      <a:pt x="37" y="27"/>
                    </a:cubicBezTo>
                    <a:cubicBezTo>
                      <a:pt x="37" y="27"/>
                      <a:pt x="37" y="28"/>
                      <a:pt x="37" y="28"/>
                    </a:cubicBezTo>
                    <a:cubicBezTo>
                      <a:pt x="37" y="28"/>
                      <a:pt x="38" y="29"/>
                      <a:pt x="38" y="28"/>
                    </a:cubicBezTo>
                    <a:cubicBezTo>
                      <a:pt x="39" y="28"/>
                      <a:pt x="39" y="28"/>
                      <a:pt x="39" y="29"/>
                    </a:cubicBezTo>
                    <a:cubicBezTo>
                      <a:pt x="40" y="29"/>
                      <a:pt x="40" y="29"/>
                      <a:pt x="40" y="29"/>
                    </a:cubicBezTo>
                    <a:cubicBezTo>
                      <a:pt x="39" y="30"/>
                      <a:pt x="39" y="30"/>
                      <a:pt x="39" y="30"/>
                    </a:cubicBezTo>
                    <a:cubicBezTo>
                      <a:pt x="39" y="31"/>
                      <a:pt x="39" y="31"/>
                      <a:pt x="40" y="31"/>
                    </a:cubicBezTo>
                    <a:cubicBezTo>
                      <a:pt x="40" y="32"/>
                      <a:pt x="41" y="31"/>
                      <a:pt x="41" y="31"/>
                    </a:cubicBezTo>
                    <a:cubicBezTo>
                      <a:pt x="41" y="30"/>
                      <a:pt x="42" y="30"/>
                      <a:pt x="42" y="31"/>
                    </a:cubicBezTo>
                    <a:cubicBezTo>
                      <a:pt x="42" y="31"/>
                      <a:pt x="43" y="31"/>
                      <a:pt x="44" y="30"/>
                    </a:cubicBezTo>
                    <a:cubicBezTo>
                      <a:pt x="44" y="30"/>
                      <a:pt x="45" y="30"/>
                      <a:pt x="45" y="29"/>
                    </a:cubicBezTo>
                    <a:cubicBezTo>
                      <a:pt x="46" y="29"/>
                      <a:pt x="45" y="28"/>
                      <a:pt x="45" y="28"/>
                    </a:cubicBezTo>
                    <a:cubicBezTo>
                      <a:pt x="44" y="28"/>
                      <a:pt x="44" y="28"/>
                      <a:pt x="45" y="27"/>
                    </a:cubicBezTo>
                    <a:cubicBezTo>
                      <a:pt x="45" y="27"/>
                      <a:pt x="45" y="27"/>
                      <a:pt x="45" y="27"/>
                    </a:cubicBezTo>
                    <a:cubicBezTo>
                      <a:pt x="46" y="27"/>
                      <a:pt x="46" y="27"/>
                      <a:pt x="46" y="27"/>
                    </a:cubicBezTo>
                    <a:cubicBezTo>
                      <a:pt x="46" y="27"/>
                      <a:pt x="46" y="29"/>
                      <a:pt x="46" y="29"/>
                    </a:cubicBezTo>
                    <a:cubicBezTo>
                      <a:pt x="47" y="28"/>
                      <a:pt x="47" y="28"/>
                      <a:pt x="47" y="29"/>
                    </a:cubicBezTo>
                    <a:cubicBezTo>
                      <a:pt x="47" y="29"/>
                      <a:pt x="47" y="30"/>
                      <a:pt x="47" y="30"/>
                    </a:cubicBezTo>
                    <a:cubicBezTo>
                      <a:pt x="48" y="30"/>
                      <a:pt x="48" y="30"/>
                      <a:pt x="48" y="30"/>
                    </a:cubicBezTo>
                    <a:cubicBezTo>
                      <a:pt x="48" y="29"/>
                      <a:pt x="48" y="30"/>
                      <a:pt x="48" y="30"/>
                    </a:cubicBezTo>
                    <a:cubicBezTo>
                      <a:pt x="48" y="30"/>
                      <a:pt x="49" y="30"/>
                      <a:pt x="49" y="30"/>
                    </a:cubicBezTo>
                    <a:cubicBezTo>
                      <a:pt x="50" y="30"/>
                      <a:pt x="50" y="30"/>
                      <a:pt x="50" y="31"/>
                    </a:cubicBezTo>
                    <a:cubicBezTo>
                      <a:pt x="50" y="31"/>
                      <a:pt x="50" y="32"/>
                      <a:pt x="49" y="32"/>
                    </a:cubicBezTo>
                    <a:cubicBezTo>
                      <a:pt x="49" y="32"/>
                      <a:pt x="48" y="32"/>
                      <a:pt x="48" y="33"/>
                    </a:cubicBezTo>
                    <a:cubicBezTo>
                      <a:pt x="48" y="33"/>
                      <a:pt x="48" y="33"/>
                      <a:pt x="48" y="34"/>
                    </a:cubicBezTo>
                    <a:cubicBezTo>
                      <a:pt x="47" y="34"/>
                      <a:pt x="47" y="34"/>
                      <a:pt x="47" y="35"/>
                    </a:cubicBezTo>
                    <a:cubicBezTo>
                      <a:pt x="47" y="36"/>
                      <a:pt x="47" y="36"/>
                      <a:pt x="47" y="37"/>
                    </a:cubicBezTo>
                    <a:cubicBezTo>
                      <a:pt x="47" y="37"/>
                      <a:pt x="47" y="38"/>
                      <a:pt x="47" y="38"/>
                    </a:cubicBezTo>
                    <a:cubicBezTo>
                      <a:pt x="48" y="38"/>
                      <a:pt x="48" y="38"/>
                      <a:pt x="48" y="38"/>
                    </a:cubicBezTo>
                    <a:cubicBezTo>
                      <a:pt x="48" y="39"/>
                      <a:pt x="48" y="39"/>
                      <a:pt x="48" y="39"/>
                    </a:cubicBezTo>
                    <a:cubicBezTo>
                      <a:pt x="48" y="39"/>
                      <a:pt x="49" y="39"/>
                      <a:pt x="48" y="40"/>
                    </a:cubicBezTo>
                    <a:cubicBezTo>
                      <a:pt x="48" y="40"/>
                      <a:pt x="48" y="41"/>
                      <a:pt x="48" y="41"/>
                    </a:cubicBezTo>
                    <a:cubicBezTo>
                      <a:pt x="48" y="41"/>
                      <a:pt x="48" y="41"/>
                      <a:pt x="48" y="42"/>
                    </a:cubicBezTo>
                    <a:cubicBezTo>
                      <a:pt x="48" y="42"/>
                      <a:pt x="48" y="42"/>
                      <a:pt x="49" y="43"/>
                    </a:cubicBezTo>
                    <a:cubicBezTo>
                      <a:pt x="49" y="43"/>
                      <a:pt x="49" y="43"/>
                      <a:pt x="50" y="43"/>
                    </a:cubicBezTo>
                    <a:cubicBezTo>
                      <a:pt x="50" y="43"/>
                      <a:pt x="51" y="43"/>
                      <a:pt x="50" y="43"/>
                    </a:cubicBezTo>
                    <a:cubicBezTo>
                      <a:pt x="50" y="44"/>
                      <a:pt x="49" y="43"/>
                      <a:pt x="49" y="44"/>
                    </a:cubicBezTo>
                    <a:cubicBezTo>
                      <a:pt x="49" y="44"/>
                      <a:pt x="49" y="44"/>
                      <a:pt x="49" y="45"/>
                    </a:cubicBezTo>
                    <a:cubicBezTo>
                      <a:pt x="49" y="45"/>
                      <a:pt x="49" y="46"/>
                      <a:pt x="50" y="46"/>
                    </a:cubicBezTo>
                    <a:cubicBezTo>
                      <a:pt x="50" y="46"/>
                      <a:pt x="51" y="46"/>
                      <a:pt x="51" y="46"/>
                    </a:cubicBezTo>
                    <a:cubicBezTo>
                      <a:pt x="51" y="46"/>
                      <a:pt x="51" y="45"/>
                      <a:pt x="52" y="46"/>
                    </a:cubicBezTo>
                    <a:cubicBezTo>
                      <a:pt x="52" y="46"/>
                      <a:pt x="54" y="46"/>
                      <a:pt x="55" y="45"/>
                    </a:cubicBezTo>
                    <a:cubicBezTo>
                      <a:pt x="55" y="45"/>
                      <a:pt x="56" y="44"/>
                      <a:pt x="56" y="44"/>
                    </a:cubicBezTo>
                    <a:cubicBezTo>
                      <a:pt x="57" y="43"/>
                      <a:pt x="57" y="42"/>
                      <a:pt x="57" y="42"/>
                    </a:cubicBezTo>
                    <a:cubicBezTo>
                      <a:pt x="56" y="42"/>
                      <a:pt x="56" y="42"/>
                      <a:pt x="56" y="41"/>
                    </a:cubicBezTo>
                    <a:cubicBezTo>
                      <a:pt x="55" y="41"/>
                      <a:pt x="55" y="41"/>
                      <a:pt x="55" y="41"/>
                    </a:cubicBezTo>
                    <a:cubicBezTo>
                      <a:pt x="54" y="40"/>
                      <a:pt x="54" y="40"/>
                      <a:pt x="54" y="40"/>
                    </a:cubicBezTo>
                    <a:cubicBezTo>
                      <a:pt x="54" y="39"/>
                      <a:pt x="54" y="39"/>
                      <a:pt x="55" y="39"/>
                    </a:cubicBezTo>
                    <a:cubicBezTo>
                      <a:pt x="55" y="41"/>
                      <a:pt x="56" y="39"/>
                      <a:pt x="55" y="38"/>
                    </a:cubicBezTo>
                    <a:cubicBezTo>
                      <a:pt x="54" y="38"/>
                      <a:pt x="54" y="38"/>
                      <a:pt x="53" y="38"/>
                    </a:cubicBezTo>
                    <a:cubicBezTo>
                      <a:pt x="53" y="38"/>
                      <a:pt x="53" y="38"/>
                      <a:pt x="53" y="38"/>
                    </a:cubicBezTo>
                    <a:cubicBezTo>
                      <a:pt x="53" y="37"/>
                      <a:pt x="53" y="37"/>
                      <a:pt x="53" y="37"/>
                    </a:cubicBezTo>
                    <a:cubicBezTo>
                      <a:pt x="53" y="36"/>
                      <a:pt x="53" y="36"/>
                      <a:pt x="53" y="36"/>
                    </a:cubicBezTo>
                    <a:cubicBezTo>
                      <a:pt x="52" y="36"/>
                      <a:pt x="52" y="36"/>
                      <a:pt x="53" y="35"/>
                    </a:cubicBezTo>
                    <a:cubicBezTo>
                      <a:pt x="53" y="35"/>
                      <a:pt x="54" y="34"/>
                      <a:pt x="54" y="35"/>
                    </a:cubicBezTo>
                    <a:cubicBezTo>
                      <a:pt x="54" y="35"/>
                      <a:pt x="54" y="35"/>
                      <a:pt x="54" y="35"/>
                    </a:cubicBezTo>
                    <a:cubicBezTo>
                      <a:pt x="54" y="35"/>
                      <a:pt x="54" y="36"/>
                      <a:pt x="54" y="36"/>
                    </a:cubicBezTo>
                    <a:cubicBezTo>
                      <a:pt x="54" y="36"/>
                      <a:pt x="54" y="36"/>
                      <a:pt x="55" y="36"/>
                    </a:cubicBezTo>
                    <a:cubicBezTo>
                      <a:pt x="55" y="36"/>
                      <a:pt x="55" y="36"/>
                      <a:pt x="56" y="36"/>
                    </a:cubicBezTo>
                    <a:cubicBezTo>
                      <a:pt x="56" y="37"/>
                      <a:pt x="57" y="37"/>
                      <a:pt x="57" y="36"/>
                    </a:cubicBezTo>
                    <a:cubicBezTo>
                      <a:pt x="57" y="36"/>
                      <a:pt x="57" y="35"/>
                      <a:pt x="57" y="35"/>
                    </a:cubicBezTo>
                    <a:cubicBezTo>
                      <a:pt x="56" y="35"/>
                      <a:pt x="55" y="35"/>
                      <a:pt x="55" y="35"/>
                    </a:cubicBezTo>
                    <a:cubicBezTo>
                      <a:pt x="55" y="35"/>
                      <a:pt x="55" y="34"/>
                      <a:pt x="55" y="34"/>
                    </a:cubicBezTo>
                    <a:cubicBezTo>
                      <a:pt x="55" y="34"/>
                      <a:pt x="56" y="33"/>
                      <a:pt x="56" y="33"/>
                    </a:cubicBezTo>
                    <a:cubicBezTo>
                      <a:pt x="56" y="32"/>
                      <a:pt x="56" y="32"/>
                      <a:pt x="56" y="31"/>
                    </a:cubicBezTo>
                    <a:cubicBezTo>
                      <a:pt x="55" y="31"/>
                      <a:pt x="55" y="31"/>
                      <a:pt x="55" y="30"/>
                    </a:cubicBezTo>
                    <a:cubicBezTo>
                      <a:pt x="55" y="30"/>
                      <a:pt x="56" y="30"/>
                      <a:pt x="56" y="30"/>
                    </a:cubicBezTo>
                    <a:cubicBezTo>
                      <a:pt x="56" y="31"/>
                      <a:pt x="56" y="31"/>
                      <a:pt x="56" y="31"/>
                    </a:cubicBezTo>
                    <a:cubicBezTo>
                      <a:pt x="56" y="31"/>
                      <a:pt x="56" y="31"/>
                      <a:pt x="56" y="31"/>
                    </a:cubicBezTo>
                    <a:cubicBezTo>
                      <a:pt x="56" y="31"/>
                      <a:pt x="56" y="32"/>
                      <a:pt x="56" y="32"/>
                    </a:cubicBezTo>
                    <a:cubicBezTo>
                      <a:pt x="57" y="32"/>
                      <a:pt x="57" y="32"/>
                      <a:pt x="57" y="32"/>
                    </a:cubicBezTo>
                    <a:cubicBezTo>
                      <a:pt x="57" y="32"/>
                      <a:pt x="56" y="33"/>
                      <a:pt x="57" y="33"/>
                    </a:cubicBezTo>
                    <a:cubicBezTo>
                      <a:pt x="57" y="33"/>
                      <a:pt x="59" y="33"/>
                      <a:pt x="59" y="32"/>
                    </a:cubicBezTo>
                    <a:cubicBezTo>
                      <a:pt x="59" y="32"/>
                      <a:pt x="60" y="31"/>
                      <a:pt x="60" y="31"/>
                    </a:cubicBezTo>
                    <a:cubicBezTo>
                      <a:pt x="61" y="31"/>
                      <a:pt x="62" y="31"/>
                      <a:pt x="63" y="30"/>
                    </a:cubicBezTo>
                    <a:cubicBezTo>
                      <a:pt x="64" y="30"/>
                      <a:pt x="64" y="30"/>
                      <a:pt x="65" y="30"/>
                    </a:cubicBezTo>
                    <a:cubicBezTo>
                      <a:pt x="65" y="30"/>
                      <a:pt x="66" y="30"/>
                      <a:pt x="66" y="30"/>
                    </a:cubicBezTo>
                    <a:cubicBezTo>
                      <a:pt x="66" y="30"/>
                      <a:pt x="66" y="29"/>
                      <a:pt x="66" y="30"/>
                    </a:cubicBezTo>
                    <a:cubicBezTo>
                      <a:pt x="66" y="30"/>
                      <a:pt x="67" y="30"/>
                      <a:pt x="67" y="30"/>
                    </a:cubicBezTo>
                    <a:cubicBezTo>
                      <a:pt x="66" y="30"/>
                      <a:pt x="66" y="30"/>
                      <a:pt x="66" y="31"/>
                    </a:cubicBezTo>
                    <a:cubicBezTo>
                      <a:pt x="66" y="31"/>
                      <a:pt x="67" y="31"/>
                      <a:pt x="67" y="31"/>
                    </a:cubicBezTo>
                    <a:cubicBezTo>
                      <a:pt x="67" y="31"/>
                      <a:pt x="67" y="30"/>
                      <a:pt x="68" y="30"/>
                    </a:cubicBezTo>
                    <a:cubicBezTo>
                      <a:pt x="68" y="30"/>
                      <a:pt x="68" y="30"/>
                      <a:pt x="68" y="30"/>
                    </a:cubicBezTo>
                    <a:cubicBezTo>
                      <a:pt x="68" y="30"/>
                      <a:pt x="68" y="29"/>
                      <a:pt x="68" y="29"/>
                    </a:cubicBezTo>
                    <a:cubicBezTo>
                      <a:pt x="69" y="29"/>
                      <a:pt x="69" y="29"/>
                      <a:pt x="69" y="30"/>
                    </a:cubicBezTo>
                    <a:cubicBezTo>
                      <a:pt x="70" y="30"/>
                      <a:pt x="70" y="30"/>
                      <a:pt x="71" y="30"/>
                    </a:cubicBezTo>
                    <a:cubicBezTo>
                      <a:pt x="71" y="29"/>
                      <a:pt x="71" y="29"/>
                      <a:pt x="71" y="29"/>
                    </a:cubicBezTo>
                    <a:cubicBezTo>
                      <a:pt x="71" y="30"/>
                      <a:pt x="72" y="30"/>
                      <a:pt x="72" y="29"/>
                    </a:cubicBezTo>
                    <a:cubicBezTo>
                      <a:pt x="72" y="29"/>
                      <a:pt x="72" y="29"/>
                      <a:pt x="73" y="28"/>
                    </a:cubicBezTo>
                    <a:cubicBezTo>
                      <a:pt x="73" y="28"/>
                      <a:pt x="73" y="28"/>
                      <a:pt x="73" y="27"/>
                    </a:cubicBezTo>
                    <a:cubicBezTo>
                      <a:pt x="72" y="27"/>
                      <a:pt x="72" y="27"/>
                      <a:pt x="72" y="27"/>
                    </a:cubicBezTo>
                    <a:cubicBezTo>
                      <a:pt x="73" y="27"/>
                      <a:pt x="73" y="27"/>
                      <a:pt x="74" y="27"/>
                    </a:cubicBezTo>
                    <a:cubicBezTo>
                      <a:pt x="74" y="28"/>
                      <a:pt x="74" y="28"/>
                      <a:pt x="74" y="28"/>
                    </a:cubicBezTo>
                    <a:cubicBezTo>
                      <a:pt x="74" y="28"/>
                      <a:pt x="74" y="28"/>
                      <a:pt x="74" y="28"/>
                    </a:cubicBezTo>
                    <a:cubicBezTo>
                      <a:pt x="74" y="29"/>
                      <a:pt x="73" y="29"/>
                      <a:pt x="74" y="29"/>
                    </a:cubicBezTo>
                    <a:cubicBezTo>
                      <a:pt x="74" y="30"/>
                      <a:pt x="74" y="29"/>
                      <a:pt x="74" y="29"/>
                    </a:cubicBezTo>
                    <a:cubicBezTo>
                      <a:pt x="75" y="29"/>
                      <a:pt x="75" y="29"/>
                      <a:pt x="75" y="29"/>
                    </a:cubicBezTo>
                    <a:cubicBezTo>
                      <a:pt x="76" y="29"/>
                      <a:pt x="76" y="28"/>
                      <a:pt x="76" y="28"/>
                    </a:cubicBezTo>
                    <a:cubicBezTo>
                      <a:pt x="75" y="28"/>
                      <a:pt x="75" y="28"/>
                      <a:pt x="75" y="27"/>
                    </a:cubicBezTo>
                    <a:cubicBezTo>
                      <a:pt x="76" y="27"/>
                      <a:pt x="76" y="27"/>
                      <a:pt x="76" y="27"/>
                    </a:cubicBezTo>
                    <a:cubicBezTo>
                      <a:pt x="75" y="26"/>
                      <a:pt x="76" y="26"/>
                      <a:pt x="77" y="26"/>
                    </a:cubicBezTo>
                    <a:cubicBezTo>
                      <a:pt x="77" y="26"/>
                      <a:pt x="77" y="26"/>
                      <a:pt x="78" y="26"/>
                    </a:cubicBezTo>
                    <a:cubicBezTo>
                      <a:pt x="78" y="26"/>
                      <a:pt x="78" y="26"/>
                      <a:pt x="78" y="27"/>
                    </a:cubicBezTo>
                    <a:cubicBezTo>
                      <a:pt x="78" y="27"/>
                      <a:pt x="79" y="27"/>
                      <a:pt x="79" y="27"/>
                    </a:cubicBezTo>
                    <a:cubicBezTo>
                      <a:pt x="80" y="27"/>
                      <a:pt x="80" y="27"/>
                      <a:pt x="81" y="26"/>
                    </a:cubicBezTo>
                    <a:cubicBezTo>
                      <a:pt x="81" y="26"/>
                      <a:pt x="80" y="25"/>
                      <a:pt x="80" y="24"/>
                    </a:cubicBezTo>
                    <a:cubicBezTo>
                      <a:pt x="80" y="23"/>
                      <a:pt x="80" y="23"/>
                      <a:pt x="81" y="23"/>
                    </a:cubicBezTo>
                    <a:cubicBezTo>
                      <a:pt x="81" y="24"/>
                      <a:pt x="81" y="24"/>
                      <a:pt x="81" y="24"/>
                    </a:cubicBezTo>
                    <a:cubicBezTo>
                      <a:pt x="82" y="24"/>
                      <a:pt x="81" y="24"/>
                      <a:pt x="81" y="25"/>
                    </a:cubicBezTo>
                    <a:cubicBezTo>
                      <a:pt x="81" y="25"/>
                      <a:pt x="81" y="26"/>
                      <a:pt x="81" y="26"/>
                    </a:cubicBezTo>
                    <a:cubicBezTo>
                      <a:pt x="82" y="27"/>
                      <a:pt x="82" y="27"/>
                      <a:pt x="83" y="27"/>
                    </a:cubicBezTo>
                    <a:cubicBezTo>
                      <a:pt x="83" y="27"/>
                      <a:pt x="84" y="26"/>
                      <a:pt x="84" y="26"/>
                    </a:cubicBezTo>
                    <a:cubicBezTo>
                      <a:pt x="84" y="25"/>
                      <a:pt x="85" y="24"/>
                      <a:pt x="85" y="24"/>
                    </a:cubicBezTo>
                    <a:cubicBezTo>
                      <a:pt x="86" y="24"/>
                      <a:pt x="86" y="24"/>
                      <a:pt x="87" y="25"/>
                    </a:cubicBezTo>
                    <a:cubicBezTo>
                      <a:pt x="87" y="25"/>
                      <a:pt x="87" y="25"/>
                      <a:pt x="88" y="25"/>
                    </a:cubicBezTo>
                    <a:cubicBezTo>
                      <a:pt x="88" y="25"/>
                      <a:pt x="88" y="24"/>
                      <a:pt x="88" y="24"/>
                    </a:cubicBezTo>
                    <a:cubicBezTo>
                      <a:pt x="89" y="24"/>
                      <a:pt x="89" y="23"/>
                      <a:pt x="88" y="23"/>
                    </a:cubicBezTo>
                    <a:cubicBezTo>
                      <a:pt x="88" y="23"/>
                      <a:pt x="88" y="22"/>
                      <a:pt x="88" y="22"/>
                    </a:cubicBezTo>
                    <a:cubicBezTo>
                      <a:pt x="89" y="22"/>
                      <a:pt x="89" y="21"/>
                      <a:pt x="89" y="21"/>
                    </a:cubicBezTo>
                    <a:cubicBezTo>
                      <a:pt x="89" y="21"/>
                      <a:pt x="89" y="20"/>
                      <a:pt x="89" y="20"/>
                    </a:cubicBezTo>
                    <a:cubicBezTo>
                      <a:pt x="88" y="20"/>
                      <a:pt x="88" y="19"/>
                      <a:pt x="88" y="18"/>
                    </a:cubicBezTo>
                    <a:cubicBezTo>
                      <a:pt x="88" y="18"/>
                      <a:pt x="88" y="17"/>
                      <a:pt x="89" y="18"/>
                    </a:cubicBezTo>
                    <a:cubicBezTo>
                      <a:pt x="89" y="18"/>
                      <a:pt x="89" y="18"/>
                      <a:pt x="89" y="19"/>
                    </a:cubicBezTo>
                    <a:cubicBezTo>
                      <a:pt x="89" y="19"/>
                      <a:pt x="89" y="20"/>
                      <a:pt x="89" y="21"/>
                    </a:cubicBezTo>
                    <a:cubicBezTo>
                      <a:pt x="89" y="21"/>
                      <a:pt x="89" y="21"/>
                      <a:pt x="89" y="21"/>
                    </a:cubicBezTo>
                    <a:cubicBezTo>
                      <a:pt x="89" y="22"/>
                      <a:pt x="90" y="22"/>
                      <a:pt x="90" y="22"/>
                    </a:cubicBezTo>
                    <a:cubicBezTo>
                      <a:pt x="90" y="22"/>
                      <a:pt x="90" y="23"/>
                      <a:pt x="90" y="23"/>
                    </a:cubicBezTo>
                    <a:cubicBezTo>
                      <a:pt x="90" y="23"/>
                      <a:pt x="90" y="23"/>
                      <a:pt x="90" y="23"/>
                    </a:cubicBezTo>
                    <a:cubicBezTo>
                      <a:pt x="90" y="23"/>
                      <a:pt x="90" y="23"/>
                      <a:pt x="90" y="23"/>
                    </a:cubicBezTo>
                    <a:cubicBezTo>
                      <a:pt x="90" y="23"/>
                      <a:pt x="90" y="24"/>
                      <a:pt x="90" y="24"/>
                    </a:cubicBezTo>
                    <a:cubicBezTo>
                      <a:pt x="90" y="24"/>
                      <a:pt x="91" y="24"/>
                      <a:pt x="91" y="24"/>
                    </a:cubicBezTo>
                    <a:cubicBezTo>
                      <a:pt x="91" y="24"/>
                      <a:pt x="91" y="24"/>
                      <a:pt x="91" y="24"/>
                    </a:cubicBezTo>
                    <a:cubicBezTo>
                      <a:pt x="91" y="24"/>
                      <a:pt x="91" y="25"/>
                      <a:pt x="91" y="25"/>
                    </a:cubicBezTo>
                    <a:cubicBezTo>
                      <a:pt x="91" y="25"/>
                      <a:pt x="91" y="25"/>
                      <a:pt x="91" y="25"/>
                    </a:cubicBezTo>
                    <a:cubicBezTo>
                      <a:pt x="92" y="25"/>
                      <a:pt x="92" y="25"/>
                      <a:pt x="92" y="25"/>
                    </a:cubicBezTo>
                    <a:cubicBezTo>
                      <a:pt x="92" y="25"/>
                      <a:pt x="92" y="24"/>
                      <a:pt x="92" y="24"/>
                    </a:cubicBezTo>
                    <a:cubicBezTo>
                      <a:pt x="92" y="24"/>
                      <a:pt x="91" y="24"/>
                      <a:pt x="91" y="24"/>
                    </a:cubicBezTo>
                    <a:cubicBezTo>
                      <a:pt x="91" y="24"/>
                      <a:pt x="91" y="24"/>
                      <a:pt x="91" y="24"/>
                    </a:cubicBezTo>
                    <a:cubicBezTo>
                      <a:pt x="91" y="24"/>
                      <a:pt x="91" y="24"/>
                      <a:pt x="91" y="23"/>
                    </a:cubicBezTo>
                    <a:cubicBezTo>
                      <a:pt x="91" y="23"/>
                      <a:pt x="91" y="23"/>
                      <a:pt x="91" y="23"/>
                    </a:cubicBezTo>
                    <a:cubicBezTo>
                      <a:pt x="91" y="23"/>
                      <a:pt x="91" y="23"/>
                      <a:pt x="91" y="23"/>
                    </a:cubicBezTo>
                    <a:cubicBezTo>
                      <a:pt x="91" y="23"/>
                      <a:pt x="92" y="23"/>
                      <a:pt x="92" y="23"/>
                    </a:cubicBezTo>
                    <a:cubicBezTo>
                      <a:pt x="92" y="22"/>
                      <a:pt x="92" y="23"/>
                      <a:pt x="92" y="23"/>
                    </a:cubicBezTo>
                    <a:cubicBezTo>
                      <a:pt x="92" y="23"/>
                      <a:pt x="92" y="23"/>
                      <a:pt x="92" y="23"/>
                    </a:cubicBezTo>
                    <a:cubicBezTo>
                      <a:pt x="92" y="23"/>
                      <a:pt x="92" y="23"/>
                      <a:pt x="92" y="23"/>
                    </a:cubicBezTo>
                    <a:cubicBezTo>
                      <a:pt x="92" y="23"/>
                      <a:pt x="93" y="24"/>
                      <a:pt x="93" y="23"/>
                    </a:cubicBezTo>
                    <a:cubicBezTo>
                      <a:pt x="93" y="23"/>
                      <a:pt x="93" y="23"/>
                      <a:pt x="93" y="23"/>
                    </a:cubicBezTo>
                    <a:cubicBezTo>
                      <a:pt x="93" y="23"/>
                      <a:pt x="93" y="23"/>
                      <a:pt x="93" y="22"/>
                    </a:cubicBezTo>
                    <a:cubicBezTo>
                      <a:pt x="93" y="22"/>
                      <a:pt x="93" y="22"/>
                      <a:pt x="93" y="22"/>
                    </a:cubicBezTo>
                    <a:cubicBezTo>
                      <a:pt x="93" y="21"/>
                      <a:pt x="93" y="21"/>
                      <a:pt x="93" y="21"/>
                    </a:cubicBezTo>
                    <a:cubicBezTo>
                      <a:pt x="93" y="21"/>
                      <a:pt x="94" y="22"/>
                      <a:pt x="94" y="22"/>
                    </a:cubicBezTo>
                    <a:cubicBezTo>
                      <a:pt x="95" y="21"/>
                      <a:pt x="95" y="21"/>
                      <a:pt x="95" y="20"/>
                    </a:cubicBezTo>
                    <a:cubicBezTo>
                      <a:pt x="95" y="20"/>
                      <a:pt x="95" y="20"/>
                      <a:pt x="95" y="19"/>
                    </a:cubicBezTo>
                    <a:cubicBezTo>
                      <a:pt x="95" y="19"/>
                      <a:pt x="95" y="19"/>
                      <a:pt x="95" y="18"/>
                    </a:cubicBezTo>
                    <a:cubicBezTo>
                      <a:pt x="95" y="18"/>
                      <a:pt x="95" y="18"/>
                      <a:pt x="95" y="17"/>
                    </a:cubicBezTo>
                    <a:cubicBezTo>
                      <a:pt x="95" y="17"/>
                      <a:pt x="95" y="16"/>
                      <a:pt x="95" y="16"/>
                    </a:cubicBezTo>
                    <a:cubicBezTo>
                      <a:pt x="94" y="15"/>
                      <a:pt x="94" y="15"/>
                      <a:pt x="95" y="15"/>
                    </a:cubicBezTo>
                    <a:cubicBezTo>
                      <a:pt x="95" y="15"/>
                      <a:pt x="95" y="15"/>
                      <a:pt x="95" y="14"/>
                    </a:cubicBezTo>
                    <a:cubicBezTo>
                      <a:pt x="95" y="14"/>
                      <a:pt x="95" y="14"/>
                      <a:pt x="95" y="14"/>
                    </a:cubicBezTo>
                    <a:cubicBezTo>
                      <a:pt x="95" y="14"/>
                      <a:pt x="95" y="13"/>
                      <a:pt x="95" y="13"/>
                    </a:cubicBezTo>
                    <a:cubicBezTo>
                      <a:pt x="94" y="12"/>
                      <a:pt x="94" y="12"/>
                      <a:pt x="94" y="11"/>
                    </a:cubicBezTo>
                    <a:cubicBezTo>
                      <a:pt x="94" y="10"/>
                      <a:pt x="94" y="10"/>
                      <a:pt x="95" y="10"/>
                    </a:cubicBezTo>
                    <a:cubicBezTo>
                      <a:pt x="95" y="11"/>
                      <a:pt x="96" y="11"/>
                      <a:pt x="96" y="11"/>
                    </a:cubicBezTo>
                    <a:cubicBezTo>
                      <a:pt x="95" y="12"/>
                      <a:pt x="95" y="12"/>
                      <a:pt x="95" y="12"/>
                    </a:cubicBezTo>
                    <a:cubicBezTo>
                      <a:pt x="96" y="13"/>
                      <a:pt x="96" y="13"/>
                      <a:pt x="96" y="13"/>
                    </a:cubicBezTo>
                    <a:cubicBezTo>
                      <a:pt x="96" y="14"/>
                      <a:pt x="96" y="14"/>
                      <a:pt x="97" y="14"/>
                    </a:cubicBezTo>
                    <a:cubicBezTo>
                      <a:pt x="97" y="14"/>
                      <a:pt x="98" y="14"/>
                      <a:pt x="98" y="14"/>
                    </a:cubicBezTo>
                    <a:cubicBezTo>
                      <a:pt x="98" y="14"/>
                      <a:pt x="98" y="15"/>
                      <a:pt x="98" y="16"/>
                    </a:cubicBezTo>
                    <a:cubicBezTo>
                      <a:pt x="98" y="16"/>
                      <a:pt x="99" y="17"/>
                      <a:pt x="99" y="17"/>
                    </a:cubicBezTo>
                    <a:cubicBezTo>
                      <a:pt x="100" y="17"/>
                      <a:pt x="100" y="16"/>
                      <a:pt x="100" y="17"/>
                    </a:cubicBezTo>
                    <a:cubicBezTo>
                      <a:pt x="101" y="17"/>
                      <a:pt x="100" y="17"/>
                      <a:pt x="100" y="18"/>
                    </a:cubicBezTo>
                    <a:cubicBezTo>
                      <a:pt x="100" y="18"/>
                      <a:pt x="99" y="18"/>
                      <a:pt x="99" y="18"/>
                    </a:cubicBezTo>
                    <a:cubicBezTo>
                      <a:pt x="99" y="19"/>
                      <a:pt x="100" y="19"/>
                      <a:pt x="100" y="19"/>
                    </a:cubicBezTo>
                    <a:cubicBezTo>
                      <a:pt x="101" y="19"/>
                      <a:pt x="102" y="19"/>
                      <a:pt x="102" y="19"/>
                    </a:cubicBezTo>
                    <a:cubicBezTo>
                      <a:pt x="103" y="19"/>
                      <a:pt x="104" y="19"/>
                      <a:pt x="104" y="19"/>
                    </a:cubicBezTo>
                    <a:cubicBezTo>
                      <a:pt x="105" y="19"/>
                      <a:pt x="105" y="19"/>
                      <a:pt x="105" y="18"/>
                    </a:cubicBezTo>
                    <a:cubicBezTo>
                      <a:pt x="105" y="18"/>
                      <a:pt x="104" y="18"/>
                      <a:pt x="104" y="18"/>
                    </a:cubicBezTo>
                    <a:cubicBezTo>
                      <a:pt x="103" y="18"/>
                      <a:pt x="103" y="18"/>
                      <a:pt x="103" y="18"/>
                    </a:cubicBezTo>
                    <a:cubicBezTo>
                      <a:pt x="103" y="18"/>
                      <a:pt x="103" y="17"/>
                      <a:pt x="103" y="17"/>
                    </a:cubicBezTo>
                    <a:cubicBezTo>
                      <a:pt x="104" y="17"/>
                      <a:pt x="105" y="17"/>
                      <a:pt x="104" y="17"/>
                    </a:cubicBezTo>
                    <a:cubicBezTo>
                      <a:pt x="104" y="17"/>
                      <a:pt x="104" y="17"/>
                      <a:pt x="104" y="17"/>
                    </a:cubicBezTo>
                    <a:cubicBezTo>
                      <a:pt x="104" y="16"/>
                      <a:pt x="104" y="16"/>
                      <a:pt x="104" y="16"/>
                    </a:cubicBezTo>
                    <a:cubicBezTo>
                      <a:pt x="103" y="16"/>
                      <a:pt x="103" y="16"/>
                      <a:pt x="104" y="16"/>
                    </a:cubicBezTo>
                    <a:cubicBezTo>
                      <a:pt x="104" y="16"/>
                      <a:pt x="105" y="15"/>
                      <a:pt x="105" y="16"/>
                    </a:cubicBezTo>
                    <a:cubicBezTo>
                      <a:pt x="105" y="17"/>
                      <a:pt x="105" y="18"/>
                      <a:pt x="106" y="18"/>
                    </a:cubicBezTo>
                    <a:cubicBezTo>
                      <a:pt x="107" y="18"/>
                      <a:pt x="108" y="17"/>
                      <a:pt x="108" y="17"/>
                    </a:cubicBezTo>
                    <a:cubicBezTo>
                      <a:pt x="108" y="17"/>
                      <a:pt x="108" y="16"/>
                      <a:pt x="108" y="16"/>
                    </a:cubicBezTo>
                    <a:cubicBezTo>
                      <a:pt x="107" y="16"/>
                      <a:pt x="107" y="16"/>
                      <a:pt x="107" y="15"/>
                    </a:cubicBezTo>
                    <a:cubicBezTo>
                      <a:pt x="108" y="15"/>
                      <a:pt x="108" y="15"/>
                      <a:pt x="107" y="15"/>
                    </a:cubicBezTo>
                    <a:cubicBezTo>
                      <a:pt x="107" y="14"/>
                      <a:pt x="107" y="14"/>
                      <a:pt x="108" y="14"/>
                    </a:cubicBezTo>
                    <a:cubicBezTo>
                      <a:pt x="108" y="14"/>
                      <a:pt x="109" y="14"/>
                      <a:pt x="109" y="13"/>
                    </a:cubicBezTo>
                    <a:cubicBezTo>
                      <a:pt x="110" y="13"/>
                      <a:pt x="110" y="12"/>
                      <a:pt x="110" y="13"/>
                    </a:cubicBezTo>
                    <a:cubicBezTo>
                      <a:pt x="110" y="13"/>
                      <a:pt x="109" y="14"/>
                      <a:pt x="109" y="14"/>
                    </a:cubicBezTo>
                    <a:cubicBezTo>
                      <a:pt x="109" y="14"/>
                      <a:pt x="109" y="15"/>
                      <a:pt x="110" y="15"/>
                    </a:cubicBezTo>
                    <a:cubicBezTo>
                      <a:pt x="110" y="16"/>
                      <a:pt x="111" y="16"/>
                      <a:pt x="111" y="16"/>
                    </a:cubicBezTo>
                    <a:cubicBezTo>
                      <a:pt x="111" y="16"/>
                      <a:pt x="111" y="16"/>
                      <a:pt x="112" y="15"/>
                    </a:cubicBezTo>
                    <a:cubicBezTo>
                      <a:pt x="112" y="15"/>
                      <a:pt x="112" y="14"/>
                      <a:pt x="112" y="14"/>
                    </a:cubicBezTo>
                    <a:cubicBezTo>
                      <a:pt x="111" y="14"/>
                      <a:pt x="111" y="14"/>
                      <a:pt x="111" y="14"/>
                    </a:cubicBezTo>
                    <a:cubicBezTo>
                      <a:pt x="111" y="14"/>
                      <a:pt x="111" y="13"/>
                      <a:pt x="111" y="13"/>
                    </a:cubicBezTo>
                    <a:cubicBezTo>
                      <a:pt x="111" y="13"/>
                      <a:pt x="111" y="13"/>
                      <a:pt x="112" y="14"/>
                    </a:cubicBezTo>
                    <a:cubicBezTo>
                      <a:pt x="112" y="14"/>
                      <a:pt x="112" y="14"/>
                      <a:pt x="113" y="14"/>
                    </a:cubicBezTo>
                    <a:cubicBezTo>
                      <a:pt x="113" y="13"/>
                      <a:pt x="113" y="13"/>
                      <a:pt x="114" y="13"/>
                    </a:cubicBezTo>
                    <a:cubicBezTo>
                      <a:pt x="115" y="13"/>
                      <a:pt x="115" y="12"/>
                      <a:pt x="115" y="12"/>
                    </a:cubicBezTo>
                    <a:cubicBezTo>
                      <a:pt x="115" y="12"/>
                      <a:pt x="115" y="12"/>
                      <a:pt x="116" y="13"/>
                    </a:cubicBezTo>
                    <a:cubicBezTo>
                      <a:pt x="116" y="13"/>
                      <a:pt x="116" y="13"/>
                      <a:pt x="116" y="13"/>
                    </a:cubicBezTo>
                    <a:cubicBezTo>
                      <a:pt x="117" y="13"/>
                      <a:pt x="118" y="13"/>
                      <a:pt x="117" y="13"/>
                    </a:cubicBezTo>
                    <a:cubicBezTo>
                      <a:pt x="117" y="14"/>
                      <a:pt x="117" y="14"/>
                      <a:pt x="117" y="14"/>
                    </a:cubicBezTo>
                    <a:cubicBezTo>
                      <a:pt x="118" y="14"/>
                      <a:pt x="118" y="14"/>
                      <a:pt x="119" y="14"/>
                    </a:cubicBezTo>
                    <a:cubicBezTo>
                      <a:pt x="119" y="14"/>
                      <a:pt x="119" y="14"/>
                      <a:pt x="120" y="14"/>
                    </a:cubicBezTo>
                    <a:cubicBezTo>
                      <a:pt x="120" y="13"/>
                      <a:pt x="120" y="13"/>
                      <a:pt x="119" y="13"/>
                    </a:cubicBezTo>
                    <a:cubicBezTo>
                      <a:pt x="119" y="13"/>
                      <a:pt x="119" y="13"/>
                      <a:pt x="119" y="13"/>
                    </a:cubicBezTo>
                    <a:cubicBezTo>
                      <a:pt x="119" y="13"/>
                      <a:pt x="120" y="12"/>
                      <a:pt x="120" y="12"/>
                    </a:cubicBezTo>
                    <a:cubicBezTo>
                      <a:pt x="121" y="11"/>
                      <a:pt x="121" y="11"/>
                      <a:pt x="121" y="12"/>
                    </a:cubicBezTo>
                    <a:cubicBezTo>
                      <a:pt x="121" y="12"/>
                      <a:pt x="121" y="12"/>
                      <a:pt x="122" y="12"/>
                    </a:cubicBezTo>
                    <a:cubicBezTo>
                      <a:pt x="122" y="12"/>
                      <a:pt x="122" y="12"/>
                      <a:pt x="122" y="13"/>
                    </a:cubicBezTo>
                    <a:cubicBezTo>
                      <a:pt x="122" y="13"/>
                      <a:pt x="123" y="13"/>
                      <a:pt x="123" y="13"/>
                    </a:cubicBezTo>
                    <a:cubicBezTo>
                      <a:pt x="124" y="13"/>
                      <a:pt x="125" y="12"/>
                      <a:pt x="126" y="12"/>
                    </a:cubicBezTo>
                    <a:cubicBezTo>
                      <a:pt x="126" y="12"/>
                      <a:pt x="127" y="12"/>
                      <a:pt x="127" y="12"/>
                    </a:cubicBezTo>
                    <a:cubicBezTo>
                      <a:pt x="127" y="11"/>
                      <a:pt x="128" y="11"/>
                      <a:pt x="129" y="11"/>
                    </a:cubicBezTo>
                    <a:cubicBezTo>
                      <a:pt x="130" y="11"/>
                      <a:pt x="130" y="10"/>
                      <a:pt x="131" y="10"/>
                    </a:cubicBezTo>
                    <a:cubicBezTo>
                      <a:pt x="131" y="10"/>
                      <a:pt x="132" y="9"/>
                      <a:pt x="132" y="9"/>
                    </a:cubicBezTo>
                    <a:cubicBezTo>
                      <a:pt x="132" y="8"/>
                      <a:pt x="132" y="9"/>
                      <a:pt x="132" y="8"/>
                    </a:cubicBezTo>
                    <a:cubicBezTo>
                      <a:pt x="132" y="8"/>
                      <a:pt x="132" y="7"/>
                      <a:pt x="132" y="7"/>
                    </a:cubicBezTo>
                    <a:cubicBezTo>
                      <a:pt x="131" y="7"/>
                      <a:pt x="132" y="7"/>
                      <a:pt x="132" y="7"/>
                    </a:cubicBezTo>
                    <a:cubicBezTo>
                      <a:pt x="132" y="7"/>
                      <a:pt x="132" y="7"/>
                      <a:pt x="132" y="7"/>
                    </a:cubicBezTo>
                    <a:cubicBezTo>
                      <a:pt x="132" y="7"/>
                      <a:pt x="133" y="7"/>
                      <a:pt x="133" y="7"/>
                    </a:cubicBezTo>
                    <a:cubicBezTo>
                      <a:pt x="133" y="7"/>
                      <a:pt x="133" y="8"/>
                      <a:pt x="133" y="7"/>
                    </a:cubicBezTo>
                    <a:cubicBezTo>
                      <a:pt x="133" y="7"/>
                      <a:pt x="133" y="7"/>
                      <a:pt x="134" y="7"/>
                    </a:cubicBezTo>
                    <a:cubicBezTo>
                      <a:pt x="134" y="7"/>
                      <a:pt x="135" y="7"/>
                      <a:pt x="135" y="7"/>
                    </a:cubicBezTo>
                    <a:cubicBezTo>
                      <a:pt x="135" y="7"/>
                      <a:pt x="134" y="6"/>
                      <a:pt x="134" y="6"/>
                    </a:cubicBezTo>
                    <a:cubicBezTo>
                      <a:pt x="134" y="6"/>
                      <a:pt x="134" y="6"/>
                      <a:pt x="134" y="5"/>
                    </a:cubicBezTo>
                    <a:cubicBezTo>
                      <a:pt x="135" y="5"/>
                      <a:pt x="135" y="4"/>
                      <a:pt x="135" y="4"/>
                    </a:cubicBezTo>
                    <a:cubicBezTo>
                      <a:pt x="136" y="3"/>
                      <a:pt x="136" y="3"/>
                      <a:pt x="136" y="2"/>
                    </a:cubicBezTo>
                    <a:cubicBezTo>
                      <a:pt x="136" y="2"/>
                      <a:pt x="136" y="2"/>
                      <a:pt x="136" y="2"/>
                    </a:cubicBezTo>
                    <a:cubicBezTo>
                      <a:pt x="137" y="2"/>
                      <a:pt x="137" y="2"/>
                      <a:pt x="138" y="2"/>
                    </a:cubicBezTo>
                    <a:cubicBezTo>
                      <a:pt x="138" y="2"/>
                      <a:pt x="139" y="2"/>
                      <a:pt x="139" y="2"/>
                    </a:cubicBezTo>
                    <a:cubicBezTo>
                      <a:pt x="140" y="2"/>
                      <a:pt x="140" y="2"/>
                      <a:pt x="140" y="1"/>
                    </a:cubicBezTo>
                    <a:cubicBezTo>
                      <a:pt x="140" y="1"/>
                      <a:pt x="140" y="0"/>
                      <a:pt x="141" y="0"/>
                    </a:cubicBezTo>
                    <a:cubicBezTo>
                      <a:pt x="141" y="0"/>
                      <a:pt x="141" y="1"/>
                      <a:pt x="141" y="1"/>
                    </a:cubicBezTo>
                    <a:cubicBezTo>
                      <a:pt x="141" y="1"/>
                      <a:pt x="142" y="1"/>
                      <a:pt x="141" y="2"/>
                    </a:cubicBezTo>
                    <a:cubicBezTo>
                      <a:pt x="141" y="2"/>
                      <a:pt x="141" y="2"/>
                      <a:pt x="142" y="2"/>
                    </a:cubicBezTo>
                    <a:cubicBezTo>
                      <a:pt x="142" y="2"/>
                      <a:pt x="143" y="2"/>
                      <a:pt x="143" y="1"/>
                    </a:cubicBezTo>
                    <a:cubicBezTo>
                      <a:pt x="143" y="1"/>
                      <a:pt x="143" y="1"/>
                      <a:pt x="143" y="1"/>
                    </a:cubicBezTo>
                    <a:cubicBezTo>
                      <a:pt x="144" y="1"/>
                      <a:pt x="145" y="1"/>
                      <a:pt x="145" y="0"/>
                    </a:cubicBezTo>
                    <a:cubicBezTo>
                      <a:pt x="144" y="0"/>
                      <a:pt x="131" y="0"/>
                      <a:pt x="129" y="1"/>
                    </a:cubicBezTo>
                    <a:cubicBezTo>
                      <a:pt x="18" y="1"/>
                      <a:pt x="18" y="1"/>
                      <a:pt x="18" y="1"/>
                    </a:cubicBezTo>
                    <a:cubicBezTo>
                      <a:pt x="10" y="0"/>
                      <a:pt x="10" y="0"/>
                      <a:pt x="10" y="0"/>
                    </a:cubicBezTo>
                    <a:cubicBezTo>
                      <a:pt x="7" y="5"/>
                      <a:pt x="0" y="7"/>
                      <a:pt x="1" y="10"/>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9" name="îṣļïḓè"/>
              <p:cNvSpPr/>
              <p:nvPr/>
            </p:nvSpPr>
            <p:spPr bwMode="auto">
              <a:xfrm>
                <a:off x="10764811" y="6428230"/>
                <a:ext cx="219974" cy="89619"/>
              </a:xfrm>
              <a:custGeom>
                <a:avLst/>
                <a:gdLst>
                  <a:gd name="T0" fmla="*/ 1 w 78"/>
                  <a:gd name="T1" fmla="*/ 9 h 32"/>
                  <a:gd name="T2" fmla="*/ 8 w 78"/>
                  <a:gd name="T3" fmla="*/ 10 h 32"/>
                  <a:gd name="T4" fmla="*/ 11 w 78"/>
                  <a:gd name="T5" fmla="*/ 12 h 32"/>
                  <a:gd name="T6" fmla="*/ 13 w 78"/>
                  <a:gd name="T7" fmla="*/ 15 h 32"/>
                  <a:gd name="T8" fmla="*/ 13 w 78"/>
                  <a:gd name="T9" fmla="*/ 21 h 32"/>
                  <a:gd name="T10" fmla="*/ 18 w 78"/>
                  <a:gd name="T11" fmla="*/ 26 h 32"/>
                  <a:gd name="T12" fmla="*/ 25 w 78"/>
                  <a:gd name="T13" fmla="*/ 29 h 32"/>
                  <a:gd name="T14" fmla="*/ 29 w 78"/>
                  <a:gd name="T15" fmla="*/ 30 h 32"/>
                  <a:gd name="T16" fmla="*/ 30 w 78"/>
                  <a:gd name="T17" fmla="*/ 30 h 32"/>
                  <a:gd name="T18" fmla="*/ 32 w 78"/>
                  <a:gd name="T19" fmla="*/ 29 h 32"/>
                  <a:gd name="T20" fmla="*/ 33 w 78"/>
                  <a:gd name="T21" fmla="*/ 29 h 32"/>
                  <a:gd name="T22" fmla="*/ 35 w 78"/>
                  <a:gd name="T23" fmla="*/ 28 h 32"/>
                  <a:gd name="T24" fmla="*/ 35 w 78"/>
                  <a:gd name="T25" fmla="*/ 29 h 32"/>
                  <a:gd name="T26" fmla="*/ 36 w 78"/>
                  <a:gd name="T27" fmla="*/ 28 h 32"/>
                  <a:gd name="T28" fmla="*/ 37 w 78"/>
                  <a:gd name="T29" fmla="*/ 28 h 32"/>
                  <a:gd name="T30" fmla="*/ 37 w 78"/>
                  <a:gd name="T31" fmla="*/ 28 h 32"/>
                  <a:gd name="T32" fmla="*/ 38 w 78"/>
                  <a:gd name="T33" fmla="*/ 29 h 32"/>
                  <a:gd name="T34" fmla="*/ 39 w 78"/>
                  <a:gd name="T35" fmla="*/ 28 h 32"/>
                  <a:gd name="T36" fmla="*/ 38 w 78"/>
                  <a:gd name="T37" fmla="*/ 26 h 32"/>
                  <a:gd name="T38" fmla="*/ 39 w 78"/>
                  <a:gd name="T39" fmla="*/ 25 h 32"/>
                  <a:gd name="T40" fmla="*/ 40 w 78"/>
                  <a:gd name="T41" fmla="*/ 27 h 32"/>
                  <a:gd name="T42" fmla="*/ 41 w 78"/>
                  <a:gd name="T43" fmla="*/ 28 h 32"/>
                  <a:gd name="T44" fmla="*/ 42 w 78"/>
                  <a:gd name="T45" fmla="*/ 29 h 32"/>
                  <a:gd name="T46" fmla="*/ 42 w 78"/>
                  <a:gd name="T47" fmla="*/ 28 h 32"/>
                  <a:gd name="T48" fmla="*/ 42 w 78"/>
                  <a:gd name="T49" fmla="*/ 26 h 32"/>
                  <a:gd name="T50" fmla="*/ 43 w 78"/>
                  <a:gd name="T51" fmla="*/ 27 h 32"/>
                  <a:gd name="T52" fmla="*/ 44 w 78"/>
                  <a:gd name="T53" fmla="*/ 28 h 32"/>
                  <a:gd name="T54" fmla="*/ 46 w 78"/>
                  <a:gd name="T55" fmla="*/ 29 h 32"/>
                  <a:gd name="T56" fmla="*/ 45 w 78"/>
                  <a:gd name="T57" fmla="*/ 31 h 32"/>
                  <a:gd name="T58" fmla="*/ 47 w 78"/>
                  <a:gd name="T59" fmla="*/ 31 h 32"/>
                  <a:gd name="T60" fmla="*/ 48 w 78"/>
                  <a:gd name="T61" fmla="*/ 31 h 32"/>
                  <a:gd name="T62" fmla="*/ 50 w 78"/>
                  <a:gd name="T63" fmla="*/ 30 h 32"/>
                  <a:gd name="T64" fmla="*/ 51 w 78"/>
                  <a:gd name="T65" fmla="*/ 29 h 32"/>
                  <a:gd name="T66" fmla="*/ 51 w 78"/>
                  <a:gd name="T67" fmla="*/ 27 h 32"/>
                  <a:gd name="T68" fmla="*/ 52 w 78"/>
                  <a:gd name="T69" fmla="*/ 28 h 32"/>
                  <a:gd name="T70" fmla="*/ 53 w 78"/>
                  <a:gd name="T71" fmla="*/ 29 h 32"/>
                  <a:gd name="T72" fmla="*/ 55 w 78"/>
                  <a:gd name="T73" fmla="*/ 29 h 32"/>
                  <a:gd name="T74" fmla="*/ 58 w 78"/>
                  <a:gd name="T75" fmla="*/ 25 h 32"/>
                  <a:gd name="T76" fmla="*/ 61 w 78"/>
                  <a:gd name="T77" fmla="*/ 24 h 32"/>
                  <a:gd name="T78" fmla="*/ 62 w 78"/>
                  <a:gd name="T79" fmla="*/ 21 h 32"/>
                  <a:gd name="T80" fmla="*/ 65 w 78"/>
                  <a:gd name="T81" fmla="*/ 20 h 32"/>
                  <a:gd name="T82" fmla="*/ 66 w 78"/>
                  <a:gd name="T83" fmla="*/ 19 h 32"/>
                  <a:gd name="T84" fmla="*/ 68 w 78"/>
                  <a:gd name="T85" fmla="*/ 16 h 32"/>
                  <a:gd name="T86" fmla="*/ 73 w 78"/>
                  <a:gd name="T87" fmla="*/ 12 h 32"/>
                  <a:gd name="T88" fmla="*/ 74 w 78"/>
                  <a:gd name="T89" fmla="*/ 9 h 32"/>
                  <a:gd name="T90" fmla="*/ 75 w 78"/>
                  <a:gd name="T91" fmla="*/ 4 h 32"/>
                  <a:gd name="T92" fmla="*/ 78 w 78"/>
                  <a:gd name="T93" fmla="*/ 1 h 32"/>
                  <a:gd name="T94" fmla="*/ 18 w 78"/>
                  <a:gd name="T95" fmla="*/ 0 h 32"/>
                  <a:gd name="T96" fmla="*/ 0 w 78"/>
                  <a:gd name="T97" fmla="*/ 0 h 32"/>
                  <a:gd name="T98" fmla="*/ 1 w 78"/>
                  <a:gd name="T9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32">
                    <a:moveTo>
                      <a:pt x="1" y="9"/>
                    </a:moveTo>
                    <a:cubicBezTo>
                      <a:pt x="1" y="9"/>
                      <a:pt x="7" y="10"/>
                      <a:pt x="8" y="10"/>
                    </a:cubicBezTo>
                    <a:cubicBezTo>
                      <a:pt x="9" y="11"/>
                      <a:pt x="11" y="11"/>
                      <a:pt x="11" y="12"/>
                    </a:cubicBezTo>
                    <a:cubicBezTo>
                      <a:pt x="11" y="13"/>
                      <a:pt x="13" y="12"/>
                      <a:pt x="13" y="15"/>
                    </a:cubicBezTo>
                    <a:cubicBezTo>
                      <a:pt x="13" y="17"/>
                      <a:pt x="12" y="19"/>
                      <a:pt x="13" y="21"/>
                    </a:cubicBezTo>
                    <a:cubicBezTo>
                      <a:pt x="14" y="24"/>
                      <a:pt x="16" y="24"/>
                      <a:pt x="18" y="26"/>
                    </a:cubicBezTo>
                    <a:cubicBezTo>
                      <a:pt x="21" y="28"/>
                      <a:pt x="22" y="28"/>
                      <a:pt x="25" y="29"/>
                    </a:cubicBezTo>
                    <a:cubicBezTo>
                      <a:pt x="27" y="30"/>
                      <a:pt x="29" y="30"/>
                      <a:pt x="29" y="30"/>
                    </a:cubicBezTo>
                    <a:cubicBezTo>
                      <a:pt x="29" y="30"/>
                      <a:pt x="29" y="30"/>
                      <a:pt x="30" y="30"/>
                    </a:cubicBezTo>
                    <a:cubicBezTo>
                      <a:pt x="31" y="30"/>
                      <a:pt x="31" y="30"/>
                      <a:pt x="32" y="29"/>
                    </a:cubicBezTo>
                    <a:cubicBezTo>
                      <a:pt x="33" y="29"/>
                      <a:pt x="33" y="29"/>
                      <a:pt x="33" y="29"/>
                    </a:cubicBezTo>
                    <a:cubicBezTo>
                      <a:pt x="33" y="29"/>
                      <a:pt x="35" y="27"/>
                      <a:pt x="35" y="28"/>
                    </a:cubicBezTo>
                    <a:cubicBezTo>
                      <a:pt x="35" y="29"/>
                      <a:pt x="35" y="30"/>
                      <a:pt x="35" y="29"/>
                    </a:cubicBezTo>
                    <a:cubicBezTo>
                      <a:pt x="36" y="29"/>
                      <a:pt x="36" y="29"/>
                      <a:pt x="36" y="28"/>
                    </a:cubicBezTo>
                    <a:cubicBezTo>
                      <a:pt x="36" y="28"/>
                      <a:pt x="36" y="28"/>
                      <a:pt x="37" y="28"/>
                    </a:cubicBezTo>
                    <a:cubicBezTo>
                      <a:pt x="37" y="28"/>
                      <a:pt x="37" y="28"/>
                      <a:pt x="37" y="28"/>
                    </a:cubicBezTo>
                    <a:cubicBezTo>
                      <a:pt x="37" y="29"/>
                      <a:pt x="38" y="29"/>
                      <a:pt x="38" y="29"/>
                    </a:cubicBezTo>
                    <a:cubicBezTo>
                      <a:pt x="38" y="29"/>
                      <a:pt x="39" y="28"/>
                      <a:pt x="39" y="28"/>
                    </a:cubicBezTo>
                    <a:cubicBezTo>
                      <a:pt x="39" y="27"/>
                      <a:pt x="38" y="26"/>
                      <a:pt x="38" y="26"/>
                    </a:cubicBezTo>
                    <a:cubicBezTo>
                      <a:pt x="38" y="25"/>
                      <a:pt x="39" y="24"/>
                      <a:pt x="39" y="25"/>
                    </a:cubicBezTo>
                    <a:cubicBezTo>
                      <a:pt x="39" y="26"/>
                      <a:pt x="39" y="27"/>
                      <a:pt x="40" y="27"/>
                    </a:cubicBezTo>
                    <a:cubicBezTo>
                      <a:pt x="40" y="27"/>
                      <a:pt x="41" y="27"/>
                      <a:pt x="41" y="28"/>
                    </a:cubicBezTo>
                    <a:cubicBezTo>
                      <a:pt x="41" y="28"/>
                      <a:pt x="41" y="29"/>
                      <a:pt x="42" y="29"/>
                    </a:cubicBezTo>
                    <a:cubicBezTo>
                      <a:pt x="42" y="29"/>
                      <a:pt x="42" y="28"/>
                      <a:pt x="42" y="28"/>
                    </a:cubicBezTo>
                    <a:cubicBezTo>
                      <a:pt x="42" y="27"/>
                      <a:pt x="42" y="26"/>
                      <a:pt x="42" y="26"/>
                    </a:cubicBezTo>
                    <a:cubicBezTo>
                      <a:pt x="43" y="27"/>
                      <a:pt x="43" y="27"/>
                      <a:pt x="43" y="27"/>
                    </a:cubicBezTo>
                    <a:cubicBezTo>
                      <a:pt x="43" y="28"/>
                      <a:pt x="43" y="28"/>
                      <a:pt x="44" y="28"/>
                    </a:cubicBezTo>
                    <a:cubicBezTo>
                      <a:pt x="45" y="29"/>
                      <a:pt x="46" y="29"/>
                      <a:pt x="46" y="29"/>
                    </a:cubicBezTo>
                    <a:cubicBezTo>
                      <a:pt x="45" y="30"/>
                      <a:pt x="45" y="31"/>
                      <a:pt x="45" y="31"/>
                    </a:cubicBezTo>
                    <a:cubicBezTo>
                      <a:pt x="46" y="31"/>
                      <a:pt x="46" y="32"/>
                      <a:pt x="47" y="31"/>
                    </a:cubicBezTo>
                    <a:cubicBezTo>
                      <a:pt x="47" y="31"/>
                      <a:pt x="47" y="31"/>
                      <a:pt x="48" y="31"/>
                    </a:cubicBezTo>
                    <a:cubicBezTo>
                      <a:pt x="50" y="31"/>
                      <a:pt x="50" y="30"/>
                      <a:pt x="50" y="30"/>
                    </a:cubicBezTo>
                    <a:cubicBezTo>
                      <a:pt x="51" y="29"/>
                      <a:pt x="51" y="30"/>
                      <a:pt x="51" y="29"/>
                    </a:cubicBezTo>
                    <a:cubicBezTo>
                      <a:pt x="51" y="29"/>
                      <a:pt x="50" y="27"/>
                      <a:pt x="51" y="27"/>
                    </a:cubicBezTo>
                    <a:cubicBezTo>
                      <a:pt x="52" y="27"/>
                      <a:pt x="51" y="27"/>
                      <a:pt x="52" y="28"/>
                    </a:cubicBezTo>
                    <a:cubicBezTo>
                      <a:pt x="53" y="28"/>
                      <a:pt x="53" y="29"/>
                      <a:pt x="53" y="29"/>
                    </a:cubicBezTo>
                    <a:cubicBezTo>
                      <a:pt x="53" y="29"/>
                      <a:pt x="54" y="29"/>
                      <a:pt x="55" y="29"/>
                    </a:cubicBezTo>
                    <a:cubicBezTo>
                      <a:pt x="56" y="28"/>
                      <a:pt x="55" y="26"/>
                      <a:pt x="58" y="25"/>
                    </a:cubicBezTo>
                    <a:cubicBezTo>
                      <a:pt x="60" y="25"/>
                      <a:pt x="61" y="25"/>
                      <a:pt x="61" y="24"/>
                    </a:cubicBezTo>
                    <a:cubicBezTo>
                      <a:pt x="62" y="23"/>
                      <a:pt x="60" y="21"/>
                      <a:pt x="62" y="21"/>
                    </a:cubicBezTo>
                    <a:cubicBezTo>
                      <a:pt x="64" y="22"/>
                      <a:pt x="65" y="21"/>
                      <a:pt x="65" y="20"/>
                    </a:cubicBezTo>
                    <a:cubicBezTo>
                      <a:pt x="66" y="19"/>
                      <a:pt x="65" y="20"/>
                      <a:pt x="66" y="19"/>
                    </a:cubicBezTo>
                    <a:cubicBezTo>
                      <a:pt x="66" y="17"/>
                      <a:pt x="67" y="16"/>
                      <a:pt x="68" y="16"/>
                    </a:cubicBezTo>
                    <a:cubicBezTo>
                      <a:pt x="69" y="16"/>
                      <a:pt x="72" y="13"/>
                      <a:pt x="73" y="12"/>
                    </a:cubicBezTo>
                    <a:cubicBezTo>
                      <a:pt x="74" y="11"/>
                      <a:pt x="74" y="10"/>
                      <a:pt x="74" y="9"/>
                    </a:cubicBezTo>
                    <a:cubicBezTo>
                      <a:pt x="74" y="7"/>
                      <a:pt x="75" y="6"/>
                      <a:pt x="75" y="4"/>
                    </a:cubicBezTo>
                    <a:cubicBezTo>
                      <a:pt x="76" y="2"/>
                      <a:pt x="78" y="1"/>
                      <a:pt x="78" y="1"/>
                    </a:cubicBezTo>
                    <a:cubicBezTo>
                      <a:pt x="18" y="0"/>
                      <a:pt x="18" y="0"/>
                      <a:pt x="18" y="0"/>
                    </a:cubicBezTo>
                    <a:cubicBezTo>
                      <a:pt x="0" y="0"/>
                      <a:pt x="0" y="0"/>
                      <a:pt x="0" y="0"/>
                    </a:cubicBezTo>
                    <a:cubicBezTo>
                      <a:pt x="0" y="3"/>
                      <a:pt x="0" y="7"/>
                      <a:pt x="1" y="9"/>
                    </a:cubicBezTo>
                    <a:close/>
                  </a:path>
                </a:pathLst>
              </a:custGeom>
              <a:solidFill>
                <a:srgbClr val="FADC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0" name="îṥľíďè"/>
              <p:cNvSpPr/>
              <p:nvPr/>
            </p:nvSpPr>
            <p:spPr bwMode="auto">
              <a:xfrm>
                <a:off x="11275367" y="6428230"/>
                <a:ext cx="51599" cy="63820"/>
              </a:xfrm>
              <a:custGeom>
                <a:avLst/>
                <a:gdLst>
                  <a:gd name="T0" fmla="*/ 16 w 18"/>
                  <a:gd name="T1" fmla="*/ 1 h 23"/>
                  <a:gd name="T2" fmla="*/ 18 w 18"/>
                  <a:gd name="T3" fmla="*/ 1 h 23"/>
                  <a:gd name="T4" fmla="*/ 18 w 18"/>
                  <a:gd name="T5" fmla="*/ 3 h 23"/>
                  <a:gd name="T6" fmla="*/ 16 w 18"/>
                  <a:gd name="T7" fmla="*/ 7 h 23"/>
                  <a:gd name="T8" fmla="*/ 14 w 18"/>
                  <a:gd name="T9" fmla="*/ 11 h 23"/>
                  <a:gd name="T10" fmla="*/ 13 w 18"/>
                  <a:gd name="T11" fmla="*/ 13 h 23"/>
                  <a:gd name="T12" fmla="*/ 11 w 18"/>
                  <a:gd name="T13" fmla="*/ 16 h 23"/>
                  <a:gd name="T14" fmla="*/ 11 w 18"/>
                  <a:gd name="T15" fmla="*/ 19 h 23"/>
                  <a:gd name="T16" fmla="*/ 11 w 18"/>
                  <a:gd name="T17" fmla="*/ 22 h 23"/>
                  <a:gd name="T18" fmla="*/ 11 w 18"/>
                  <a:gd name="T19" fmla="*/ 23 h 23"/>
                  <a:gd name="T20" fmla="*/ 10 w 18"/>
                  <a:gd name="T21" fmla="*/ 22 h 23"/>
                  <a:gd name="T22" fmla="*/ 8 w 18"/>
                  <a:gd name="T23" fmla="*/ 22 h 23"/>
                  <a:gd name="T24" fmla="*/ 8 w 18"/>
                  <a:gd name="T25" fmla="*/ 19 h 23"/>
                  <a:gd name="T26" fmla="*/ 4 w 18"/>
                  <a:gd name="T27" fmla="*/ 15 h 23"/>
                  <a:gd name="T28" fmla="*/ 2 w 18"/>
                  <a:gd name="T29" fmla="*/ 13 h 23"/>
                  <a:gd name="T30" fmla="*/ 2 w 18"/>
                  <a:gd name="T31" fmla="*/ 11 h 23"/>
                  <a:gd name="T32" fmla="*/ 0 w 18"/>
                  <a:gd name="T33" fmla="*/ 8 h 23"/>
                  <a:gd name="T34" fmla="*/ 0 w 18"/>
                  <a:gd name="T35" fmla="*/ 6 h 23"/>
                  <a:gd name="T36" fmla="*/ 1 w 18"/>
                  <a:gd name="T37" fmla="*/ 4 h 23"/>
                  <a:gd name="T38" fmla="*/ 1 w 18"/>
                  <a:gd name="T39" fmla="*/ 3 h 23"/>
                  <a:gd name="T40" fmla="*/ 1 w 18"/>
                  <a:gd name="T41" fmla="*/ 1 h 23"/>
                  <a:gd name="T42" fmla="*/ 2 w 18"/>
                  <a:gd name="T43" fmla="*/ 1 h 23"/>
                  <a:gd name="T44" fmla="*/ 5 w 18"/>
                  <a:gd name="T45" fmla="*/ 1 h 23"/>
                  <a:gd name="T46" fmla="*/ 14 w 18"/>
                  <a:gd name="T47" fmla="*/ 1 h 23"/>
                  <a:gd name="T48" fmla="*/ 16 w 18"/>
                  <a:gd name="T4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6" y="1"/>
                    </a:moveTo>
                    <a:cubicBezTo>
                      <a:pt x="16" y="1"/>
                      <a:pt x="18" y="0"/>
                      <a:pt x="18" y="1"/>
                    </a:cubicBezTo>
                    <a:cubicBezTo>
                      <a:pt x="18" y="1"/>
                      <a:pt x="18" y="2"/>
                      <a:pt x="18" y="3"/>
                    </a:cubicBezTo>
                    <a:cubicBezTo>
                      <a:pt x="18" y="3"/>
                      <a:pt x="16" y="7"/>
                      <a:pt x="16" y="7"/>
                    </a:cubicBezTo>
                    <a:cubicBezTo>
                      <a:pt x="16" y="7"/>
                      <a:pt x="15" y="11"/>
                      <a:pt x="14" y="11"/>
                    </a:cubicBezTo>
                    <a:cubicBezTo>
                      <a:pt x="14" y="12"/>
                      <a:pt x="14" y="12"/>
                      <a:pt x="13" y="13"/>
                    </a:cubicBezTo>
                    <a:cubicBezTo>
                      <a:pt x="12" y="13"/>
                      <a:pt x="12" y="15"/>
                      <a:pt x="11" y="16"/>
                    </a:cubicBezTo>
                    <a:cubicBezTo>
                      <a:pt x="10" y="17"/>
                      <a:pt x="11" y="19"/>
                      <a:pt x="11" y="19"/>
                    </a:cubicBezTo>
                    <a:cubicBezTo>
                      <a:pt x="11" y="20"/>
                      <a:pt x="11" y="22"/>
                      <a:pt x="11" y="22"/>
                    </a:cubicBezTo>
                    <a:cubicBezTo>
                      <a:pt x="11" y="23"/>
                      <a:pt x="11" y="23"/>
                      <a:pt x="11" y="23"/>
                    </a:cubicBezTo>
                    <a:cubicBezTo>
                      <a:pt x="11" y="23"/>
                      <a:pt x="10" y="23"/>
                      <a:pt x="10" y="22"/>
                    </a:cubicBezTo>
                    <a:cubicBezTo>
                      <a:pt x="9" y="22"/>
                      <a:pt x="9" y="22"/>
                      <a:pt x="8" y="22"/>
                    </a:cubicBezTo>
                    <a:cubicBezTo>
                      <a:pt x="8" y="22"/>
                      <a:pt x="8" y="21"/>
                      <a:pt x="8" y="19"/>
                    </a:cubicBezTo>
                    <a:cubicBezTo>
                      <a:pt x="7" y="17"/>
                      <a:pt x="5" y="16"/>
                      <a:pt x="4" y="15"/>
                    </a:cubicBezTo>
                    <a:cubicBezTo>
                      <a:pt x="2" y="15"/>
                      <a:pt x="2" y="14"/>
                      <a:pt x="2" y="13"/>
                    </a:cubicBezTo>
                    <a:cubicBezTo>
                      <a:pt x="2" y="13"/>
                      <a:pt x="2" y="12"/>
                      <a:pt x="2" y="11"/>
                    </a:cubicBezTo>
                    <a:cubicBezTo>
                      <a:pt x="2" y="10"/>
                      <a:pt x="1" y="9"/>
                      <a:pt x="0" y="8"/>
                    </a:cubicBezTo>
                    <a:cubicBezTo>
                      <a:pt x="0" y="8"/>
                      <a:pt x="0" y="6"/>
                      <a:pt x="0" y="6"/>
                    </a:cubicBezTo>
                    <a:cubicBezTo>
                      <a:pt x="0" y="5"/>
                      <a:pt x="0" y="4"/>
                      <a:pt x="1" y="4"/>
                    </a:cubicBezTo>
                    <a:cubicBezTo>
                      <a:pt x="1" y="4"/>
                      <a:pt x="1" y="3"/>
                      <a:pt x="1" y="3"/>
                    </a:cubicBezTo>
                    <a:cubicBezTo>
                      <a:pt x="1" y="3"/>
                      <a:pt x="1" y="1"/>
                      <a:pt x="1" y="1"/>
                    </a:cubicBezTo>
                    <a:cubicBezTo>
                      <a:pt x="1" y="0"/>
                      <a:pt x="2" y="1"/>
                      <a:pt x="2" y="1"/>
                    </a:cubicBezTo>
                    <a:cubicBezTo>
                      <a:pt x="5" y="1"/>
                      <a:pt x="5" y="1"/>
                      <a:pt x="5" y="1"/>
                    </a:cubicBezTo>
                    <a:cubicBezTo>
                      <a:pt x="14" y="1"/>
                      <a:pt x="14" y="1"/>
                      <a:pt x="14" y="1"/>
                    </a:cubicBezTo>
                    <a:cubicBezTo>
                      <a:pt x="16" y="1"/>
                      <a:pt x="16" y="1"/>
                      <a:pt x="16" y="1"/>
                    </a:cubicBezTo>
                    <a:close/>
                  </a:path>
                </a:pathLst>
              </a:custGeom>
              <a:solidFill>
                <a:srgbClr val="E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1" name="isļîḋe"/>
              <p:cNvSpPr/>
              <p:nvPr/>
            </p:nvSpPr>
            <p:spPr bwMode="auto">
              <a:xfrm>
                <a:off x="10874798" y="6559942"/>
                <a:ext cx="84188" cy="76040"/>
              </a:xfrm>
              <a:custGeom>
                <a:avLst/>
                <a:gdLst>
                  <a:gd name="T0" fmla="*/ 2 w 30"/>
                  <a:gd name="T1" fmla="*/ 10 h 27"/>
                  <a:gd name="T2" fmla="*/ 1 w 30"/>
                  <a:gd name="T3" fmla="*/ 13 h 27"/>
                  <a:gd name="T4" fmla="*/ 0 w 30"/>
                  <a:gd name="T5" fmla="*/ 14 h 27"/>
                  <a:gd name="T6" fmla="*/ 0 w 30"/>
                  <a:gd name="T7" fmla="*/ 17 h 27"/>
                  <a:gd name="T8" fmla="*/ 1 w 30"/>
                  <a:gd name="T9" fmla="*/ 21 h 27"/>
                  <a:gd name="T10" fmla="*/ 4 w 30"/>
                  <a:gd name="T11" fmla="*/ 24 h 27"/>
                  <a:gd name="T12" fmla="*/ 7 w 30"/>
                  <a:gd name="T13" fmla="*/ 25 h 27"/>
                  <a:gd name="T14" fmla="*/ 10 w 30"/>
                  <a:gd name="T15" fmla="*/ 26 h 27"/>
                  <a:gd name="T16" fmla="*/ 12 w 30"/>
                  <a:gd name="T17" fmla="*/ 26 h 27"/>
                  <a:gd name="T18" fmla="*/ 14 w 30"/>
                  <a:gd name="T19" fmla="*/ 26 h 27"/>
                  <a:gd name="T20" fmla="*/ 14 w 30"/>
                  <a:gd name="T21" fmla="*/ 25 h 27"/>
                  <a:gd name="T22" fmla="*/ 15 w 30"/>
                  <a:gd name="T23" fmla="*/ 24 h 27"/>
                  <a:gd name="T24" fmla="*/ 17 w 30"/>
                  <a:gd name="T25" fmla="*/ 24 h 27"/>
                  <a:gd name="T26" fmla="*/ 18 w 30"/>
                  <a:gd name="T27" fmla="*/ 24 h 27"/>
                  <a:gd name="T28" fmla="*/ 20 w 30"/>
                  <a:gd name="T29" fmla="*/ 21 h 27"/>
                  <a:gd name="T30" fmla="*/ 22 w 30"/>
                  <a:gd name="T31" fmla="*/ 20 h 27"/>
                  <a:gd name="T32" fmla="*/ 24 w 30"/>
                  <a:gd name="T33" fmla="*/ 19 h 27"/>
                  <a:gd name="T34" fmla="*/ 24 w 30"/>
                  <a:gd name="T35" fmla="*/ 18 h 27"/>
                  <a:gd name="T36" fmla="*/ 24 w 30"/>
                  <a:gd name="T37" fmla="*/ 17 h 27"/>
                  <a:gd name="T38" fmla="*/ 24 w 30"/>
                  <a:gd name="T39" fmla="*/ 15 h 27"/>
                  <a:gd name="T40" fmla="*/ 26 w 30"/>
                  <a:gd name="T41" fmla="*/ 12 h 27"/>
                  <a:gd name="T42" fmla="*/ 26 w 30"/>
                  <a:gd name="T43" fmla="*/ 10 h 27"/>
                  <a:gd name="T44" fmla="*/ 28 w 30"/>
                  <a:gd name="T45" fmla="*/ 8 h 27"/>
                  <a:gd name="T46" fmla="*/ 29 w 30"/>
                  <a:gd name="T47" fmla="*/ 7 h 27"/>
                  <a:gd name="T48" fmla="*/ 29 w 30"/>
                  <a:gd name="T49" fmla="*/ 9 h 27"/>
                  <a:gd name="T50" fmla="*/ 30 w 30"/>
                  <a:gd name="T51" fmla="*/ 7 h 27"/>
                  <a:gd name="T52" fmla="*/ 30 w 30"/>
                  <a:gd name="T53" fmla="*/ 4 h 27"/>
                  <a:gd name="T54" fmla="*/ 26 w 30"/>
                  <a:gd name="T55" fmla="*/ 1 h 27"/>
                  <a:gd name="T56" fmla="*/ 25 w 30"/>
                  <a:gd name="T57" fmla="*/ 2 h 27"/>
                  <a:gd name="T58" fmla="*/ 23 w 30"/>
                  <a:gd name="T59" fmla="*/ 1 h 27"/>
                  <a:gd name="T60" fmla="*/ 20 w 30"/>
                  <a:gd name="T61" fmla="*/ 1 h 27"/>
                  <a:gd name="T62" fmla="*/ 19 w 30"/>
                  <a:gd name="T63" fmla="*/ 2 h 27"/>
                  <a:gd name="T64" fmla="*/ 17 w 30"/>
                  <a:gd name="T65" fmla="*/ 3 h 27"/>
                  <a:gd name="T66" fmla="*/ 16 w 30"/>
                  <a:gd name="T67" fmla="*/ 3 h 27"/>
                  <a:gd name="T68" fmla="*/ 14 w 30"/>
                  <a:gd name="T69" fmla="*/ 2 h 27"/>
                  <a:gd name="T70" fmla="*/ 12 w 30"/>
                  <a:gd name="T71" fmla="*/ 4 h 27"/>
                  <a:gd name="T72" fmla="*/ 10 w 30"/>
                  <a:gd name="T73" fmla="*/ 4 h 27"/>
                  <a:gd name="T74" fmla="*/ 8 w 30"/>
                  <a:gd name="T75" fmla="*/ 4 h 27"/>
                  <a:gd name="T76" fmla="*/ 7 w 30"/>
                  <a:gd name="T77" fmla="*/ 6 h 27"/>
                  <a:gd name="T78" fmla="*/ 8 w 30"/>
                  <a:gd name="T79" fmla="*/ 6 h 27"/>
                  <a:gd name="T80" fmla="*/ 6 w 30"/>
                  <a:gd name="T8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27">
                    <a:moveTo>
                      <a:pt x="4" y="9"/>
                    </a:moveTo>
                    <a:cubicBezTo>
                      <a:pt x="4" y="9"/>
                      <a:pt x="3" y="10"/>
                      <a:pt x="2" y="10"/>
                    </a:cubicBezTo>
                    <a:cubicBezTo>
                      <a:pt x="1" y="11"/>
                      <a:pt x="1" y="11"/>
                      <a:pt x="1" y="12"/>
                    </a:cubicBezTo>
                    <a:cubicBezTo>
                      <a:pt x="1" y="12"/>
                      <a:pt x="1" y="12"/>
                      <a:pt x="1" y="13"/>
                    </a:cubicBezTo>
                    <a:cubicBezTo>
                      <a:pt x="0" y="13"/>
                      <a:pt x="1" y="13"/>
                      <a:pt x="1" y="13"/>
                    </a:cubicBezTo>
                    <a:cubicBezTo>
                      <a:pt x="1" y="14"/>
                      <a:pt x="1" y="14"/>
                      <a:pt x="0" y="14"/>
                    </a:cubicBezTo>
                    <a:cubicBezTo>
                      <a:pt x="0" y="15"/>
                      <a:pt x="0" y="15"/>
                      <a:pt x="0" y="15"/>
                    </a:cubicBezTo>
                    <a:cubicBezTo>
                      <a:pt x="1" y="16"/>
                      <a:pt x="1" y="16"/>
                      <a:pt x="0" y="17"/>
                    </a:cubicBezTo>
                    <a:cubicBezTo>
                      <a:pt x="0" y="18"/>
                      <a:pt x="0" y="18"/>
                      <a:pt x="1" y="18"/>
                    </a:cubicBezTo>
                    <a:cubicBezTo>
                      <a:pt x="1" y="19"/>
                      <a:pt x="1" y="19"/>
                      <a:pt x="1" y="21"/>
                    </a:cubicBezTo>
                    <a:cubicBezTo>
                      <a:pt x="1" y="22"/>
                      <a:pt x="1" y="22"/>
                      <a:pt x="2" y="23"/>
                    </a:cubicBezTo>
                    <a:cubicBezTo>
                      <a:pt x="2" y="23"/>
                      <a:pt x="4" y="23"/>
                      <a:pt x="4" y="24"/>
                    </a:cubicBezTo>
                    <a:cubicBezTo>
                      <a:pt x="5" y="24"/>
                      <a:pt x="5" y="24"/>
                      <a:pt x="5" y="24"/>
                    </a:cubicBezTo>
                    <a:cubicBezTo>
                      <a:pt x="6" y="24"/>
                      <a:pt x="6" y="24"/>
                      <a:pt x="7" y="25"/>
                    </a:cubicBezTo>
                    <a:cubicBezTo>
                      <a:pt x="7" y="25"/>
                      <a:pt x="7" y="26"/>
                      <a:pt x="8" y="26"/>
                    </a:cubicBezTo>
                    <a:cubicBezTo>
                      <a:pt x="8" y="26"/>
                      <a:pt x="10" y="25"/>
                      <a:pt x="10" y="26"/>
                    </a:cubicBezTo>
                    <a:cubicBezTo>
                      <a:pt x="11" y="26"/>
                      <a:pt x="11" y="27"/>
                      <a:pt x="11" y="26"/>
                    </a:cubicBezTo>
                    <a:cubicBezTo>
                      <a:pt x="12" y="26"/>
                      <a:pt x="12" y="26"/>
                      <a:pt x="12" y="26"/>
                    </a:cubicBezTo>
                    <a:cubicBezTo>
                      <a:pt x="12" y="27"/>
                      <a:pt x="13" y="27"/>
                      <a:pt x="13" y="26"/>
                    </a:cubicBezTo>
                    <a:cubicBezTo>
                      <a:pt x="13" y="26"/>
                      <a:pt x="13" y="26"/>
                      <a:pt x="14" y="26"/>
                    </a:cubicBezTo>
                    <a:cubicBezTo>
                      <a:pt x="14" y="26"/>
                      <a:pt x="14" y="26"/>
                      <a:pt x="14" y="26"/>
                    </a:cubicBezTo>
                    <a:cubicBezTo>
                      <a:pt x="14" y="26"/>
                      <a:pt x="14" y="25"/>
                      <a:pt x="14" y="25"/>
                    </a:cubicBezTo>
                    <a:cubicBezTo>
                      <a:pt x="14" y="25"/>
                      <a:pt x="14" y="25"/>
                      <a:pt x="15" y="24"/>
                    </a:cubicBezTo>
                    <a:cubicBezTo>
                      <a:pt x="15" y="24"/>
                      <a:pt x="15" y="24"/>
                      <a:pt x="15" y="24"/>
                    </a:cubicBezTo>
                    <a:cubicBezTo>
                      <a:pt x="16" y="24"/>
                      <a:pt x="16" y="24"/>
                      <a:pt x="16" y="24"/>
                    </a:cubicBezTo>
                    <a:cubicBezTo>
                      <a:pt x="17" y="23"/>
                      <a:pt x="17" y="23"/>
                      <a:pt x="17" y="24"/>
                    </a:cubicBezTo>
                    <a:cubicBezTo>
                      <a:pt x="17" y="24"/>
                      <a:pt x="17" y="24"/>
                      <a:pt x="17" y="24"/>
                    </a:cubicBezTo>
                    <a:cubicBezTo>
                      <a:pt x="18" y="24"/>
                      <a:pt x="18" y="24"/>
                      <a:pt x="18" y="24"/>
                    </a:cubicBezTo>
                    <a:cubicBezTo>
                      <a:pt x="19" y="23"/>
                      <a:pt x="19" y="23"/>
                      <a:pt x="19" y="23"/>
                    </a:cubicBezTo>
                    <a:cubicBezTo>
                      <a:pt x="19" y="23"/>
                      <a:pt x="19" y="21"/>
                      <a:pt x="20" y="21"/>
                    </a:cubicBezTo>
                    <a:cubicBezTo>
                      <a:pt x="20" y="21"/>
                      <a:pt x="20" y="21"/>
                      <a:pt x="20" y="21"/>
                    </a:cubicBezTo>
                    <a:cubicBezTo>
                      <a:pt x="21" y="21"/>
                      <a:pt x="22" y="20"/>
                      <a:pt x="22" y="20"/>
                    </a:cubicBezTo>
                    <a:cubicBezTo>
                      <a:pt x="22" y="20"/>
                      <a:pt x="22" y="20"/>
                      <a:pt x="22" y="20"/>
                    </a:cubicBezTo>
                    <a:cubicBezTo>
                      <a:pt x="23" y="20"/>
                      <a:pt x="23" y="19"/>
                      <a:pt x="24" y="19"/>
                    </a:cubicBezTo>
                    <a:cubicBezTo>
                      <a:pt x="24" y="19"/>
                      <a:pt x="24" y="19"/>
                      <a:pt x="24" y="18"/>
                    </a:cubicBezTo>
                    <a:cubicBezTo>
                      <a:pt x="24" y="18"/>
                      <a:pt x="24" y="18"/>
                      <a:pt x="24" y="18"/>
                    </a:cubicBezTo>
                    <a:cubicBezTo>
                      <a:pt x="24" y="18"/>
                      <a:pt x="24" y="18"/>
                      <a:pt x="23" y="18"/>
                    </a:cubicBezTo>
                    <a:cubicBezTo>
                      <a:pt x="23" y="18"/>
                      <a:pt x="24" y="17"/>
                      <a:pt x="24" y="17"/>
                    </a:cubicBezTo>
                    <a:cubicBezTo>
                      <a:pt x="24" y="17"/>
                      <a:pt x="24" y="16"/>
                      <a:pt x="24" y="16"/>
                    </a:cubicBezTo>
                    <a:cubicBezTo>
                      <a:pt x="24" y="16"/>
                      <a:pt x="24" y="15"/>
                      <a:pt x="24" y="15"/>
                    </a:cubicBezTo>
                    <a:cubicBezTo>
                      <a:pt x="25" y="15"/>
                      <a:pt x="25" y="15"/>
                      <a:pt x="25" y="14"/>
                    </a:cubicBezTo>
                    <a:cubicBezTo>
                      <a:pt x="25" y="14"/>
                      <a:pt x="25" y="12"/>
                      <a:pt x="26" y="12"/>
                    </a:cubicBezTo>
                    <a:cubicBezTo>
                      <a:pt x="26" y="12"/>
                      <a:pt x="26" y="11"/>
                      <a:pt x="26" y="11"/>
                    </a:cubicBezTo>
                    <a:cubicBezTo>
                      <a:pt x="26" y="11"/>
                      <a:pt x="26" y="11"/>
                      <a:pt x="26" y="10"/>
                    </a:cubicBezTo>
                    <a:cubicBezTo>
                      <a:pt x="27" y="10"/>
                      <a:pt x="28" y="9"/>
                      <a:pt x="28" y="9"/>
                    </a:cubicBezTo>
                    <a:cubicBezTo>
                      <a:pt x="28" y="9"/>
                      <a:pt x="28" y="8"/>
                      <a:pt x="28" y="8"/>
                    </a:cubicBezTo>
                    <a:cubicBezTo>
                      <a:pt x="27" y="8"/>
                      <a:pt x="27" y="8"/>
                      <a:pt x="28" y="7"/>
                    </a:cubicBezTo>
                    <a:cubicBezTo>
                      <a:pt x="28" y="7"/>
                      <a:pt x="29" y="7"/>
                      <a:pt x="29" y="7"/>
                    </a:cubicBezTo>
                    <a:cubicBezTo>
                      <a:pt x="28" y="7"/>
                      <a:pt x="28" y="8"/>
                      <a:pt x="28" y="8"/>
                    </a:cubicBezTo>
                    <a:cubicBezTo>
                      <a:pt x="28" y="8"/>
                      <a:pt x="28" y="9"/>
                      <a:pt x="29" y="9"/>
                    </a:cubicBezTo>
                    <a:cubicBezTo>
                      <a:pt x="29" y="9"/>
                      <a:pt x="29" y="9"/>
                      <a:pt x="29" y="8"/>
                    </a:cubicBezTo>
                    <a:cubicBezTo>
                      <a:pt x="29" y="8"/>
                      <a:pt x="29" y="8"/>
                      <a:pt x="30" y="7"/>
                    </a:cubicBezTo>
                    <a:cubicBezTo>
                      <a:pt x="30" y="7"/>
                      <a:pt x="30" y="7"/>
                      <a:pt x="30" y="6"/>
                    </a:cubicBezTo>
                    <a:cubicBezTo>
                      <a:pt x="30" y="6"/>
                      <a:pt x="30" y="5"/>
                      <a:pt x="30" y="4"/>
                    </a:cubicBezTo>
                    <a:cubicBezTo>
                      <a:pt x="30" y="3"/>
                      <a:pt x="29" y="2"/>
                      <a:pt x="28" y="2"/>
                    </a:cubicBezTo>
                    <a:cubicBezTo>
                      <a:pt x="28" y="2"/>
                      <a:pt x="26" y="2"/>
                      <a:pt x="26" y="1"/>
                    </a:cubicBezTo>
                    <a:cubicBezTo>
                      <a:pt x="26" y="0"/>
                      <a:pt x="26" y="0"/>
                      <a:pt x="26" y="0"/>
                    </a:cubicBezTo>
                    <a:cubicBezTo>
                      <a:pt x="25" y="1"/>
                      <a:pt x="25" y="1"/>
                      <a:pt x="25" y="2"/>
                    </a:cubicBezTo>
                    <a:cubicBezTo>
                      <a:pt x="25" y="3"/>
                      <a:pt x="24" y="3"/>
                      <a:pt x="24" y="2"/>
                    </a:cubicBezTo>
                    <a:cubicBezTo>
                      <a:pt x="24" y="2"/>
                      <a:pt x="24" y="2"/>
                      <a:pt x="23" y="1"/>
                    </a:cubicBezTo>
                    <a:cubicBezTo>
                      <a:pt x="23" y="1"/>
                      <a:pt x="22" y="1"/>
                      <a:pt x="22" y="1"/>
                    </a:cubicBezTo>
                    <a:cubicBezTo>
                      <a:pt x="22" y="1"/>
                      <a:pt x="21" y="1"/>
                      <a:pt x="20" y="1"/>
                    </a:cubicBezTo>
                    <a:cubicBezTo>
                      <a:pt x="20" y="1"/>
                      <a:pt x="19" y="1"/>
                      <a:pt x="19" y="1"/>
                    </a:cubicBezTo>
                    <a:cubicBezTo>
                      <a:pt x="19" y="2"/>
                      <a:pt x="19" y="2"/>
                      <a:pt x="19" y="2"/>
                    </a:cubicBezTo>
                    <a:cubicBezTo>
                      <a:pt x="19" y="2"/>
                      <a:pt x="18" y="3"/>
                      <a:pt x="18" y="3"/>
                    </a:cubicBezTo>
                    <a:cubicBezTo>
                      <a:pt x="18" y="3"/>
                      <a:pt x="17" y="3"/>
                      <a:pt x="17" y="3"/>
                    </a:cubicBezTo>
                    <a:cubicBezTo>
                      <a:pt x="17" y="3"/>
                      <a:pt x="16" y="2"/>
                      <a:pt x="16" y="3"/>
                    </a:cubicBezTo>
                    <a:cubicBezTo>
                      <a:pt x="16" y="3"/>
                      <a:pt x="16" y="3"/>
                      <a:pt x="16" y="3"/>
                    </a:cubicBezTo>
                    <a:cubicBezTo>
                      <a:pt x="15" y="3"/>
                      <a:pt x="15" y="3"/>
                      <a:pt x="15" y="3"/>
                    </a:cubicBezTo>
                    <a:cubicBezTo>
                      <a:pt x="14" y="2"/>
                      <a:pt x="14" y="2"/>
                      <a:pt x="14" y="2"/>
                    </a:cubicBezTo>
                    <a:cubicBezTo>
                      <a:pt x="13" y="2"/>
                      <a:pt x="13" y="2"/>
                      <a:pt x="13" y="2"/>
                    </a:cubicBezTo>
                    <a:cubicBezTo>
                      <a:pt x="12" y="3"/>
                      <a:pt x="12" y="3"/>
                      <a:pt x="12" y="4"/>
                    </a:cubicBezTo>
                    <a:cubicBezTo>
                      <a:pt x="12" y="4"/>
                      <a:pt x="12" y="4"/>
                      <a:pt x="11" y="5"/>
                    </a:cubicBezTo>
                    <a:cubicBezTo>
                      <a:pt x="11" y="5"/>
                      <a:pt x="10" y="5"/>
                      <a:pt x="10" y="4"/>
                    </a:cubicBezTo>
                    <a:cubicBezTo>
                      <a:pt x="10" y="4"/>
                      <a:pt x="10" y="4"/>
                      <a:pt x="9" y="4"/>
                    </a:cubicBezTo>
                    <a:cubicBezTo>
                      <a:pt x="9" y="4"/>
                      <a:pt x="8" y="4"/>
                      <a:pt x="8" y="4"/>
                    </a:cubicBezTo>
                    <a:cubicBezTo>
                      <a:pt x="8" y="5"/>
                      <a:pt x="7" y="5"/>
                      <a:pt x="7" y="5"/>
                    </a:cubicBezTo>
                    <a:cubicBezTo>
                      <a:pt x="7" y="6"/>
                      <a:pt x="7" y="6"/>
                      <a:pt x="7" y="6"/>
                    </a:cubicBezTo>
                    <a:cubicBezTo>
                      <a:pt x="8" y="6"/>
                      <a:pt x="8" y="5"/>
                      <a:pt x="8" y="6"/>
                    </a:cubicBezTo>
                    <a:cubicBezTo>
                      <a:pt x="8" y="6"/>
                      <a:pt x="8" y="6"/>
                      <a:pt x="8" y="6"/>
                    </a:cubicBezTo>
                    <a:cubicBezTo>
                      <a:pt x="7" y="6"/>
                      <a:pt x="7" y="6"/>
                      <a:pt x="7" y="7"/>
                    </a:cubicBezTo>
                    <a:cubicBezTo>
                      <a:pt x="7" y="7"/>
                      <a:pt x="6" y="7"/>
                      <a:pt x="6" y="7"/>
                    </a:cubicBezTo>
                    <a:cubicBezTo>
                      <a:pt x="5" y="8"/>
                      <a:pt x="5" y="8"/>
                      <a:pt x="4" y="9"/>
                    </a:cubicBezTo>
                    <a:close/>
                  </a:path>
                </a:pathLst>
              </a:custGeom>
              <a:solidFill>
                <a:srgbClr val="FEECD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2" name="íṧ1iḑè"/>
              <p:cNvSpPr/>
              <p:nvPr/>
            </p:nvSpPr>
            <p:spPr bwMode="auto">
              <a:xfrm>
                <a:off x="11058109" y="6481186"/>
                <a:ext cx="8147" cy="5431"/>
              </a:xfrm>
              <a:custGeom>
                <a:avLst/>
                <a:gdLst>
                  <a:gd name="T0" fmla="*/ 1 w 3"/>
                  <a:gd name="T1" fmla="*/ 1 h 2"/>
                  <a:gd name="T2" fmla="*/ 0 w 3"/>
                  <a:gd name="T3" fmla="*/ 1 h 2"/>
                  <a:gd name="T4" fmla="*/ 1 w 3"/>
                  <a:gd name="T5" fmla="*/ 2 h 2"/>
                  <a:gd name="T6" fmla="*/ 2 w 3"/>
                  <a:gd name="T7" fmla="*/ 2 h 2"/>
                  <a:gd name="T8" fmla="*/ 2 w 3"/>
                  <a:gd name="T9" fmla="*/ 1 h 2"/>
                  <a:gd name="T10" fmla="*/ 3 w 3"/>
                  <a:gd name="T11" fmla="*/ 0 h 2"/>
                  <a:gd name="T12" fmla="*/ 3 w 3"/>
                  <a:gd name="T13" fmla="*/ 0 h 2"/>
                  <a:gd name="T14" fmla="*/ 1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1"/>
                    </a:moveTo>
                    <a:cubicBezTo>
                      <a:pt x="0" y="1"/>
                      <a:pt x="0" y="1"/>
                      <a:pt x="0" y="1"/>
                    </a:cubicBezTo>
                    <a:cubicBezTo>
                      <a:pt x="0" y="2"/>
                      <a:pt x="0" y="2"/>
                      <a:pt x="1" y="2"/>
                    </a:cubicBezTo>
                    <a:cubicBezTo>
                      <a:pt x="1" y="2"/>
                      <a:pt x="1" y="1"/>
                      <a:pt x="2" y="2"/>
                    </a:cubicBezTo>
                    <a:cubicBezTo>
                      <a:pt x="2" y="2"/>
                      <a:pt x="2" y="1"/>
                      <a:pt x="2" y="1"/>
                    </a:cubicBezTo>
                    <a:cubicBezTo>
                      <a:pt x="2" y="1"/>
                      <a:pt x="2" y="1"/>
                      <a:pt x="3" y="0"/>
                    </a:cubicBezTo>
                    <a:cubicBezTo>
                      <a:pt x="3" y="0"/>
                      <a:pt x="3" y="0"/>
                      <a:pt x="3" y="0"/>
                    </a:cubicBezTo>
                    <a:cubicBezTo>
                      <a:pt x="2" y="0"/>
                      <a:pt x="1" y="1"/>
                      <a:pt x="1" y="1"/>
                    </a:cubicBezTo>
                    <a:close/>
                  </a:path>
                </a:pathLst>
              </a:custGeom>
              <a:solidFill>
                <a:srgbClr val="F9D3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3" name="îṧľidè"/>
              <p:cNvSpPr/>
              <p:nvPr/>
            </p:nvSpPr>
            <p:spPr bwMode="auto">
              <a:xfrm>
                <a:off x="11060825" y="6473039"/>
                <a:ext cx="17653" cy="8147"/>
              </a:xfrm>
              <a:custGeom>
                <a:avLst/>
                <a:gdLst>
                  <a:gd name="T0" fmla="*/ 0 w 6"/>
                  <a:gd name="T1" fmla="*/ 2 h 3"/>
                  <a:gd name="T2" fmla="*/ 4 w 6"/>
                  <a:gd name="T3" fmla="*/ 1 h 3"/>
                  <a:gd name="T4" fmla="*/ 6 w 6"/>
                  <a:gd name="T5" fmla="*/ 2 h 3"/>
                  <a:gd name="T6" fmla="*/ 4 w 6"/>
                  <a:gd name="T7" fmla="*/ 3 h 3"/>
                  <a:gd name="T8" fmla="*/ 2 w 6"/>
                  <a:gd name="T9" fmla="*/ 3 h 3"/>
                  <a:gd name="T10" fmla="*/ 0 w 6"/>
                  <a:gd name="T11" fmla="*/ 2 h 3"/>
                </a:gdLst>
                <a:ahLst/>
                <a:cxnLst>
                  <a:cxn ang="0">
                    <a:pos x="T0" y="T1"/>
                  </a:cxn>
                  <a:cxn ang="0">
                    <a:pos x="T2" y="T3"/>
                  </a:cxn>
                  <a:cxn ang="0">
                    <a:pos x="T4" y="T5"/>
                  </a:cxn>
                  <a:cxn ang="0">
                    <a:pos x="T6" y="T7"/>
                  </a:cxn>
                  <a:cxn ang="0">
                    <a:pos x="T8" y="T9"/>
                  </a:cxn>
                  <a:cxn ang="0">
                    <a:pos x="T10" y="T11"/>
                  </a:cxn>
                </a:cxnLst>
                <a:rect l="0" t="0" r="r" b="b"/>
                <a:pathLst>
                  <a:path w="6" h="3">
                    <a:moveTo>
                      <a:pt x="0" y="2"/>
                    </a:moveTo>
                    <a:cubicBezTo>
                      <a:pt x="0" y="2"/>
                      <a:pt x="2" y="1"/>
                      <a:pt x="4" y="1"/>
                    </a:cubicBezTo>
                    <a:cubicBezTo>
                      <a:pt x="5" y="0"/>
                      <a:pt x="6" y="1"/>
                      <a:pt x="6" y="2"/>
                    </a:cubicBezTo>
                    <a:cubicBezTo>
                      <a:pt x="6" y="3"/>
                      <a:pt x="5" y="3"/>
                      <a:pt x="4" y="3"/>
                    </a:cubicBezTo>
                    <a:cubicBezTo>
                      <a:pt x="3" y="3"/>
                      <a:pt x="3" y="3"/>
                      <a:pt x="2" y="3"/>
                    </a:cubicBezTo>
                    <a:cubicBezTo>
                      <a:pt x="1" y="3"/>
                      <a:pt x="0" y="2"/>
                      <a:pt x="0" y="2"/>
                    </a:cubicBezTo>
                    <a:close/>
                  </a:path>
                </a:pathLst>
              </a:custGeom>
              <a:solidFill>
                <a:srgbClr val="BED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4" name="î$liḋé"/>
              <p:cNvSpPr/>
              <p:nvPr/>
            </p:nvSpPr>
            <p:spPr bwMode="auto">
              <a:xfrm>
                <a:off x="10984784" y="7169623"/>
                <a:ext cx="57030" cy="39378"/>
              </a:xfrm>
              <a:custGeom>
                <a:avLst/>
                <a:gdLst>
                  <a:gd name="T0" fmla="*/ 0 w 20"/>
                  <a:gd name="T1" fmla="*/ 5 h 14"/>
                  <a:gd name="T2" fmla="*/ 2 w 20"/>
                  <a:gd name="T3" fmla="*/ 14 h 14"/>
                  <a:gd name="T4" fmla="*/ 10 w 20"/>
                  <a:gd name="T5" fmla="*/ 13 h 14"/>
                  <a:gd name="T6" fmla="*/ 19 w 20"/>
                  <a:gd name="T7" fmla="*/ 9 h 14"/>
                  <a:gd name="T8" fmla="*/ 20 w 20"/>
                  <a:gd name="T9" fmla="*/ 9 h 14"/>
                  <a:gd name="T10" fmla="*/ 16 w 20"/>
                  <a:gd name="T11" fmla="*/ 0 h 14"/>
                  <a:gd name="T12" fmla="*/ 9 w 20"/>
                  <a:gd name="T13" fmla="*/ 4 h 14"/>
                  <a:gd name="T14" fmla="*/ 0 w 20"/>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0" y="5"/>
                    </a:moveTo>
                    <a:cubicBezTo>
                      <a:pt x="2" y="14"/>
                      <a:pt x="2" y="14"/>
                      <a:pt x="2" y="14"/>
                    </a:cubicBezTo>
                    <a:cubicBezTo>
                      <a:pt x="5" y="14"/>
                      <a:pt x="7" y="13"/>
                      <a:pt x="10" y="13"/>
                    </a:cubicBezTo>
                    <a:cubicBezTo>
                      <a:pt x="13" y="12"/>
                      <a:pt x="16" y="11"/>
                      <a:pt x="19" y="9"/>
                    </a:cubicBezTo>
                    <a:cubicBezTo>
                      <a:pt x="19" y="9"/>
                      <a:pt x="20" y="9"/>
                      <a:pt x="20" y="9"/>
                    </a:cubicBezTo>
                    <a:cubicBezTo>
                      <a:pt x="16" y="0"/>
                      <a:pt x="16" y="0"/>
                      <a:pt x="16" y="0"/>
                    </a:cubicBezTo>
                    <a:cubicBezTo>
                      <a:pt x="13" y="2"/>
                      <a:pt x="9" y="4"/>
                      <a:pt x="9" y="4"/>
                    </a:cubicBezTo>
                    <a:cubicBezTo>
                      <a:pt x="9" y="4"/>
                      <a:pt x="5" y="5"/>
                      <a:pt x="0" y="5"/>
                    </a:cubicBez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5" name="îşḻidê"/>
              <p:cNvSpPr/>
              <p:nvPr/>
            </p:nvSpPr>
            <p:spPr bwMode="auto">
              <a:xfrm>
                <a:off x="10984784" y="7169623"/>
                <a:ext cx="50241" cy="28516"/>
              </a:xfrm>
              <a:custGeom>
                <a:avLst/>
                <a:gdLst>
                  <a:gd name="T0" fmla="*/ 0 w 18"/>
                  <a:gd name="T1" fmla="*/ 5 h 10"/>
                  <a:gd name="T2" fmla="*/ 1 w 18"/>
                  <a:gd name="T3" fmla="*/ 10 h 10"/>
                  <a:gd name="T4" fmla="*/ 10 w 18"/>
                  <a:gd name="T5" fmla="*/ 8 h 10"/>
                  <a:gd name="T6" fmla="*/ 18 w 18"/>
                  <a:gd name="T7" fmla="*/ 5 h 10"/>
                  <a:gd name="T8" fmla="*/ 18 w 18"/>
                  <a:gd name="T9" fmla="*/ 5 h 10"/>
                  <a:gd name="T10" fmla="*/ 16 w 18"/>
                  <a:gd name="T11" fmla="*/ 0 h 10"/>
                  <a:gd name="T12" fmla="*/ 9 w 18"/>
                  <a:gd name="T13" fmla="*/ 4 h 10"/>
                  <a:gd name="T14" fmla="*/ 0 w 18"/>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
                    <a:moveTo>
                      <a:pt x="0" y="5"/>
                    </a:moveTo>
                    <a:cubicBezTo>
                      <a:pt x="1" y="10"/>
                      <a:pt x="1" y="10"/>
                      <a:pt x="1" y="10"/>
                    </a:cubicBezTo>
                    <a:cubicBezTo>
                      <a:pt x="4" y="9"/>
                      <a:pt x="7" y="9"/>
                      <a:pt x="10" y="8"/>
                    </a:cubicBezTo>
                    <a:cubicBezTo>
                      <a:pt x="13" y="7"/>
                      <a:pt x="15" y="6"/>
                      <a:pt x="18" y="5"/>
                    </a:cubicBezTo>
                    <a:cubicBezTo>
                      <a:pt x="18" y="5"/>
                      <a:pt x="18" y="5"/>
                      <a:pt x="18" y="5"/>
                    </a:cubicBezTo>
                    <a:cubicBezTo>
                      <a:pt x="16" y="0"/>
                      <a:pt x="16" y="0"/>
                      <a:pt x="16" y="0"/>
                    </a:cubicBezTo>
                    <a:cubicBezTo>
                      <a:pt x="13" y="2"/>
                      <a:pt x="9" y="4"/>
                      <a:pt x="9" y="4"/>
                    </a:cubicBezTo>
                    <a:cubicBezTo>
                      <a:pt x="9" y="4"/>
                      <a:pt x="5" y="5"/>
                      <a:pt x="0" y="5"/>
                    </a:cubicBez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6" name="ï$1iḍê"/>
              <p:cNvSpPr/>
              <p:nvPr/>
            </p:nvSpPr>
            <p:spPr bwMode="auto">
              <a:xfrm>
                <a:off x="11259073" y="6602036"/>
                <a:ext cx="42094" cy="54315"/>
              </a:xfrm>
              <a:custGeom>
                <a:avLst/>
                <a:gdLst>
                  <a:gd name="T0" fmla="*/ 0 w 15"/>
                  <a:gd name="T1" fmla="*/ 15 h 19"/>
                  <a:gd name="T2" fmla="*/ 9 w 15"/>
                  <a:gd name="T3" fmla="*/ 19 h 19"/>
                  <a:gd name="T4" fmla="*/ 9 w 15"/>
                  <a:gd name="T5" fmla="*/ 17 h 19"/>
                  <a:gd name="T6" fmla="*/ 12 w 15"/>
                  <a:gd name="T7" fmla="*/ 11 h 19"/>
                  <a:gd name="T8" fmla="*/ 15 w 15"/>
                  <a:gd name="T9" fmla="*/ 5 h 19"/>
                  <a:gd name="T10" fmla="*/ 15 w 15"/>
                  <a:gd name="T11" fmla="*/ 4 h 19"/>
                  <a:gd name="T12" fmla="*/ 7 w 15"/>
                  <a:gd name="T13" fmla="*/ 0 h 19"/>
                  <a:gd name="T14" fmla="*/ 4 w 15"/>
                  <a:gd name="T15" fmla="*/ 7 h 19"/>
                  <a:gd name="T16" fmla="*/ 0 w 15"/>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0" y="15"/>
                    </a:moveTo>
                    <a:cubicBezTo>
                      <a:pt x="9" y="19"/>
                      <a:pt x="9" y="19"/>
                      <a:pt x="9" y="19"/>
                    </a:cubicBezTo>
                    <a:cubicBezTo>
                      <a:pt x="9" y="17"/>
                      <a:pt x="9" y="17"/>
                      <a:pt x="9" y="17"/>
                    </a:cubicBezTo>
                    <a:cubicBezTo>
                      <a:pt x="10" y="15"/>
                      <a:pt x="11" y="13"/>
                      <a:pt x="12" y="11"/>
                    </a:cubicBezTo>
                    <a:cubicBezTo>
                      <a:pt x="13" y="9"/>
                      <a:pt x="14" y="7"/>
                      <a:pt x="15" y="5"/>
                    </a:cubicBezTo>
                    <a:cubicBezTo>
                      <a:pt x="15" y="4"/>
                      <a:pt x="15" y="4"/>
                      <a:pt x="15" y="4"/>
                    </a:cubicBezTo>
                    <a:cubicBezTo>
                      <a:pt x="7" y="0"/>
                      <a:pt x="7" y="0"/>
                      <a:pt x="7" y="0"/>
                    </a:cubicBezTo>
                    <a:cubicBezTo>
                      <a:pt x="7" y="0"/>
                      <a:pt x="5" y="5"/>
                      <a:pt x="4" y="7"/>
                    </a:cubicBezTo>
                    <a:cubicBezTo>
                      <a:pt x="2" y="9"/>
                      <a:pt x="0" y="15"/>
                      <a:pt x="0" y="15"/>
                    </a:cubicBez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7" name="íŝļîḍè"/>
              <p:cNvSpPr/>
              <p:nvPr/>
            </p:nvSpPr>
            <p:spPr bwMode="auto">
              <a:xfrm>
                <a:off x="11259073" y="6602036"/>
                <a:ext cx="31231" cy="48883"/>
              </a:xfrm>
              <a:custGeom>
                <a:avLst/>
                <a:gdLst>
                  <a:gd name="T0" fmla="*/ 0 w 11"/>
                  <a:gd name="T1" fmla="*/ 15 h 17"/>
                  <a:gd name="T2" fmla="*/ 5 w 11"/>
                  <a:gd name="T3" fmla="*/ 17 h 17"/>
                  <a:gd name="T4" fmla="*/ 5 w 11"/>
                  <a:gd name="T5" fmla="*/ 16 h 17"/>
                  <a:gd name="T6" fmla="*/ 7 w 11"/>
                  <a:gd name="T7" fmla="*/ 9 h 17"/>
                  <a:gd name="T8" fmla="*/ 11 w 11"/>
                  <a:gd name="T9" fmla="*/ 2 h 17"/>
                  <a:gd name="T10" fmla="*/ 11 w 11"/>
                  <a:gd name="T11" fmla="*/ 2 h 17"/>
                  <a:gd name="T12" fmla="*/ 7 w 11"/>
                  <a:gd name="T13" fmla="*/ 0 h 17"/>
                  <a:gd name="T14" fmla="*/ 4 w 11"/>
                  <a:gd name="T15" fmla="*/ 7 h 17"/>
                  <a:gd name="T16" fmla="*/ 0 w 11"/>
                  <a:gd name="T1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7">
                    <a:moveTo>
                      <a:pt x="0" y="15"/>
                    </a:moveTo>
                    <a:cubicBezTo>
                      <a:pt x="5" y="17"/>
                      <a:pt x="5" y="17"/>
                      <a:pt x="5" y="17"/>
                    </a:cubicBezTo>
                    <a:cubicBezTo>
                      <a:pt x="5" y="16"/>
                      <a:pt x="5" y="16"/>
                      <a:pt x="5" y="16"/>
                    </a:cubicBezTo>
                    <a:cubicBezTo>
                      <a:pt x="6" y="14"/>
                      <a:pt x="6" y="11"/>
                      <a:pt x="7" y="9"/>
                    </a:cubicBezTo>
                    <a:cubicBezTo>
                      <a:pt x="9" y="7"/>
                      <a:pt x="10" y="5"/>
                      <a:pt x="11" y="2"/>
                    </a:cubicBezTo>
                    <a:cubicBezTo>
                      <a:pt x="11" y="2"/>
                      <a:pt x="11" y="2"/>
                      <a:pt x="11" y="2"/>
                    </a:cubicBezTo>
                    <a:cubicBezTo>
                      <a:pt x="7" y="0"/>
                      <a:pt x="7" y="0"/>
                      <a:pt x="7" y="0"/>
                    </a:cubicBezTo>
                    <a:cubicBezTo>
                      <a:pt x="7" y="0"/>
                      <a:pt x="5" y="5"/>
                      <a:pt x="4" y="7"/>
                    </a:cubicBezTo>
                    <a:cubicBezTo>
                      <a:pt x="2" y="9"/>
                      <a:pt x="0" y="15"/>
                      <a:pt x="0" y="15"/>
                    </a:cubicBez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8" name="íṩ1íḋê"/>
              <p:cNvSpPr/>
              <p:nvPr/>
            </p:nvSpPr>
            <p:spPr bwMode="auto">
              <a:xfrm>
                <a:off x="10874798" y="6709307"/>
                <a:ext cx="42094" cy="54315"/>
              </a:xfrm>
              <a:custGeom>
                <a:avLst/>
                <a:gdLst>
                  <a:gd name="T0" fmla="*/ 7 w 15"/>
                  <a:gd name="T1" fmla="*/ 19 h 19"/>
                  <a:gd name="T2" fmla="*/ 5 w 15"/>
                  <a:gd name="T3" fmla="*/ 14 h 19"/>
                  <a:gd name="T4" fmla="*/ 0 w 15"/>
                  <a:gd name="T5" fmla="*/ 5 h 19"/>
                  <a:gd name="T6" fmla="*/ 8 w 15"/>
                  <a:gd name="T7" fmla="*/ 0 h 19"/>
                  <a:gd name="T8" fmla="*/ 10 w 15"/>
                  <a:gd name="T9" fmla="*/ 3 h 19"/>
                  <a:gd name="T10" fmla="*/ 14 w 15"/>
                  <a:gd name="T11" fmla="*/ 12 h 19"/>
                  <a:gd name="T12" fmla="*/ 15 w 15"/>
                  <a:gd name="T13" fmla="*/ 15 h 19"/>
                  <a:gd name="T14" fmla="*/ 7 w 1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9">
                    <a:moveTo>
                      <a:pt x="7" y="19"/>
                    </a:moveTo>
                    <a:cubicBezTo>
                      <a:pt x="5" y="14"/>
                      <a:pt x="5" y="14"/>
                      <a:pt x="5" y="14"/>
                    </a:cubicBezTo>
                    <a:cubicBezTo>
                      <a:pt x="4" y="11"/>
                      <a:pt x="2" y="7"/>
                      <a:pt x="0" y="5"/>
                    </a:cubicBezTo>
                    <a:cubicBezTo>
                      <a:pt x="8" y="0"/>
                      <a:pt x="8" y="0"/>
                      <a:pt x="8" y="0"/>
                    </a:cubicBezTo>
                    <a:cubicBezTo>
                      <a:pt x="8" y="0"/>
                      <a:pt x="10" y="3"/>
                      <a:pt x="10" y="3"/>
                    </a:cubicBezTo>
                    <a:cubicBezTo>
                      <a:pt x="11" y="5"/>
                      <a:pt x="13" y="8"/>
                      <a:pt x="14" y="12"/>
                    </a:cubicBezTo>
                    <a:cubicBezTo>
                      <a:pt x="14" y="12"/>
                      <a:pt x="15" y="15"/>
                      <a:pt x="15" y="15"/>
                    </a:cubicBezTo>
                    <a:cubicBezTo>
                      <a:pt x="7" y="19"/>
                      <a:pt x="7" y="19"/>
                      <a:pt x="7" y="19"/>
                    </a:cubicBez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9" name="ïṩľïďé"/>
              <p:cNvSpPr/>
              <p:nvPr/>
            </p:nvSpPr>
            <p:spPr bwMode="auto">
              <a:xfrm>
                <a:off x="10885661" y="6709307"/>
                <a:ext cx="31231" cy="48883"/>
              </a:xfrm>
              <a:custGeom>
                <a:avLst/>
                <a:gdLst>
                  <a:gd name="T0" fmla="*/ 7 w 11"/>
                  <a:gd name="T1" fmla="*/ 17 h 17"/>
                  <a:gd name="T2" fmla="*/ 11 w 11"/>
                  <a:gd name="T3" fmla="*/ 15 h 17"/>
                  <a:gd name="T4" fmla="*/ 10 w 11"/>
                  <a:gd name="T5" fmla="*/ 12 h 17"/>
                  <a:gd name="T6" fmla="*/ 6 w 11"/>
                  <a:gd name="T7" fmla="*/ 3 h 17"/>
                  <a:gd name="T8" fmla="*/ 4 w 11"/>
                  <a:gd name="T9" fmla="*/ 0 h 17"/>
                  <a:gd name="T10" fmla="*/ 0 w 11"/>
                  <a:gd name="T11" fmla="*/ 2 h 17"/>
                  <a:gd name="T12" fmla="*/ 4 w 11"/>
                  <a:gd name="T13" fmla="*/ 9 h 17"/>
                  <a:gd name="T14" fmla="*/ 7 w 11"/>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7">
                    <a:moveTo>
                      <a:pt x="7" y="17"/>
                    </a:moveTo>
                    <a:cubicBezTo>
                      <a:pt x="11" y="15"/>
                      <a:pt x="11" y="15"/>
                      <a:pt x="11" y="15"/>
                    </a:cubicBezTo>
                    <a:cubicBezTo>
                      <a:pt x="11" y="15"/>
                      <a:pt x="10" y="12"/>
                      <a:pt x="10" y="12"/>
                    </a:cubicBezTo>
                    <a:cubicBezTo>
                      <a:pt x="9" y="8"/>
                      <a:pt x="7" y="5"/>
                      <a:pt x="6" y="3"/>
                    </a:cubicBezTo>
                    <a:cubicBezTo>
                      <a:pt x="6" y="2"/>
                      <a:pt x="4" y="0"/>
                      <a:pt x="4" y="0"/>
                    </a:cubicBezTo>
                    <a:cubicBezTo>
                      <a:pt x="0" y="2"/>
                      <a:pt x="0" y="2"/>
                      <a:pt x="0" y="2"/>
                    </a:cubicBezTo>
                    <a:cubicBezTo>
                      <a:pt x="1" y="4"/>
                      <a:pt x="3" y="7"/>
                      <a:pt x="4" y="9"/>
                    </a:cubicBezTo>
                    <a:cubicBezTo>
                      <a:pt x="6" y="12"/>
                      <a:pt x="7" y="15"/>
                      <a:pt x="7" y="17"/>
                    </a:cubicBez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0" name="iSḷide"/>
              <p:cNvSpPr/>
              <p:nvPr/>
            </p:nvSpPr>
            <p:spPr bwMode="auto">
              <a:xfrm>
                <a:off x="11162665" y="6540933"/>
                <a:ext cx="5431" cy="2716"/>
              </a:xfrm>
              <a:custGeom>
                <a:avLst/>
                <a:gdLst>
                  <a:gd name="T0" fmla="*/ 0 w 2"/>
                  <a:gd name="T1" fmla="*/ 0 h 1"/>
                  <a:gd name="T2" fmla="*/ 0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1"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1" name="í$ļíḋè"/>
              <p:cNvSpPr/>
              <p:nvPr/>
            </p:nvSpPr>
            <p:spPr bwMode="auto">
              <a:xfrm>
                <a:off x="11159949" y="6540933"/>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0"/>
                    </a:cubicBezTo>
                    <a:cubicBezTo>
                      <a:pt x="3" y="0"/>
                      <a:pt x="3" y="0"/>
                      <a:pt x="3" y="0"/>
                    </a:cubicBezTo>
                    <a:cubicBezTo>
                      <a:pt x="3" y="1"/>
                      <a:pt x="2" y="2"/>
                      <a:pt x="1" y="2"/>
                    </a:cubicBezTo>
                    <a:cubicBezTo>
                      <a:pt x="1" y="2"/>
                      <a:pt x="1" y="2"/>
                      <a:pt x="1" y="2"/>
                    </a:cubicBezTo>
                    <a:cubicBezTo>
                      <a:pt x="1"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2" name="íṥlîďè"/>
              <p:cNvSpPr/>
              <p:nvPr/>
            </p:nvSpPr>
            <p:spPr bwMode="auto">
              <a:xfrm>
                <a:off x="11002437" y="6679434"/>
                <a:ext cx="5431" cy="2716"/>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2"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3" name="ïšḷïḑê"/>
              <p:cNvSpPr/>
              <p:nvPr/>
            </p:nvSpPr>
            <p:spPr bwMode="auto">
              <a:xfrm>
                <a:off x="11002437" y="6676719"/>
                <a:ext cx="5431" cy="5431"/>
              </a:xfrm>
              <a:custGeom>
                <a:avLst/>
                <a:gdLst>
                  <a:gd name="T0" fmla="*/ 0 w 2"/>
                  <a:gd name="T1" fmla="*/ 1 h 2"/>
                  <a:gd name="T2" fmla="*/ 0 w 2"/>
                  <a:gd name="T3" fmla="*/ 0 h 2"/>
                  <a:gd name="T4" fmla="*/ 0 w 2"/>
                  <a:gd name="T5" fmla="*/ 0 h 2"/>
                  <a:gd name="T6" fmla="*/ 0 w 2"/>
                  <a:gd name="T7" fmla="*/ 0 h 2"/>
                  <a:gd name="T8" fmla="*/ 0 w 2"/>
                  <a:gd name="T9" fmla="*/ 0 h 2"/>
                  <a:gd name="T10" fmla="*/ 2 w 2"/>
                  <a:gd name="T11" fmla="*/ 0 h 2"/>
                  <a:gd name="T12" fmla="*/ 2 w 2"/>
                  <a:gd name="T13" fmla="*/ 0 h 2"/>
                  <a:gd name="T14" fmla="*/ 2 w 2"/>
                  <a:gd name="T15" fmla="*/ 1 h 2"/>
                  <a:gd name="T16" fmla="*/ 2 w 2"/>
                  <a:gd name="T17" fmla="*/ 1 h 2"/>
                  <a:gd name="T18" fmla="*/ 0 w 2"/>
                  <a:gd name="T19" fmla="*/ 2 h 2"/>
                  <a:gd name="T20" fmla="*/ 0 w 2"/>
                  <a:gd name="T21" fmla="*/ 2 h 2"/>
                  <a:gd name="T22" fmla="*/ 0 w 2"/>
                  <a:gd name="T23" fmla="*/ 1 h 2"/>
                  <a:gd name="T24" fmla="*/ 0 w 2"/>
                  <a:gd name="T25" fmla="*/ 1 h 2"/>
                  <a:gd name="T26" fmla="*/ 0 w 2"/>
                  <a:gd name="T27" fmla="*/ 1 h 2"/>
                  <a:gd name="T28" fmla="*/ 0 w 2"/>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0" y="1"/>
                    </a:moveTo>
                    <a:cubicBezTo>
                      <a:pt x="0" y="1"/>
                      <a:pt x="0" y="0"/>
                      <a:pt x="0" y="0"/>
                    </a:cubicBezTo>
                    <a:cubicBezTo>
                      <a:pt x="0" y="0"/>
                      <a:pt x="0" y="0"/>
                      <a:pt x="0" y="0"/>
                    </a:cubicBezTo>
                    <a:cubicBezTo>
                      <a:pt x="0" y="0"/>
                      <a:pt x="0" y="0"/>
                      <a:pt x="0" y="0"/>
                    </a:cubicBezTo>
                    <a:cubicBezTo>
                      <a:pt x="0" y="0"/>
                      <a:pt x="0" y="0"/>
                      <a:pt x="0" y="0"/>
                    </a:cubicBezTo>
                    <a:cubicBezTo>
                      <a:pt x="0" y="0"/>
                      <a:pt x="1" y="0"/>
                      <a:pt x="2" y="0"/>
                    </a:cubicBezTo>
                    <a:cubicBezTo>
                      <a:pt x="2" y="0"/>
                      <a:pt x="2" y="0"/>
                      <a:pt x="2" y="0"/>
                    </a:cubicBezTo>
                    <a:cubicBezTo>
                      <a:pt x="2" y="0"/>
                      <a:pt x="2" y="0"/>
                      <a:pt x="2" y="1"/>
                    </a:cubicBezTo>
                    <a:cubicBezTo>
                      <a:pt x="2" y="1"/>
                      <a:pt x="2" y="1"/>
                      <a:pt x="2" y="1"/>
                    </a:cubicBezTo>
                    <a:cubicBezTo>
                      <a:pt x="2" y="2"/>
                      <a:pt x="1" y="2"/>
                      <a:pt x="0" y="2"/>
                    </a:cubicBezTo>
                    <a:cubicBezTo>
                      <a:pt x="0" y="2"/>
                      <a:pt x="0" y="2"/>
                      <a:pt x="0" y="2"/>
                    </a:cubicBezTo>
                    <a:cubicBezTo>
                      <a:pt x="0" y="2"/>
                      <a:pt x="0" y="2"/>
                      <a:pt x="0" y="1"/>
                    </a:cubicBezTo>
                    <a:close/>
                    <a:moveTo>
                      <a:pt x="0" y="1"/>
                    </a:moveTo>
                    <a:cubicBezTo>
                      <a:pt x="0" y="1"/>
                      <a:pt x="0" y="1"/>
                      <a:pt x="0" y="1"/>
                    </a:cubicBezTo>
                    <a:cubicBezTo>
                      <a:pt x="0" y="1"/>
                      <a:pt x="0" y="1"/>
                      <a:pt x="0"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4" name="íṩļiḋé"/>
              <p:cNvSpPr/>
              <p:nvPr/>
            </p:nvSpPr>
            <p:spPr bwMode="auto">
              <a:xfrm>
                <a:off x="11018731" y="6690298"/>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1"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5" name="íṧlíďè"/>
              <p:cNvSpPr/>
              <p:nvPr/>
            </p:nvSpPr>
            <p:spPr bwMode="auto">
              <a:xfrm>
                <a:off x="11018731" y="6690298"/>
                <a:ext cx="8147"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2" y="1"/>
                      <a:pt x="2" y="2"/>
                      <a:pt x="1" y="2"/>
                    </a:cubicBezTo>
                    <a:cubicBezTo>
                      <a:pt x="1" y="2"/>
                      <a:pt x="1" y="2"/>
                      <a:pt x="1" y="2"/>
                    </a:cubicBezTo>
                    <a:cubicBezTo>
                      <a:pt x="0"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6" name="iśļíḍe"/>
              <p:cNvSpPr/>
              <p:nvPr/>
            </p:nvSpPr>
            <p:spPr bwMode="auto">
              <a:xfrm>
                <a:off x="10979353" y="6695729"/>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7" name="î$1ïďé"/>
              <p:cNvSpPr/>
              <p:nvPr/>
            </p:nvSpPr>
            <p:spPr bwMode="auto">
              <a:xfrm>
                <a:off x="10979353" y="6693013"/>
                <a:ext cx="8147" cy="8147"/>
              </a:xfrm>
              <a:custGeom>
                <a:avLst/>
                <a:gdLst>
                  <a:gd name="T0" fmla="*/ 0 w 3"/>
                  <a:gd name="T1" fmla="*/ 2 h 3"/>
                  <a:gd name="T2" fmla="*/ 1 w 3"/>
                  <a:gd name="T3" fmla="*/ 1 h 3"/>
                  <a:gd name="T4" fmla="*/ 1 w 3"/>
                  <a:gd name="T5" fmla="*/ 1 h 3"/>
                  <a:gd name="T6" fmla="*/ 1 w 3"/>
                  <a:gd name="T7" fmla="*/ 0 h 3"/>
                  <a:gd name="T8" fmla="*/ 1 w 3"/>
                  <a:gd name="T9" fmla="*/ 0 h 3"/>
                  <a:gd name="T10" fmla="*/ 2 w 3"/>
                  <a:gd name="T11" fmla="*/ 0 h 3"/>
                  <a:gd name="T12" fmla="*/ 2 w 3"/>
                  <a:gd name="T13" fmla="*/ 0 h 3"/>
                  <a:gd name="T14" fmla="*/ 3 w 3"/>
                  <a:gd name="T15" fmla="*/ 1 h 3"/>
                  <a:gd name="T16" fmla="*/ 3 w 3"/>
                  <a:gd name="T17" fmla="*/ 1 h 3"/>
                  <a:gd name="T18" fmla="*/ 1 w 3"/>
                  <a:gd name="T19" fmla="*/ 3 h 3"/>
                  <a:gd name="T20" fmla="*/ 1 w 3"/>
                  <a:gd name="T21" fmla="*/ 3 h 3"/>
                  <a:gd name="T22" fmla="*/ 0 w 3"/>
                  <a:gd name="T23" fmla="*/ 2 h 3"/>
                  <a:gd name="T24" fmla="*/ 1 w 3"/>
                  <a:gd name="T25" fmla="*/ 2 h 3"/>
                  <a:gd name="T26" fmla="*/ 1 w 3"/>
                  <a:gd name="T27" fmla="*/ 1 h 3"/>
                  <a:gd name="T28" fmla="*/ 1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2"/>
                    </a:moveTo>
                    <a:cubicBezTo>
                      <a:pt x="0" y="1"/>
                      <a:pt x="1" y="1"/>
                      <a:pt x="1" y="1"/>
                    </a:cubicBezTo>
                    <a:cubicBezTo>
                      <a:pt x="1" y="1"/>
                      <a:pt x="1" y="1"/>
                      <a:pt x="1" y="1"/>
                    </a:cubicBezTo>
                    <a:cubicBezTo>
                      <a:pt x="1" y="0"/>
                      <a:pt x="1" y="0"/>
                      <a:pt x="1" y="0"/>
                    </a:cubicBezTo>
                    <a:cubicBezTo>
                      <a:pt x="1" y="0"/>
                      <a:pt x="1" y="0"/>
                      <a:pt x="1" y="0"/>
                    </a:cubicBezTo>
                    <a:cubicBezTo>
                      <a:pt x="1" y="0"/>
                      <a:pt x="2" y="0"/>
                      <a:pt x="2" y="0"/>
                    </a:cubicBezTo>
                    <a:cubicBezTo>
                      <a:pt x="2" y="0"/>
                      <a:pt x="2" y="0"/>
                      <a:pt x="2" y="0"/>
                    </a:cubicBezTo>
                    <a:cubicBezTo>
                      <a:pt x="2" y="0"/>
                      <a:pt x="3" y="1"/>
                      <a:pt x="3" y="1"/>
                    </a:cubicBezTo>
                    <a:cubicBezTo>
                      <a:pt x="3" y="1"/>
                      <a:pt x="3" y="1"/>
                      <a:pt x="3" y="1"/>
                    </a:cubicBezTo>
                    <a:cubicBezTo>
                      <a:pt x="3" y="2"/>
                      <a:pt x="2" y="2"/>
                      <a:pt x="1" y="3"/>
                    </a:cubicBezTo>
                    <a:cubicBezTo>
                      <a:pt x="1" y="3"/>
                      <a:pt x="1" y="3"/>
                      <a:pt x="1" y="3"/>
                    </a:cubicBezTo>
                    <a:cubicBezTo>
                      <a:pt x="1" y="3"/>
                      <a:pt x="0" y="2"/>
                      <a:pt x="0" y="2"/>
                    </a:cubicBezTo>
                    <a:close/>
                    <a:moveTo>
                      <a:pt x="1" y="2"/>
                    </a:moveTo>
                    <a:cubicBezTo>
                      <a:pt x="1" y="1"/>
                      <a:pt x="1" y="1"/>
                      <a:pt x="1" y="1"/>
                    </a:cubicBezTo>
                    <a:cubicBezTo>
                      <a:pt x="1" y="2"/>
                      <a:pt x="1" y="2"/>
                      <a:pt x="1" y="2"/>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8" name="îśļidê"/>
              <p:cNvSpPr/>
              <p:nvPr/>
            </p:nvSpPr>
            <p:spPr bwMode="auto">
              <a:xfrm>
                <a:off x="10964416" y="6724244"/>
                <a:ext cx="6790" cy="2716"/>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2"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9" name="ï$ľïḑé"/>
              <p:cNvSpPr/>
              <p:nvPr/>
            </p:nvSpPr>
            <p:spPr bwMode="auto">
              <a:xfrm>
                <a:off x="10961701" y="6724244"/>
                <a:ext cx="9505" cy="5431"/>
              </a:xfrm>
              <a:custGeom>
                <a:avLst/>
                <a:gdLst>
                  <a:gd name="T0" fmla="*/ 0 w 3"/>
                  <a:gd name="T1" fmla="*/ 1 h 2"/>
                  <a:gd name="T2" fmla="*/ 1 w 3"/>
                  <a:gd name="T3" fmla="*/ 0 h 2"/>
                  <a:gd name="T4" fmla="*/ 1 w 3"/>
                  <a:gd name="T5" fmla="*/ 0 h 2"/>
                  <a:gd name="T6" fmla="*/ 1 w 3"/>
                  <a:gd name="T7" fmla="*/ 0 h 2"/>
                  <a:gd name="T8" fmla="*/ 1 w 3"/>
                  <a:gd name="T9" fmla="*/ 0 h 2"/>
                  <a:gd name="T10" fmla="*/ 3 w 3"/>
                  <a:gd name="T11" fmla="*/ 0 h 2"/>
                  <a:gd name="T12" fmla="*/ 3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 name="T30" fmla="*/ 2 w 3"/>
                  <a:gd name="T31" fmla="*/ 0 h 2"/>
                  <a:gd name="T32" fmla="*/ 2 w 3"/>
                  <a:gd name="T33" fmla="*/ 0 h 2"/>
                  <a:gd name="T34" fmla="*/ 2 w 3"/>
                  <a:gd name="T35" fmla="*/ 0 h 2"/>
                  <a:gd name="T36" fmla="*/ 2 w 3"/>
                  <a:gd name="T3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2" y="0"/>
                      <a:pt x="3" y="0"/>
                    </a:cubicBezTo>
                    <a:cubicBezTo>
                      <a:pt x="3" y="0"/>
                      <a:pt x="3" y="0"/>
                      <a:pt x="3" y="0"/>
                    </a:cubicBezTo>
                    <a:cubicBezTo>
                      <a:pt x="3" y="0"/>
                      <a:pt x="3" y="0"/>
                      <a:pt x="3" y="0"/>
                    </a:cubicBezTo>
                    <a:cubicBezTo>
                      <a:pt x="3" y="0"/>
                      <a:pt x="3" y="0"/>
                      <a:pt x="3" y="0"/>
                    </a:cubicBezTo>
                    <a:cubicBezTo>
                      <a:pt x="3" y="1"/>
                      <a:pt x="2" y="2"/>
                      <a:pt x="1" y="2"/>
                    </a:cubicBezTo>
                    <a:cubicBezTo>
                      <a:pt x="1" y="2"/>
                      <a:pt x="1" y="2"/>
                      <a:pt x="1" y="2"/>
                    </a:cubicBezTo>
                    <a:cubicBezTo>
                      <a:pt x="1" y="2"/>
                      <a:pt x="0" y="1"/>
                      <a:pt x="0" y="1"/>
                    </a:cubicBezTo>
                    <a:close/>
                    <a:moveTo>
                      <a:pt x="1" y="1"/>
                    </a:moveTo>
                    <a:cubicBezTo>
                      <a:pt x="1" y="0"/>
                      <a:pt x="1" y="0"/>
                      <a:pt x="1" y="0"/>
                    </a:cubicBezTo>
                    <a:cubicBezTo>
                      <a:pt x="1" y="1"/>
                      <a:pt x="1" y="1"/>
                      <a:pt x="1" y="1"/>
                    </a:cubicBezTo>
                    <a:close/>
                    <a:moveTo>
                      <a:pt x="2" y="0"/>
                    </a:moveTo>
                    <a:cubicBezTo>
                      <a:pt x="2" y="0"/>
                      <a:pt x="2" y="0"/>
                      <a:pt x="2" y="0"/>
                    </a:cubicBezTo>
                    <a:cubicBezTo>
                      <a:pt x="2" y="0"/>
                      <a:pt x="2" y="0"/>
                      <a:pt x="2" y="0"/>
                    </a:cubicBezTo>
                    <a:cubicBezTo>
                      <a:pt x="2" y="0"/>
                      <a:pt x="2" y="0"/>
                      <a:pt x="2"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0" name="îśḻïďè"/>
              <p:cNvSpPr/>
              <p:nvPr/>
            </p:nvSpPr>
            <p:spPr bwMode="auto">
              <a:xfrm>
                <a:off x="11010584" y="6716096"/>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1"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1" name="işļïḑé"/>
              <p:cNvSpPr/>
              <p:nvPr/>
            </p:nvSpPr>
            <p:spPr bwMode="auto">
              <a:xfrm>
                <a:off x="11010584" y="6713381"/>
                <a:ext cx="8147"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2" y="2"/>
                      <a:pt x="2" y="2"/>
                      <a:pt x="1" y="2"/>
                    </a:cubicBezTo>
                    <a:cubicBezTo>
                      <a:pt x="1" y="2"/>
                      <a:pt x="1" y="2"/>
                      <a:pt x="1" y="2"/>
                    </a:cubicBezTo>
                    <a:cubicBezTo>
                      <a:pt x="0"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2" name="îṩļîḋè"/>
              <p:cNvSpPr/>
              <p:nvPr/>
            </p:nvSpPr>
            <p:spPr bwMode="auto">
              <a:xfrm>
                <a:off x="11005152" y="6684866"/>
                <a:ext cx="5431" cy="2716"/>
              </a:xfrm>
              <a:custGeom>
                <a:avLst/>
                <a:gdLst>
                  <a:gd name="T0" fmla="*/ 1 w 2"/>
                  <a:gd name="T1" fmla="*/ 0 h 1"/>
                  <a:gd name="T2" fmla="*/ 1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1" y="1"/>
                    </a:cubicBezTo>
                    <a:cubicBezTo>
                      <a:pt x="1" y="1"/>
                      <a:pt x="2"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3" name="ïṣľïḍê"/>
              <p:cNvSpPr/>
              <p:nvPr/>
            </p:nvSpPr>
            <p:spPr bwMode="auto">
              <a:xfrm>
                <a:off x="11005152" y="6684866"/>
                <a:ext cx="8147"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0"/>
                    </a:cubicBezTo>
                    <a:cubicBezTo>
                      <a:pt x="3" y="0"/>
                      <a:pt x="3" y="0"/>
                      <a:pt x="3" y="0"/>
                    </a:cubicBezTo>
                    <a:cubicBezTo>
                      <a:pt x="2" y="1"/>
                      <a:pt x="1" y="2"/>
                      <a:pt x="1" y="2"/>
                    </a:cubicBezTo>
                    <a:cubicBezTo>
                      <a:pt x="1" y="2"/>
                      <a:pt x="1" y="2"/>
                      <a:pt x="1" y="2"/>
                    </a:cubicBezTo>
                    <a:cubicBezTo>
                      <a:pt x="0"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4" name="i$ḷíḑê"/>
              <p:cNvSpPr/>
              <p:nvPr/>
            </p:nvSpPr>
            <p:spPr bwMode="auto">
              <a:xfrm>
                <a:off x="11199327" y="6745969"/>
                <a:ext cx="8147" cy="4074"/>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5" name="ïsļiḓe"/>
              <p:cNvSpPr/>
              <p:nvPr/>
            </p:nvSpPr>
            <p:spPr bwMode="auto">
              <a:xfrm>
                <a:off x="11199327" y="6743254"/>
                <a:ext cx="8147" cy="6790"/>
              </a:xfrm>
              <a:custGeom>
                <a:avLst/>
                <a:gdLst>
                  <a:gd name="T0" fmla="*/ 0 w 3"/>
                  <a:gd name="T1" fmla="*/ 2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2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2"/>
                    </a:moveTo>
                    <a:cubicBezTo>
                      <a:pt x="0" y="1"/>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0" y="2"/>
                      <a:pt x="0" y="2"/>
                      <a:pt x="0" y="2"/>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6" name="iṣlîḓe"/>
              <p:cNvSpPr/>
              <p:nvPr/>
            </p:nvSpPr>
            <p:spPr bwMode="auto">
              <a:xfrm>
                <a:off x="11060825" y="6735107"/>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7" name="iŝḷïḍé"/>
              <p:cNvSpPr/>
              <p:nvPr/>
            </p:nvSpPr>
            <p:spPr bwMode="auto">
              <a:xfrm>
                <a:off x="11060825" y="6732391"/>
                <a:ext cx="8147" cy="5431"/>
              </a:xfrm>
              <a:custGeom>
                <a:avLst/>
                <a:gdLst>
                  <a:gd name="T0" fmla="*/ 0 w 3"/>
                  <a:gd name="T1" fmla="*/ 1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8" name="íśḻide"/>
              <p:cNvSpPr/>
              <p:nvPr/>
            </p:nvSpPr>
            <p:spPr bwMode="auto">
              <a:xfrm>
                <a:off x="11083909" y="6726959"/>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9" name="iṣḻiďê"/>
              <p:cNvSpPr/>
              <p:nvPr/>
            </p:nvSpPr>
            <p:spPr bwMode="auto">
              <a:xfrm>
                <a:off x="11083909" y="6726959"/>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0" name="ïṣľïďé"/>
              <p:cNvSpPr/>
              <p:nvPr/>
            </p:nvSpPr>
            <p:spPr bwMode="auto">
              <a:xfrm>
                <a:off x="11092056" y="6709307"/>
                <a:ext cx="8147" cy="4074"/>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1" name="iṣḷíḋé"/>
              <p:cNvSpPr/>
              <p:nvPr/>
            </p:nvSpPr>
            <p:spPr bwMode="auto">
              <a:xfrm>
                <a:off x="11092056" y="6709307"/>
                <a:ext cx="8147" cy="6790"/>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0"/>
                    </a:cubicBezTo>
                    <a:cubicBezTo>
                      <a:pt x="3" y="0"/>
                      <a:pt x="3" y="0"/>
                      <a:pt x="3" y="0"/>
                    </a:cubicBezTo>
                    <a:cubicBezTo>
                      <a:pt x="3" y="1"/>
                      <a:pt x="2" y="2"/>
                      <a:pt x="1" y="2"/>
                    </a:cubicBezTo>
                    <a:cubicBezTo>
                      <a:pt x="1" y="2"/>
                      <a:pt x="1" y="2"/>
                      <a:pt x="1" y="2"/>
                    </a:cubicBezTo>
                    <a:cubicBezTo>
                      <a:pt x="1"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2" name="isḷíďé"/>
              <p:cNvSpPr/>
              <p:nvPr/>
            </p:nvSpPr>
            <p:spPr bwMode="auto">
              <a:xfrm>
                <a:off x="11078477" y="6703876"/>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3" name="iśḷiďe"/>
              <p:cNvSpPr/>
              <p:nvPr/>
            </p:nvSpPr>
            <p:spPr bwMode="auto">
              <a:xfrm>
                <a:off x="11078477" y="6703876"/>
                <a:ext cx="8147"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0"/>
                    </a:cubicBezTo>
                    <a:cubicBezTo>
                      <a:pt x="3" y="0"/>
                      <a:pt x="3" y="0"/>
                      <a:pt x="3" y="0"/>
                    </a:cubicBezTo>
                    <a:cubicBezTo>
                      <a:pt x="2" y="1"/>
                      <a:pt x="2" y="2"/>
                      <a:pt x="1" y="2"/>
                    </a:cubicBezTo>
                    <a:cubicBezTo>
                      <a:pt x="1" y="2"/>
                      <a:pt x="1" y="2"/>
                      <a:pt x="1" y="2"/>
                    </a:cubicBezTo>
                    <a:cubicBezTo>
                      <a:pt x="0"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4" name="ïṧḻîďe"/>
              <p:cNvSpPr/>
              <p:nvPr/>
            </p:nvSpPr>
            <p:spPr bwMode="auto">
              <a:xfrm>
                <a:off x="11060825" y="6716096"/>
                <a:ext cx="5431" cy="2716"/>
              </a:xfrm>
              <a:custGeom>
                <a:avLst/>
                <a:gdLst>
                  <a:gd name="T0" fmla="*/ 1 w 2"/>
                  <a:gd name="T1" fmla="*/ 0 h 1"/>
                  <a:gd name="T2" fmla="*/ 1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1" y="1"/>
                    </a:cubicBezTo>
                    <a:cubicBezTo>
                      <a:pt x="1" y="1"/>
                      <a:pt x="2"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5" name="ísḷîďe"/>
              <p:cNvSpPr/>
              <p:nvPr/>
            </p:nvSpPr>
            <p:spPr bwMode="auto">
              <a:xfrm>
                <a:off x="11060825" y="6713381"/>
                <a:ext cx="5431" cy="5431"/>
              </a:xfrm>
              <a:custGeom>
                <a:avLst/>
                <a:gdLst>
                  <a:gd name="T0" fmla="*/ 0 w 2"/>
                  <a:gd name="T1" fmla="*/ 1 h 2"/>
                  <a:gd name="T2" fmla="*/ 0 w 2"/>
                  <a:gd name="T3" fmla="*/ 0 h 2"/>
                  <a:gd name="T4" fmla="*/ 0 w 2"/>
                  <a:gd name="T5" fmla="*/ 0 h 2"/>
                  <a:gd name="T6" fmla="*/ 0 w 2"/>
                  <a:gd name="T7" fmla="*/ 0 h 2"/>
                  <a:gd name="T8" fmla="*/ 1 w 2"/>
                  <a:gd name="T9" fmla="*/ 0 h 2"/>
                  <a:gd name="T10" fmla="*/ 2 w 2"/>
                  <a:gd name="T11" fmla="*/ 0 h 2"/>
                  <a:gd name="T12" fmla="*/ 2 w 2"/>
                  <a:gd name="T13" fmla="*/ 0 h 2"/>
                  <a:gd name="T14" fmla="*/ 2 w 2"/>
                  <a:gd name="T15" fmla="*/ 1 h 2"/>
                  <a:gd name="T16" fmla="*/ 2 w 2"/>
                  <a:gd name="T17" fmla="*/ 1 h 2"/>
                  <a:gd name="T18" fmla="*/ 1 w 2"/>
                  <a:gd name="T19" fmla="*/ 2 h 2"/>
                  <a:gd name="T20" fmla="*/ 1 w 2"/>
                  <a:gd name="T21" fmla="*/ 2 h 2"/>
                  <a:gd name="T22" fmla="*/ 0 w 2"/>
                  <a:gd name="T23" fmla="*/ 1 h 2"/>
                  <a:gd name="T24" fmla="*/ 1 w 2"/>
                  <a:gd name="T25" fmla="*/ 1 h 2"/>
                  <a:gd name="T26" fmla="*/ 1 w 2"/>
                  <a:gd name="T27" fmla="*/ 1 h 2"/>
                  <a:gd name="T28" fmla="*/ 1 w 2"/>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0" y="1"/>
                    </a:moveTo>
                    <a:cubicBezTo>
                      <a:pt x="0" y="1"/>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2" y="0"/>
                      <a:pt x="2" y="1"/>
                    </a:cubicBezTo>
                    <a:cubicBezTo>
                      <a:pt x="2" y="1"/>
                      <a:pt x="2" y="1"/>
                      <a:pt x="2" y="1"/>
                    </a:cubicBezTo>
                    <a:cubicBezTo>
                      <a:pt x="2" y="2"/>
                      <a:pt x="1" y="2"/>
                      <a:pt x="1" y="2"/>
                    </a:cubicBezTo>
                    <a:cubicBezTo>
                      <a:pt x="1" y="2"/>
                      <a:pt x="1" y="2"/>
                      <a:pt x="1" y="2"/>
                    </a:cubicBezTo>
                    <a:cubicBezTo>
                      <a:pt x="0"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6" name="îśḻiḓê"/>
              <p:cNvSpPr/>
              <p:nvPr/>
            </p:nvSpPr>
            <p:spPr bwMode="auto">
              <a:xfrm>
                <a:off x="11078477" y="6896693"/>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1"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7" name="ïş1ide"/>
              <p:cNvSpPr/>
              <p:nvPr/>
            </p:nvSpPr>
            <p:spPr bwMode="auto">
              <a:xfrm>
                <a:off x="11078477" y="6896693"/>
                <a:ext cx="8147"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2" y="2"/>
                      <a:pt x="2" y="2"/>
                      <a:pt x="1" y="2"/>
                    </a:cubicBezTo>
                    <a:cubicBezTo>
                      <a:pt x="1" y="2"/>
                      <a:pt x="1" y="2"/>
                      <a:pt x="1" y="2"/>
                    </a:cubicBezTo>
                    <a:cubicBezTo>
                      <a:pt x="0" y="2"/>
                      <a:pt x="0" y="2"/>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8" name="iṣḷiďé"/>
              <p:cNvSpPr/>
              <p:nvPr/>
            </p:nvSpPr>
            <p:spPr bwMode="auto">
              <a:xfrm>
                <a:off x="11089340" y="6944217"/>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1"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9" name="iṧḷiďe"/>
              <p:cNvSpPr/>
              <p:nvPr/>
            </p:nvSpPr>
            <p:spPr bwMode="auto">
              <a:xfrm>
                <a:off x="11089340" y="6941502"/>
                <a:ext cx="8147"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2" y="2"/>
                      <a:pt x="2" y="2"/>
                      <a:pt x="1" y="2"/>
                    </a:cubicBezTo>
                    <a:cubicBezTo>
                      <a:pt x="1" y="2"/>
                      <a:pt x="1" y="2"/>
                      <a:pt x="1" y="2"/>
                    </a:cubicBezTo>
                    <a:cubicBezTo>
                      <a:pt x="0"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0" name="îṡḷîḋe"/>
              <p:cNvSpPr/>
              <p:nvPr/>
            </p:nvSpPr>
            <p:spPr bwMode="auto">
              <a:xfrm>
                <a:off x="11075761" y="6952364"/>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1" name="ïṥlîďé"/>
              <p:cNvSpPr/>
              <p:nvPr/>
            </p:nvSpPr>
            <p:spPr bwMode="auto">
              <a:xfrm>
                <a:off x="11075761" y="6949649"/>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2" name="ïşľïde"/>
              <p:cNvSpPr/>
              <p:nvPr/>
            </p:nvSpPr>
            <p:spPr bwMode="auto">
              <a:xfrm>
                <a:off x="11078477" y="6933355"/>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3" name="iŝḷïḍe"/>
              <p:cNvSpPr/>
              <p:nvPr/>
            </p:nvSpPr>
            <p:spPr bwMode="auto">
              <a:xfrm>
                <a:off x="11078477" y="6929281"/>
                <a:ext cx="8147" cy="6790"/>
              </a:xfrm>
              <a:custGeom>
                <a:avLst/>
                <a:gdLst>
                  <a:gd name="T0" fmla="*/ 0 w 3"/>
                  <a:gd name="T1" fmla="*/ 2 h 2"/>
                  <a:gd name="T2" fmla="*/ 1 w 3"/>
                  <a:gd name="T3" fmla="*/ 1 h 2"/>
                  <a:gd name="T4" fmla="*/ 1 w 3"/>
                  <a:gd name="T5" fmla="*/ 1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2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2"/>
                    </a:moveTo>
                    <a:cubicBezTo>
                      <a:pt x="0" y="1"/>
                      <a:pt x="1" y="1"/>
                      <a:pt x="1" y="1"/>
                    </a:cubicBezTo>
                    <a:cubicBezTo>
                      <a:pt x="1" y="1"/>
                      <a:pt x="1" y="1"/>
                      <a:pt x="1" y="1"/>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1" y="2"/>
                      <a:pt x="0" y="2"/>
                      <a:pt x="0" y="2"/>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4" name="íSliḍe"/>
              <p:cNvSpPr/>
              <p:nvPr/>
            </p:nvSpPr>
            <p:spPr bwMode="auto">
              <a:xfrm>
                <a:off x="11081193" y="6923850"/>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5" name="íṡľïḓè"/>
              <p:cNvSpPr/>
              <p:nvPr/>
            </p:nvSpPr>
            <p:spPr bwMode="auto">
              <a:xfrm>
                <a:off x="11081193" y="6921134"/>
                <a:ext cx="8147" cy="5431"/>
              </a:xfrm>
              <a:custGeom>
                <a:avLst/>
                <a:gdLst>
                  <a:gd name="T0" fmla="*/ 0 w 3"/>
                  <a:gd name="T1" fmla="*/ 1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0"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6" name="iṡḷïḍé"/>
              <p:cNvSpPr/>
              <p:nvPr/>
            </p:nvSpPr>
            <p:spPr bwMode="auto">
              <a:xfrm>
                <a:off x="11066256" y="6904840"/>
                <a:ext cx="9505"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7" name="îṥḷiḍe"/>
              <p:cNvSpPr/>
              <p:nvPr/>
            </p:nvSpPr>
            <p:spPr bwMode="auto">
              <a:xfrm>
                <a:off x="11066256" y="6904840"/>
                <a:ext cx="9505" cy="5431"/>
              </a:xfrm>
              <a:custGeom>
                <a:avLst/>
                <a:gdLst>
                  <a:gd name="T0" fmla="*/ 0 w 3"/>
                  <a:gd name="T1" fmla="*/ 1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1"/>
                      <a:pt x="2" y="2"/>
                      <a:pt x="1" y="2"/>
                    </a:cubicBezTo>
                    <a:cubicBezTo>
                      <a:pt x="1" y="2"/>
                      <a:pt x="1" y="2"/>
                      <a:pt x="1" y="2"/>
                    </a:cubicBezTo>
                    <a:cubicBezTo>
                      <a:pt x="0"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8" name="i$ļîdè"/>
              <p:cNvSpPr/>
              <p:nvPr/>
            </p:nvSpPr>
            <p:spPr bwMode="auto">
              <a:xfrm>
                <a:off x="11078477" y="6884472"/>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9" name="íṥḻîḋe"/>
              <p:cNvSpPr/>
              <p:nvPr/>
            </p:nvSpPr>
            <p:spPr bwMode="auto">
              <a:xfrm>
                <a:off x="11078477" y="6881756"/>
                <a:ext cx="8147" cy="5431"/>
              </a:xfrm>
              <a:custGeom>
                <a:avLst/>
                <a:gdLst>
                  <a:gd name="T0" fmla="*/ 0 w 3"/>
                  <a:gd name="T1" fmla="*/ 2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2 h 2"/>
                  <a:gd name="T24" fmla="*/ 1 w 3"/>
                  <a:gd name="T25" fmla="*/ 1 h 2"/>
                  <a:gd name="T26" fmla="*/ 1 w 3"/>
                  <a:gd name="T27" fmla="*/ 1 h 2"/>
                  <a:gd name="T28" fmla="*/ 1 w 3"/>
                  <a:gd name="T29" fmla="*/ 1 h 2"/>
                  <a:gd name="T30" fmla="*/ 2 w 3"/>
                  <a:gd name="T31" fmla="*/ 1 h 2"/>
                  <a:gd name="T32" fmla="*/ 2 w 3"/>
                  <a:gd name="T33" fmla="*/ 1 h 2"/>
                  <a:gd name="T34" fmla="*/ 2 w 3"/>
                  <a:gd name="T35" fmla="*/ 1 h 2"/>
                  <a:gd name="T36" fmla="*/ 2 w 3"/>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
                    <a:moveTo>
                      <a:pt x="0" y="2"/>
                    </a:moveTo>
                    <a:cubicBezTo>
                      <a:pt x="0" y="1"/>
                      <a:pt x="0" y="1"/>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0" y="2"/>
                      <a:pt x="0" y="2"/>
                      <a:pt x="0" y="2"/>
                    </a:cubicBezTo>
                    <a:close/>
                    <a:moveTo>
                      <a:pt x="1" y="1"/>
                    </a:moveTo>
                    <a:cubicBezTo>
                      <a:pt x="1" y="1"/>
                      <a:pt x="1" y="1"/>
                      <a:pt x="1" y="1"/>
                    </a:cubicBezTo>
                    <a:cubicBezTo>
                      <a:pt x="1" y="1"/>
                      <a:pt x="1" y="1"/>
                      <a:pt x="1" y="1"/>
                    </a:cubicBezTo>
                    <a:close/>
                    <a:moveTo>
                      <a:pt x="2" y="1"/>
                    </a:moveTo>
                    <a:cubicBezTo>
                      <a:pt x="2" y="1"/>
                      <a:pt x="2" y="1"/>
                      <a:pt x="2" y="1"/>
                    </a:cubicBezTo>
                    <a:cubicBezTo>
                      <a:pt x="2" y="1"/>
                      <a:pt x="2" y="1"/>
                      <a:pt x="2" y="1"/>
                    </a:cubicBezTo>
                    <a:cubicBezTo>
                      <a:pt x="2" y="1"/>
                      <a:pt x="2" y="1"/>
                      <a:pt x="2"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0" name="ïṣ1iḋè"/>
              <p:cNvSpPr/>
              <p:nvPr/>
            </p:nvSpPr>
            <p:spPr bwMode="auto">
              <a:xfrm>
                <a:off x="11024163" y="6980881"/>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1" name="iSliḓê"/>
              <p:cNvSpPr/>
              <p:nvPr/>
            </p:nvSpPr>
            <p:spPr bwMode="auto">
              <a:xfrm>
                <a:off x="11024163" y="6978165"/>
                <a:ext cx="8147" cy="5431"/>
              </a:xfrm>
              <a:custGeom>
                <a:avLst/>
                <a:gdLst>
                  <a:gd name="T0" fmla="*/ 0 w 3"/>
                  <a:gd name="T1" fmla="*/ 1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 name="T30" fmla="*/ 2 w 3"/>
                  <a:gd name="T31" fmla="*/ 1 h 2"/>
                  <a:gd name="T32" fmla="*/ 2 w 3"/>
                  <a:gd name="T33" fmla="*/ 1 h 2"/>
                  <a:gd name="T34" fmla="*/ 2 w 3"/>
                  <a:gd name="T35" fmla="*/ 1 h 2"/>
                  <a:gd name="T36" fmla="*/ 2 w 3"/>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
                    <a:moveTo>
                      <a:pt x="0" y="1"/>
                    </a:moveTo>
                    <a:cubicBezTo>
                      <a:pt x="0" y="1"/>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0" y="2"/>
                      <a:pt x="0" y="2"/>
                      <a:pt x="0" y="1"/>
                    </a:cubicBezTo>
                    <a:close/>
                    <a:moveTo>
                      <a:pt x="1" y="1"/>
                    </a:moveTo>
                    <a:cubicBezTo>
                      <a:pt x="1" y="1"/>
                      <a:pt x="1" y="1"/>
                      <a:pt x="1" y="1"/>
                    </a:cubicBezTo>
                    <a:cubicBezTo>
                      <a:pt x="1" y="1"/>
                      <a:pt x="1" y="1"/>
                      <a:pt x="1" y="1"/>
                    </a:cubicBezTo>
                    <a:close/>
                    <a:moveTo>
                      <a:pt x="2" y="1"/>
                    </a:moveTo>
                    <a:cubicBezTo>
                      <a:pt x="2" y="1"/>
                      <a:pt x="2" y="1"/>
                      <a:pt x="2" y="1"/>
                    </a:cubicBezTo>
                    <a:cubicBezTo>
                      <a:pt x="2" y="1"/>
                      <a:pt x="2" y="1"/>
                      <a:pt x="2" y="1"/>
                    </a:cubicBezTo>
                    <a:cubicBezTo>
                      <a:pt x="2" y="1"/>
                      <a:pt x="2" y="1"/>
                      <a:pt x="2"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2" name="iśliḋê"/>
              <p:cNvSpPr/>
              <p:nvPr/>
            </p:nvSpPr>
            <p:spPr bwMode="auto">
              <a:xfrm>
                <a:off x="11024163" y="6952364"/>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3" name="í$ḷide"/>
              <p:cNvSpPr/>
              <p:nvPr/>
            </p:nvSpPr>
            <p:spPr bwMode="auto">
              <a:xfrm>
                <a:off x="11024163" y="6952364"/>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1" y="0"/>
                      <a:pt x="2" y="0"/>
                    </a:cubicBezTo>
                    <a:cubicBezTo>
                      <a:pt x="2" y="0"/>
                      <a:pt x="2" y="0"/>
                      <a:pt x="2" y="0"/>
                    </a:cubicBezTo>
                    <a:cubicBezTo>
                      <a:pt x="2" y="0"/>
                      <a:pt x="3" y="0"/>
                      <a:pt x="3" y="0"/>
                    </a:cubicBezTo>
                    <a:cubicBezTo>
                      <a:pt x="3" y="0"/>
                      <a:pt x="3" y="0"/>
                      <a:pt x="3" y="0"/>
                    </a:cubicBezTo>
                    <a:cubicBezTo>
                      <a:pt x="3" y="1"/>
                      <a:pt x="2" y="2"/>
                      <a:pt x="1" y="2"/>
                    </a:cubicBezTo>
                    <a:cubicBezTo>
                      <a:pt x="1" y="2"/>
                      <a:pt x="1" y="2"/>
                      <a:pt x="1" y="2"/>
                    </a:cubicBezTo>
                    <a:cubicBezTo>
                      <a:pt x="1"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4" name="íṧľiḍe"/>
              <p:cNvSpPr/>
              <p:nvPr/>
            </p:nvSpPr>
            <p:spPr bwMode="auto">
              <a:xfrm>
                <a:off x="11041814" y="7002607"/>
                <a:ext cx="8147" cy="4074"/>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5" name="íṩlîďé"/>
              <p:cNvSpPr/>
              <p:nvPr/>
            </p:nvSpPr>
            <p:spPr bwMode="auto">
              <a:xfrm>
                <a:off x="11041814" y="7002607"/>
                <a:ext cx="8147" cy="6790"/>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0"/>
                    </a:cubicBezTo>
                    <a:cubicBezTo>
                      <a:pt x="3" y="0"/>
                      <a:pt x="3" y="0"/>
                      <a:pt x="3" y="0"/>
                    </a:cubicBezTo>
                    <a:cubicBezTo>
                      <a:pt x="3" y="1"/>
                      <a:pt x="2" y="2"/>
                      <a:pt x="1" y="2"/>
                    </a:cubicBezTo>
                    <a:cubicBezTo>
                      <a:pt x="1" y="2"/>
                      <a:pt x="1" y="2"/>
                      <a:pt x="1" y="2"/>
                    </a:cubicBezTo>
                    <a:cubicBezTo>
                      <a:pt x="1"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6" name="íṥlíďè"/>
              <p:cNvSpPr/>
              <p:nvPr/>
            </p:nvSpPr>
            <p:spPr bwMode="auto">
              <a:xfrm>
                <a:off x="11071687" y="6980881"/>
                <a:ext cx="9505"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1"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7" name="ïşľïḍé"/>
              <p:cNvSpPr/>
              <p:nvPr/>
            </p:nvSpPr>
            <p:spPr bwMode="auto">
              <a:xfrm>
                <a:off x="11071687" y="6980881"/>
                <a:ext cx="9505"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2" y="2"/>
                      <a:pt x="2" y="2"/>
                      <a:pt x="1" y="2"/>
                    </a:cubicBezTo>
                    <a:cubicBezTo>
                      <a:pt x="1" y="2"/>
                      <a:pt x="1" y="2"/>
                      <a:pt x="1" y="2"/>
                    </a:cubicBezTo>
                    <a:cubicBezTo>
                      <a:pt x="0" y="2"/>
                      <a:pt x="0" y="2"/>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8" name="ïslide"/>
              <p:cNvSpPr/>
              <p:nvPr/>
            </p:nvSpPr>
            <p:spPr bwMode="auto">
              <a:xfrm>
                <a:off x="10906028" y="7031121"/>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9" name="íšľïḓè"/>
              <p:cNvSpPr/>
              <p:nvPr/>
            </p:nvSpPr>
            <p:spPr bwMode="auto">
              <a:xfrm>
                <a:off x="10906028" y="7028405"/>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 name="T30" fmla="*/ 2 w 3"/>
                  <a:gd name="T31" fmla="*/ 1 h 2"/>
                  <a:gd name="T32" fmla="*/ 2 w 3"/>
                  <a:gd name="T33" fmla="*/ 1 h 2"/>
                  <a:gd name="T34" fmla="*/ 2 w 3"/>
                  <a:gd name="T35" fmla="*/ 1 h 2"/>
                  <a:gd name="T36" fmla="*/ 2 w 3"/>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
                    <a:moveTo>
                      <a:pt x="0" y="1"/>
                    </a:moveTo>
                    <a:cubicBezTo>
                      <a:pt x="0" y="1"/>
                      <a:pt x="1" y="0"/>
                      <a:pt x="1" y="0"/>
                    </a:cubicBezTo>
                    <a:cubicBezTo>
                      <a:pt x="1" y="0"/>
                      <a:pt x="1" y="0"/>
                      <a:pt x="1"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1"/>
                      <a:pt x="1" y="1"/>
                      <a:pt x="1" y="1"/>
                    </a:cubicBezTo>
                    <a:cubicBezTo>
                      <a:pt x="1" y="1"/>
                      <a:pt x="1" y="1"/>
                      <a:pt x="1" y="1"/>
                    </a:cubicBezTo>
                    <a:close/>
                    <a:moveTo>
                      <a:pt x="2" y="1"/>
                    </a:moveTo>
                    <a:cubicBezTo>
                      <a:pt x="2" y="1"/>
                      <a:pt x="2" y="1"/>
                      <a:pt x="2" y="1"/>
                    </a:cubicBezTo>
                    <a:cubicBezTo>
                      <a:pt x="2" y="1"/>
                      <a:pt x="2" y="1"/>
                      <a:pt x="2" y="1"/>
                    </a:cubicBezTo>
                    <a:cubicBezTo>
                      <a:pt x="2" y="1"/>
                      <a:pt x="2" y="1"/>
                      <a:pt x="2"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0" name="isļiḑè"/>
              <p:cNvSpPr/>
              <p:nvPr/>
            </p:nvSpPr>
            <p:spPr bwMode="auto">
              <a:xfrm>
                <a:off x="11094772" y="7009396"/>
                <a:ext cx="5431" cy="2716"/>
              </a:xfrm>
              <a:custGeom>
                <a:avLst/>
                <a:gdLst>
                  <a:gd name="T0" fmla="*/ 0 w 2"/>
                  <a:gd name="T1" fmla="*/ 0 h 1"/>
                  <a:gd name="T2" fmla="*/ 0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1"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1" name="îṥľîḓé"/>
              <p:cNvSpPr/>
              <p:nvPr/>
            </p:nvSpPr>
            <p:spPr bwMode="auto">
              <a:xfrm>
                <a:off x="11092056" y="7009396"/>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0"/>
                    </a:cubicBezTo>
                    <a:cubicBezTo>
                      <a:pt x="3" y="0"/>
                      <a:pt x="3" y="0"/>
                      <a:pt x="3" y="0"/>
                    </a:cubicBezTo>
                    <a:cubicBezTo>
                      <a:pt x="3" y="1"/>
                      <a:pt x="2" y="2"/>
                      <a:pt x="1" y="2"/>
                    </a:cubicBezTo>
                    <a:cubicBezTo>
                      <a:pt x="1" y="2"/>
                      <a:pt x="1" y="2"/>
                      <a:pt x="1" y="2"/>
                    </a:cubicBezTo>
                    <a:cubicBezTo>
                      <a:pt x="1"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2" name="î$líḍe"/>
              <p:cNvSpPr/>
              <p:nvPr/>
            </p:nvSpPr>
            <p:spPr bwMode="auto">
              <a:xfrm>
                <a:off x="11112423" y="6994459"/>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3" name="ïṣľîdè"/>
              <p:cNvSpPr/>
              <p:nvPr/>
            </p:nvSpPr>
            <p:spPr bwMode="auto">
              <a:xfrm>
                <a:off x="11112423" y="6994459"/>
                <a:ext cx="8147" cy="5431"/>
              </a:xfrm>
              <a:custGeom>
                <a:avLst/>
                <a:gdLst>
                  <a:gd name="T0" fmla="*/ 0 w 3"/>
                  <a:gd name="T1" fmla="*/ 1 h 2"/>
                  <a:gd name="T2" fmla="*/ 0 w 3"/>
                  <a:gd name="T3" fmla="*/ 0 h 2"/>
                  <a:gd name="T4" fmla="*/ 0 w 3"/>
                  <a:gd name="T5" fmla="*/ 0 h 2"/>
                  <a:gd name="T6" fmla="*/ 0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0" y="0"/>
                      <a:pt x="0" y="0"/>
                    </a:cubicBezTo>
                    <a:cubicBezTo>
                      <a:pt x="0" y="0"/>
                      <a:pt x="0" y="0"/>
                      <a:pt x="0" y="0"/>
                    </a:cubicBezTo>
                    <a:cubicBezTo>
                      <a:pt x="0" y="0"/>
                      <a:pt x="0" y="0"/>
                      <a:pt x="0"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2" y="1"/>
                      <a:pt x="2" y="2"/>
                      <a:pt x="1" y="2"/>
                    </a:cubicBezTo>
                    <a:cubicBezTo>
                      <a:pt x="1" y="2"/>
                      <a:pt x="1" y="2"/>
                      <a:pt x="1" y="2"/>
                    </a:cubicBezTo>
                    <a:cubicBezTo>
                      <a:pt x="0"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4" name="ïṡľiḋe"/>
              <p:cNvSpPr/>
              <p:nvPr/>
            </p:nvSpPr>
            <p:spPr bwMode="auto">
              <a:xfrm>
                <a:off x="10934544" y="7009396"/>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5" name="íṩḷïdê"/>
              <p:cNvSpPr/>
              <p:nvPr/>
            </p:nvSpPr>
            <p:spPr bwMode="auto">
              <a:xfrm>
                <a:off x="10934544" y="7006679"/>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 name="T30" fmla="*/ 2 w 3"/>
                  <a:gd name="T31" fmla="*/ 1 h 2"/>
                  <a:gd name="T32" fmla="*/ 2 w 3"/>
                  <a:gd name="T33" fmla="*/ 1 h 2"/>
                  <a:gd name="T34" fmla="*/ 2 w 3"/>
                  <a:gd name="T35" fmla="*/ 1 h 2"/>
                  <a:gd name="T36" fmla="*/ 2 w 3"/>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
                    <a:moveTo>
                      <a:pt x="0" y="1"/>
                    </a:moveTo>
                    <a:cubicBezTo>
                      <a:pt x="0" y="1"/>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1"/>
                      <a:pt x="1" y="1"/>
                      <a:pt x="1" y="1"/>
                    </a:cubicBezTo>
                    <a:cubicBezTo>
                      <a:pt x="1" y="1"/>
                      <a:pt x="1" y="1"/>
                      <a:pt x="1" y="1"/>
                    </a:cubicBezTo>
                    <a:close/>
                    <a:moveTo>
                      <a:pt x="2" y="1"/>
                    </a:moveTo>
                    <a:cubicBezTo>
                      <a:pt x="2" y="1"/>
                      <a:pt x="2" y="1"/>
                      <a:pt x="2" y="1"/>
                    </a:cubicBezTo>
                    <a:cubicBezTo>
                      <a:pt x="2" y="1"/>
                      <a:pt x="2" y="1"/>
                      <a:pt x="2" y="1"/>
                    </a:cubicBezTo>
                    <a:cubicBezTo>
                      <a:pt x="2" y="1"/>
                      <a:pt x="2" y="1"/>
                      <a:pt x="2"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6" name="îṣľiḋê"/>
              <p:cNvSpPr/>
              <p:nvPr/>
            </p:nvSpPr>
            <p:spPr bwMode="auto">
              <a:xfrm>
                <a:off x="10987500" y="6986312"/>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7" name="iṡľîḍê"/>
              <p:cNvSpPr/>
              <p:nvPr/>
            </p:nvSpPr>
            <p:spPr bwMode="auto">
              <a:xfrm>
                <a:off x="10987500" y="6986312"/>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1" y="0"/>
                      <a:pt x="2" y="0"/>
                    </a:cubicBezTo>
                    <a:cubicBezTo>
                      <a:pt x="2" y="0"/>
                      <a:pt x="2" y="0"/>
                      <a:pt x="2" y="0"/>
                    </a:cubicBezTo>
                    <a:cubicBezTo>
                      <a:pt x="2" y="0"/>
                      <a:pt x="3" y="0"/>
                      <a:pt x="3" y="0"/>
                    </a:cubicBezTo>
                    <a:cubicBezTo>
                      <a:pt x="3" y="0"/>
                      <a:pt x="3" y="0"/>
                      <a:pt x="3" y="0"/>
                    </a:cubicBezTo>
                    <a:cubicBezTo>
                      <a:pt x="3" y="1"/>
                      <a:pt x="2" y="2"/>
                      <a:pt x="1" y="2"/>
                    </a:cubicBezTo>
                    <a:cubicBezTo>
                      <a:pt x="1" y="2"/>
                      <a:pt x="1" y="2"/>
                      <a:pt x="1" y="2"/>
                    </a:cubicBezTo>
                    <a:cubicBezTo>
                      <a:pt x="1"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8" name="ïşľíde"/>
              <p:cNvSpPr/>
              <p:nvPr/>
            </p:nvSpPr>
            <p:spPr bwMode="auto">
              <a:xfrm>
                <a:off x="10992931" y="7020258"/>
                <a:ext cx="5431" cy="2716"/>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2"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9" name="iṥ1íḍè"/>
              <p:cNvSpPr/>
              <p:nvPr/>
            </p:nvSpPr>
            <p:spPr bwMode="auto">
              <a:xfrm>
                <a:off x="10990216" y="7017543"/>
                <a:ext cx="8147" cy="8147"/>
              </a:xfrm>
              <a:custGeom>
                <a:avLst/>
                <a:gdLst>
                  <a:gd name="T0" fmla="*/ 0 w 3"/>
                  <a:gd name="T1" fmla="*/ 2 h 3"/>
                  <a:gd name="T2" fmla="*/ 1 w 3"/>
                  <a:gd name="T3" fmla="*/ 1 h 3"/>
                  <a:gd name="T4" fmla="*/ 1 w 3"/>
                  <a:gd name="T5" fmla="*/ 1 h 3"/>
                  <a:gd name="T6" fmla="*/ 1 w 3"/>
                  <a:gd name="T7" fmla="*/ 0 h 3"/>
                  <a:gd name="T8" fmla="*/ 1 w 3"/>
                  <a:gd name="T9" fmla="*/ 0 h 3"/>
                  <a:gd name="T10" fmla="*/ 3 w 3"/>
                  <a:gd name="T11" fmla="*/ 0 h 3"/>
                  <a:gd name="T12" fmla="*/ 3 w 3"/>
                  <a:gd name="T13" fmla="*/ 0 h 3"/>
                  <a:gd name="T14" fmla="*/ 3 w 3"/>
                  <a:gd name="T15" fmla="*/ 1 h 3"/>
                  <a:gd name="T16" fmla="*/ 3 w 3"/>
                  <a:gd name="T17" fmla="*/ 1 h 3"/>
                  <a:gd name="T18" fmla="*/ 1 w 3"/>
                  <a:gd name="T19" fmla="*/ 3 h 3"/>
                  <a:gd name="T20" fmla="*/ 1 w 3"/>
                  <a:gd name="T21" fmla="*/ 3 h 3"/>
                  <a:gd name="T22" fmla="*/ 0 w 3"/>
                  <a:gd name="T23" fmla="*/ 2 h 3"/>
                  <a:gd name="T24" fmla="*/ 1 w 3"/>
                  <a:gd name="T25" fmla="*/ 2 h 3"/>
                  <a:gd name="T26" fmla="*/ 1 w 3"/>
                  <a:gd name="T27" fmla="*/ 1 h 3"/>
                  <a:gd name="T28" fmla="*/ 1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2"/>
                    </a:moveTo>
                    <a:cubicBezTo>
                      <a:pt x="1" y="1"/>
                      <a:pt x="1" y="1"/>
                      <a:pt x="1" y="1"/>
                    </a:cubicBezTo>
                    <a:cubicBezTo>
                      <a:pt x="1" y="1"/>
                      <a:pt x="1" y="1"/>
                      <a:pt x="1" y="1"/>
                    </a:cubicBezTo>
                    <a:cubicBezTo>
                      <a:pt x="1" y="0"/>
                      <a:pt x="1" y="0"/>
                      <a:pt x="1" y="0"/>
                    </a:cubicBezTo>
                    <a:cubicBezTo>
                      <a:pt x="1" y="0"/>
                      <a:pt x="1" y="0"/>
                      <a:pt x="1" y="0"/>
                    </a:cubicBezTo>
                    <a:cubicBezTo>
                      <a:pt x="1" y="0"/>
                      <a:pt x="2" y="0"/>
                      <a:pt x="3" y="0"/>
                    </a:cubicBezTo>
                    <a:cubicBezTo>
                      <a:pt x="3" y="0"/>
                      <a:pt x="3" y="0"/>
                      <a:pt x="3" y="0"/>
                    </a:cubicBezTo>
                    <a:cubicBezTo>
                      <a:pt x="3" y="0"/>
                      <a:pt x="3" y="1"/>
                      <a:pt x="3" y="1"/>
                    </a:cubicBezTo>
                    <a:cubicBezTo>
                      <a:pt x="3" y="1"/>
                      <a:pt x="3" y="1"/>
                      <a:pt x="3" y="1"/>
                    </a:cubicBezTo>
                    <a:cubicBezTo>
                      <a:pt x="3" y="2"/>
                      <a:pt x="2" y="2"/>
                      <a:pt x="1" y="3"/>
                    </a:cubicBezTo>
                    <a:cubicBezTo>
                      <a:pt x="1" y="3"/>
                      <a:pt x="1" y="3"/>
                      <a:pt x="1" y="3"/>
                    </a:cubicBezTo>
                    <a:cubicBezTo>
                      <a:pt x="1" y="3"/>
                      <a:pt x="0" y="2"/>
                      <a:pt x="0" y="2"/>
                    </a:cubicBezTo>
                    <a:close/>
                    <a:moveTo>
                      <a:pt x="1" y="2"/>
                    </a:moveTo>
                    <a:cubicBezTo>
                      <a:pt x="1" y="1"/>
                      <a:pt x="1" y="1"/>
                      <a:pt x="1" y="1"/>
                    </a:cubicBezTo>
                    <a:cubicBezTo>
                      <a:pt x="1" y="2"/>
                      <a:pt x="1" y="2"/>
                      <a:pt x="1" y="2"/>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0" name="ïṡlíḋè"/>
              <p:cNvSpPr/>
              <p:nvPr/>
            </p:nvSpPr>
            <p:spPr bwMode="auto">
              <a:xfrm>
                <a:off x="10998363" y="7166907"/>
                <a:ext cx="9505"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1" name="ïṣ1íḓê"/>
              <p:cNvSpPr/>
              <p:nvPr/>
            </p:nvSpPr>
            <p:spPr bwMode="auto">
              <a:xfrm>
                <a:off x="10998363" y="7164191"/>
                <a:ext cx="9505"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2" name="ïṧlíḍê"/>
              <p:cNvSpPr/>
              <p:nvPr/>
            </p:nvSpPr>
            <p:spPr bwMode="auto">
              <a:xfrm>
                <a:off x="11039099" y="7073215"/>
                <a:ext cx="5431" cy="2716"/>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2"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3" name="ï$ḻíḍè"/>
              <p:cNvSpPr/>
              <p:nvPr/>
            </p:nvSpPr>
            <p:spPr bwMode="auto">
              <a:xfrm>
                <a:off x="11039099" y="7070499"/>
                <a:ext cx="5431" cy="9505"/>
              </a:xfrm>
              <a:custGeom>
                <a:avLst/>
                <a:gdLst>
                  <a:gd name="T0" fmla="*/ 0 w 2"/>
                  <a:gd name="T1" fmla="*/ 2 h 3"/>
                  <a:gd name="T2" fmla="*/ 0 w 2"/>
                  <a:gd name="T3" fmla="*/ 1 h 3"/>
                  <a:gd name="T4" fmla="*/ 0 w 2"/>
                  <a:gd name="T5" fmla="*/ 1 h 3"/>
                  <a:gd name="T6" fmla="*/ 0 w 2"/>
                  <a:gd name="T7" fmla="*/ 0 h 3"/>
                  <a:gd name="T8" fmla="*/ 0 w 2"/>
                  <a:gd name="T9" fmla="*/ 0 h 3"/>
                  <a:gd name="T10" fmla="*/ 2 w 2"/>
                  <a:gd name="T11" fmla="*/ 0 h 3"/>
                  <a:gd name="T12" fmla="*/ 2 w 2"/>
                  <a:gd name="T13" fmla="*/ 0 h 3"/>
                  <a:gd name="T14" fmla="*/ 2 w 2"/>
                  <a:gd name="T15" fmla="*/ 1 h 3"/>
                  <a:gd name="T16" fmla="*/ 2 w 2"/>
                  <a:gd name="T17" fmla="*/ 1 h 3"/>
                  <a:gd name="T18" fmla="*/ 0 w 2"/>
                  <a:gd name="T19" fmla="*/ 3 h 3"/>
                  <a:gd name="T20" fmla="*/ 0 w 2"/>
                  <a:gd name="T21" fmla="*/ 3 h 3"/>
                  <a:gd name="T22" fmla="*/ 0 w 2"/>
                  <a:gd name="T23" fmla="*/ 2 h 3"/>
                  <a:gd name="T24" fmla="*/ 0 w 2"/>
                  <a:gd name="T25" fmla="*/ 2 h 3"/>
                  <a:gd name="T26" fmla="*/ 0 w 2"/>
                  <a:gd name="T27" fmla="*/ 1 h 3"/>
                  <a:gd name="T28" fmla="*/ 0 w 2"/>
                  <a:gd name="T29" fmla="*/ 2 h 3"/>
                  <a:gd name="T30" fmla="*/ 1 w 2"/>
                  <a:gd name="T31" fmla="*/ 1 h 3"/>
                  <a:gd name="T32" fmla="*/ 1 w 2"/>
                  <a:gd name="T33" fmla="*/ 1 h 3"/>
                  <a:gd name="T34" fmla="*/ 1 w 2"/>
                  <a:gd name="T35" fmla="*/ 1 h 3"/>
                  <a:gd name="T36" fmla="*/ 1 w 2"/>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0" y="2"/>
                    </a:moveTo>
                    <a:cubicBezTo>
                      <a:pt x="0" y="1"/>
                      <a:pt x="0" y="1"/>
                      <a:pt x="0" y="1"/>
                    </a:cubicBezTo>
                    <a:cubicBezTo>
                      <a:pt x="0" y="1"/>
                      <a:pt x="0" y="1"/>
                      <a:pt x="0" y="1"/>
                    </a:cubicBezTo>
                    <a:cubicBezTo>
                      <a:pt x="0" y="0"/>
                      <a:pt x="0" y="0"/>
                      <a:pt x="0" y="0"/>
                    </a:cubicBezTo>
                    <a:cubicBezTo>
                      <a:pt x="0" y="0"/>
                      <a:pt x="0" y="0"/>
                      <a:pt x="0" y="0"/>
                    </a:cubicBezTo>
                    <a:cubicBezTo>
                      <a:pt x="0" y="0"/>
                      <a:pt x="1" y="0"/>
                      <a:pt x="2" y="0"/>
                    </a:cubicBezTo>
                    <a:cubicBezTo>
                      <a:pt x="2" y="0"/>
                      <a:pt x="2" y="0"/>
                      <a:pt x="2" y="0"/>
                    </a:cubicBezTo>
                    <a:cubicBezTo>
                      <a:pt x="2" y="0"/>
                      <a:pt x="2" y="1"/>
                      <a:pt x="2" y="1"/>
                    </a:cubicBezTo>
                    <a:cubicBezTo>
                      <a:pt x="2" y="1"/>
                      <a:pt x="2" y="1"/>
                      <a:pt x="2" y="1"/>
                    </a:cubicBezTo>
                    <a:cubicBezTo>
                      <a:pt x="2" y="2"/>
                      <a:pt x="1" y="2"/>
                      <a:pt x="0" y="3"/>
                    </a:cubicBezTo>
                    <a:cubicBezTo>
                      <a:pt x="0" y="3"/>
                      <a:pt x="0" y="3"/>
                      <a:pt x="0" y="3"/>
                    </a:cubicBezTo>
                    <a:cubicBezTo>
                      <a:pt x="0" y="3"/>
                      <a:pt x="0" y="2"/>
                      <a:pt x="0" y="2"/>
                    </a:cubicBezTo>
                    <a:close/>
                    <a:moveTo>
                      <a:pt x="0" y="2"/>
                    </a:moveTo>
                    <a:cubicBezTo>
                      <a:pt x="0" y="1"/>
                      <a:pt x="0" y="1"/>
                      <a:pt x="0" y="1"/>
                    </a:cubicBezTo>
                    <a:cubicBezTo>
                      <a:pt x="0" y="2"/>
                      <a:pt x="0" y="2"/>
                      <a:pt x="0" y="2"/>
                    </a:cubicBezTo>
                    <a:close/>
                    <a:moveTo>
                      <a:pt x="1" y="1"/>
                    </a:moveTo>
                    <a:cubicBezTo>
                      <a:pt x="1" y="1"/>
                      <a:pt x="1" y="1"/>
                      <a:pt x="1" y="1"/>
                    </a:cubicBez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4" name="îşľîďé"/>
              <p:cNvSpPr/>
              <p:nvPr/>
            </p:nvSpPr>
            <p:spPr bwMode="auto">
              <a:xfrm>
                <a:off x="11013300" y="7096298"/>
                <a:ext cx="5431" cy="2716"/>
              </a:xfrm>
              <a:custGeom>
                <a:avLst/>
                <a:gdLst>
                  <a:gd name="T0" fmla="*/ 0 w 2"/>
                  <a:gd name="T1" fmla="*/ 0 h 1"/>
                  <a:gd name="T2" fmla="*/ 0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1"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5" name="ïṩlidê"/>
              <p:cNvSpPr/>
              <p:nvPr/>
            </p:nvSpPr>
            <p:spPr bwMode="auto">
              <a:xfrm>
                <a:off x="11010584" y="7096298"/>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6" name="îṧ1iḓê"/>
              <p:cNvSpPr/>
              <p:nvPr/>
            </p:nvSpPr>
            <p:spPr bwMode="auto">
              <a:xfrm>
                <a:off x="11052678" y="7051490"/>
                <a:ext cx="5431" cy="5431"/>
              </a:xfrm>
              <a:custGeom>
                <a:avLst/>
                <a:gdLst>
                  <a:gd name="T0" fmla="*/ 0 w 2"/>
                  <a:gd name="T1" fmla="*/ 0 h 2"/>
                  <a:gd name="T2" fmla="*/ 0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2"/>
                      <a:pt x="0" y="2"/>
                    </a:cubicBezTo>
                    <a:cubicBezTo>
                      <a:pt x="1" y="2"/>
                      <a:pt x="2" y="0"/>
                      <a:pt x="1"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7" name="ïślîḍè"/>
              <p:cNvSpPr/>
              <p:nvPr/>
            </p:nvSpPr>
            <p:spPr bwMode="auto">
              <a:xfrm>
                <a:off x="11049962" y="7051490"/>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8" name="ïṥ1iḍe"/>
              <p:cNvSpPr/>
              <p:nvPr/>
            </p:nvSpPr>
            <p:spPr bwMode="auto">
              <a:xfrm>
                <a:off x="11162665" y="6915703"/>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9" name="íṩḻiďè"/>
              <p:cNvSpPr/>
              <p:nvPr/>
            </p:nvSpPr>
            <p:spPr bwMode="auto">
              <a:xfrm>
                <a:off x="11162665" y="6912987"/>
                <a:ext cx="8147" cy="8147"/>
              </a:xfrm>
              <a:custGeom>
                <a:avLst/>
                <a:gdLst>
                  <a:gd name="T0" fmla="*/ 0 w 3"/>
                  <a:gd name="T1" fmla="*/ 2 h 3"/>
                  <a:gd name="T2" fmla="*/ 1 w 3"/>
                  <a:gd name="T3" fmla="*/ 1 h 3"/>
                  <a:gd name="T4" fmla="*/ 1 w 3"/>
                  <a:gd name="T5" fmla="*/ 1 h 3"/>
                  <a:gd name="T6" fmla="*/ 1 w 3"/>
                  <a:gd name="T7" fmla="*/ 0 h 3"/>
                  <a:gd name="T8" fmla="*/ 1 w 3"/>
                  <a:gd name="T9" fmla="*/ 0 h 3"/>
                  <a:gd name="T10" fmla="*/ 2 w 3"/>
                  <a:gd name="T11" fmla="*/ 0 h 3"/>
                  <a:gd name="T12" fmla="*/ 2 w 3"/>
                  <a:gd name="T13" fmla="*/ 0 h 3"/>
                  <a:gd name="T14" fmla="*/ 3 w 3"/>
                  <a:gd name="T15" fmla="*/ 1 h 3"/>
                  <a:gd name="T16" fmla="*/ 3 w 3"/>
                  <a:gd name="T17" fmla="*/ 1 h 3"/>
                  <a:gd name="T18" fmla="*/ 1 w 3"/>
                  <a:gd name="T19" fmla="*/ 3 h 3"/>
                  <a:gd name="T20" fmla="*/ 1 w 3"/>
                  <a:gd name="T21" fmla="*/ 3 h 3"/>
                  <a:gd name="T22" fmla="*/ 0 w 3"/>
                  <a:gd name="T23" fmla="*/ 2 h 3"/>
                  <a:gd name="T24" fmla="*/ 1 w 3"/>
                  <a:gd name="T25" fmla="*/ 2 h 3"/>
                  <a:gd name="T26" fmla="*/ 1 w 3"/>
                  <a:gd name="T27" fmla="*/ 1 h 3"/>
                  <a:gd name="T28" fmla="*/ 1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2"/>
                    </a:moveTo>
                    <a:cubicBezTo>
                      <a:pt x="0" y="1"/>
                      <a:pt x="1" y="1"/>
                      <a:pt x="1" y="1"/>
                    </a:cubicBezTo>
                    <a:cubicBezTo>
                      <a:pt x="1" y="1"/>
                      <a:pt x="1" y="1"/>
                      <a:pt x="1" y="1"/>
                    </a:cubicBezTo>
                    <a:cubicBezTo>
                      <a:pt x="1" y="0"/>
                      <a:pt x="1" y="0"/>
                      <a:pt x="1" y="0"/>
                    </a:cubicBezTo>
                    <a:cubicBezTo>
                      <a:pt x="1" y="0"/>
                      <a:pt x="1" y="0"/>
                      <a:pt x="1" y="0"/>
                    </a:cubicBezTo>
                    <a:cubicBezTo>
                      <a:pt x="1" y="0"/>
                      <a:pt x="1" y="0"/>
                      <a:pt x="2" y="0"/>
                    </a:cubicBezTo>
                    <a:cubicBezTo>
                      <a:pt x="2" y="0"/>
                      <a:pt x="2" y="0"/>
                      <a:pt x="2" y="0"/>
                    </a:cubicBezTo>
                    <a:cubicBezTo>
                      <a:pt x="2" y="0"/>
                      <a:pt x="3" y="1"/>
                      <a:pt x="3" y="1"/>
                    </a:cubicBezTo>
                    <a:cubicBezTo>
                      <a:pt x="3" y="1"/>
                      <a:pt x="3" y="1"/>
                      <a:pt x="3" y="1"/>
                    </a:cubicBezTo>
                    <a:cubicBezTo>
                      <a:pt x="3" y="2"/>
                      <a:pt x="2" y="2"/>
                      <a:pt x="1" y="3"/>
                    </a:cubicBezTo>
                    <a:cubicBezTo>
                      <a:pt x="1" y="3"/>
                      <a:pt x="1" y="3"/>
                      <a:pt x="1" y="3"/>
                    </a:cubicBezTo>
                    <a:cubicBezTo>
                      <a:pt x="1" y="3"/>
                      <a:pt x="0" y="2"/>
                      <a:pt x="0" y="2"/>
                    </a:cubicBezTo>
                    <a:close/>
                    <a:moveTo>
                      <a:pt x="1" y="2"/>
                    </a:moveTo>
                    <a:cubicBezTo>
                      <a:pt x="1" y="1"/>
                      <a:pt x="1" y="1"/>
                      <a:pt x="1" y="1"/>
                    </a:cubicBezTo>
                    <a:cubicBezTo>
                      <a:pt x="1" y="2"/>
                      <a:pt x="1" y="2"/>
                      <a:pt x="1" y="2"/>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0" name="ïśḷíḓè"/>
              <p:cNvSpPr/>
              <p:nvPr/>
            </p:nvSpPr>
            <p:spPr bwMode="auto">
              <a:xfrm>
                <a:off x="11134149" y="6904840"/>
                <a:ext cx="5431" cy="2716"/>
              </a:xfrm>
              <a:custGeom>
                <a:avLst/>
                <a:gdLst>
                  <a:gd name="T0" fmla="*/ 0 w 2"/>
                  <a:gd name="T1" fmla="*/ 0 h 1"/>
                  <a:gd name="T2" fmla="*/ 0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1"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1" name="íŝḷíďé"/>
              <p:cNvSpPr/>
              <p:nvPr/>
            </p:nvSpPr>
            <p:spPr bwMode="auto">
              <a:xfrm>
                <a:off x="11131434" y="6904840"/>
                <a:ext cx="8147"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2" name="ïšļiḑe"/>
              <p:cNvSpPr/>
              <p:nvPr/>
            </p:nvSpPr>
            <p:spPr bwMode="auto">
              <a:xfrm>
                <a:off x="11165381" y="6865462"/>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3" name="ïšļiḓè"/>
              <p:cNvSpPr/>
              <p:nvPr/>
            </p:nvSpPr>
            <p:spPr bwMode="auto">
              <a:xfrm>
                <a:off x="11165381" y="6862746"/>
                <a:ext cx="8147" cy="5431"/>
              </a:xfrm>
              <a:custGeom>
                <a:avLst/>
                <a:gdLst>
                  <a:gd name="T0" fmla="*/ 0 w 3"/>
                  <a:gd name="T1" fmla="*/ 2 h 2"/>
                  <a:gd name="T2" fmla="*/ 1 w 3"/>
                  <a:gd name="T3" fmla="*/ 1 h 2"/>
                  <a:gd name="T4" fmla="*/ 1 w 3"/>
                  <a:gd name="T5" fmla="*/ 1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2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2"/>
                    </a:moveTo>
                    <a:cubicBezTo>
                      <a:pt x="0" y="1"/>
                      <a:pt x="1" y="1"/>
                      <a:pt x="1" y="1"/>
                    </a:cubicBezTo>
                    <a:cubicBezTo>
                      <a:pt x="1" y="1"/>
                      <a:pt x="1" y="1"/>
                      <a:pt x="1" y="1"/>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2"/>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4" name="îṥ1iḓé"/>
              <p:cNvSpPr/>
              <p:nvPr/>
            </p:nvSpPr>
            <p:spPr bwMode="auto">
              <a:xfrm>
                <a:off x="11204758" y="6904840"/>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1"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5" name="ïṥḷîḋè"/>
              <p:cNvSpPr/>
              <p:nvPr/>
            </p:nvSpPr>
            <p:spPr bwMode="auto">
              <a:xfrm>
                <a:off x="11204758" y="6902125"/>
                <a:ext cx="8147" cy="8147"/>
              </a:xfrm>
              <a:custGeom>
                <a:avLst/>
                <a:gdLst>
                  <a:gd name="T0" fmla="*/ 0 w 3"/>
                  <a:gd name="T1" fmla="*/ 2 h 3"/>
                  <a:gd name="T2" fmla="*/ 0 w 3"/>
                  <a:gd name="T3" fmla="*/ 1 h 3"/>
                  <a:gd name="T4" fmla="*/ 0 w 3"/>
                  <a:gd name="T5" fmla="*/ 1 h 3"/>
                  <a:gd name="T6" fmla="*/ 0 w 3"/>
                  <a:gd name="T7" fmla="*/ 0 h 3"/>
                  <a:gd name="T8" fmla="*/ 1 w 3"/>
                  <a:gd name="T9" fmla="*/ 0 h 3"/>
                  <a:gd name="T10" fmla="*/ 2 w 3"/>
                  <a:gd name="T11" fmla="*/ 0 h 3"/>
                  <a:gd name="T12" fmla="*/ 2 w 3"/>
                  <a:gd name="T13" fmla="*/ 0 h 3"/>
                  <a:gd name="T14" fmla="*/ 3 w 3"/>
                  <a:gd name="T15" fmla="*/ 1 h 3"/>
                  <a:gd name="T16" fmla="*/ 3 w 3"/>
                  <a:gd name="T17" fmla="*/ 1 h 3"/>
                  <a:gd name="T18" fmla="*/ 1 w 3"/>
                  <a:gd name="T19" fmla="*/ 3 h 3"/>
                  <a:gd name="T20" fmla="*/ 1 w 3"/>
                  <a:gd name="T21" fmla="*/ 3 h 3"/>
                  <a:gd name="T22" fmla="*/ 0 w 3"/>
                  <a:gd name="T23" fmla="*/ 2 h 3"/>
                  <a:gd name="T24" fmla="*/ 1 w 3"/>
                  <a:gd name="T25" fmla="*/ 1 h 3"/>
                  <a:gd name="T26" fmla="*/ 1 w 3"/>
                  <a:gd name="T27" fmla="*/ 1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2"/>
                    </a:moveTo>
                    <a:cubicBezTo>
                      <a:pt x="0" y="1"/>
                      <a:pt x="0" y="1"/>
                      <a:pt x="0" y="1"/>
                    </a:cubicBezTo>
                    <a:cubicBezTo>
                      <a:pt x="0" y="1"/>
                      <a:pt x="0" y="1"/>
                      <a:pt x="0" y="1"/>
                    </a:cubicBezTo>
                    <a:cubicBezTo>
                      <a:pt x="0" y="0"/>
                      <a:pt x="0" y="0"/>
                      <a:pt x="0"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2" y="2"/>
                      <a:pt x="2" y="2"/>
                      <a:pt x="1" y="3"/>
                    </a:cubicBezTo>
                    <a:cubicBezTo>
                      <a:pt x="1" y="3"/>
                      <a:pt x="1" y="3"/>
                      <a:pt x="1" y="3"/>
                    </a:cubicBezTo>
                    <a:cubicBezTo>
                      <a:pt x="0" y="3"/>
                      <a:pt x="0" y="2"/>
                      <a:pt x="0" y="2"/>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6" name="iṥļiḋé"/>
              <p:cNvSpPr/>
              <p:nvPr/>
            </p:nvSpPr>
            <p:spPr bwMode="auto">
              <a:xfrm>
                <a:off x="11173528" y="6957796"/>
                <a:ext cx="9505"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7" name="îṡḷíḍè"/>
              <p:cNvSpPr/>
              <p:nvPr/>
            </p:nvSpPr>
            <p:spPr bwMode="auto">
              <a:xfrm>
                <a:off x="11173528" y="6955081"/>
                <a:ext cx="9505" cy="5431"/>
              </a:xfrm>
              <a:custGeom>
                <a:avLst/>
                <a:gdLst>
                  <a:gd name="T0" fmla="*/ 0 w 3"/>
                  <a:gd name="T1" fmla="*/ 1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1"/>
                    </a:cubicBezTo>
                    <a:cubicBezTo>
                      <a:pt x="3" y="1"/>
                      <a:pt x="3" y="1"/>
                      <a:pt x="3" y="1"/>
                    </a:cubicBezTo>
                    <a:cubicBezTo>
                      <a:pt x="3" y="2"/>
                      <a:pt x="2" y="2"/>
                      <a:pt x="1" y="2"/>
                    </a:cubicBezTo>
                    <a:cubicBezTo>
                      <a:pt x="1" y="2"/>
                      <a:pt x="1" y="2"/>
                      <a:pt x="1" y="2"/>
                    </a:cubicBezTo>
                    <a:cubicBezTo>
                      <a:pt x="0"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8" name="îsḻïde"/>
              <p:cNvSpPr/>
              <p:nvPr/>
            </p:nvSpPr>
            <p:spPr bwMode="auto">
              <a:xfrm>
                <a:off x="11136865" y="6963228"/>
                <a:ext cx="9505"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9" name="ïṧľíďe"/>
              <p:cNvSpPr/>
              <p:nvPr/>
            </p:nvSpPr>
            <p:spPr bwMode="auto">
              <a:xfrm>
                <a:off x="11136865" y="6960512"/>
                <a:ext cx="9505" cy="5431"/>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 name="T30" fmla="*/ 2 w 3"/>
                  <a:gd name="T31" fmla="*/ 1 h 2"/>
                  <a:gd name="T32" fmla="*/ 2 w 3"/>
                  <a:gd name="T33" fmla="*/ 1 h 2"/>
                  <a:gd name="T34" fmla="*/ 2 w 3"/>
                  <a:gd name="T35" fmla="*/ 1 h 2"/>
                  <a:gd name="T36" fmla="*/ 2 w 3"/>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
                    <a:moveTo>
                      <a:pt x="0" y="1"/>
                    </a:moveTo>
                    <a:cubicBezTo>
                      <a:pt x="0" y="1"/>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1"/>
                      <a:pt x="1" y="1"/>
                      <a:pt x="1" y="1"/>
                    </a:cubicBezTo>
                    <a:cubicBezTo>
                      <a:pt x="1" y="1"/>
                      <a:pt x="1" y="1"/>
                      <a:pt x="1" y="1"/>
                    </a:cubicBezTo>
                    <a:close/>
                    <a:moveTo>
                      <a:pt x="2" y="1"/>
                    </a:moveTo>
                    <a:cubicBezTo>
                      <a:pt x="2" y="1"/>
                      <a:pt x="2" y="1"/>
                      <a:pt x="2" y="1"/>
                    </a:cubicBezTo>
                    <a:cubicBezTo>
                      <a:pt x="2" y="1"/>
                      <a:pt x="2" y="1"/>
                      <a:pt x="2" y="1"/>
                    </a:cubicBezTo>
                    <a:cubicBezTo>
                      <a:pt x="2" y="1"/>
                      <a:pt x="2" y="1"/>
                      <a:pt x="2"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0" name="iṩḻiḑè"/>
              <p:cNvSpPr/>
              <p:nvPr/>
            </p:nvSpPr>
            <p:spPr bwMode="auto">
              <a:xfrm>
                <a:off x="11134149" y="6944217"/>
                <a:ext cx="5431" cy="2716"/>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2"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1" name="ïSļide"/>
              <p:cNvSpPr/>
              <p:nvPr/>
            </p:nvSpPr>
            <p:spPr bwMode="auto">
              <a:xfrm>
                <a:off x="11131434" y="6941502"/>
                <a:ext cx="8147" cy="8147"/>
              </a:xfrm>
              <a:custGeom>
                <a:avLst/>
                <a:gdLst>
                  <a:gd name="T0" fmla="*/ 0 w 3"/>
                  <a:gd name="T1" fmla="*/ 2 h 3"/>
                  <a:gd name="T2" fmla="*/ 1 w 3"/>
                  <a:gd name="T3" fmla="*/ 1 h 3"/>
                  <a:gd name="T4" fmla="*/ 1 w 3"/>
                  <a:gd name="T5" fmla="*/ 1 h 3"/>
                  <a:gd name="T6" fmla="*/ 1 w 3"/>
                  <a:gd name="T7" fmla="*/ 0 h 3"/>
                  <a:gd name="T8" fmla="*/ 1 w 3"/>
                  <a:gd name="T9" fmla="*/ 0 h 3"/>
                  <a:gd name="T10" fmla="*/ 3 w 3"/>
                  <a:gd name="T11" fmla="*/ 0 h 3"/>
                  <a:gd name="T12" fmla="*/ 3 w 3"/>
                  <a:gd name="T13" fmla="*/ 0 h 3"/>
                  <a:gd name="T14" fmla="*/ 3 w 3"/>
                  <a:gd name="T15" fmla="*/ 1 h 3"/>
                  <a:gd name="T16" fmla="*/ 3 w 3"/>
                  <a:gd name="T17" fmla="*/ 1 h 3"/>
                  <a:gd name="T18" fmla="*/ 1 w 3"/>
                  <a:gd name="T19" fmla="*/ 3 h 3"/>
                  <a:gd name="T20" fmla="*/ 1 w 3"/>
                  <a:gd name="T21" fmla="*/ 3 h 3"/>
                  <a:gd name="T22" fmla="*/ 0 w 3"/>
                  <a:gd name="T23" fmla="*/ 2 h 3"/>
                  <a:gd name="T24" fmla="*/ 1 w 3"/>
                  <a:gd name="T25" fmla="*/ 1 h 3"/>
                  <a:gd name="T26" fmla="*/ 1 w 3"/>
                  <a:gd name="T27" fmla="*/ 1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2"/>
                    </a:moveTo>
                    <a:cubicBezTo>
                      <a:pt x="1" y="1"/>
                      <a:pt x="1" y="1"/>
                      <a:pt x="1" y="1"/>
                    </a:cubicBezTo>
                    <a:cubicBezTo>
                      <a:pt x="1" y="1"/>
                      <a:pt x="1" y="1"/>
                      <a:pt x="1" y="1"/>
                    </a:cubicBezTo>
                    <a:cubicBezTo>
                      <a:pt x="1" y="0"/>
                      <a:pt x="1" y="0"/>
                      <a:pt x="1" y="0"/>
                    </a:cubicBezTo>
                    <a:cubicBezTo>
                      <a:pt x="1" y="0"/>
                      <a:pt x="1" y="0"/>
                      <a:pt x="1" y="0"/>
                    </a:cubicBezTo>
                    <a:cubicBezTo>
                      <a:pt x="1" y="0"/>
                      <a:pt x="2" y="0"/>
                      <a:pt x="3" y="0"/>
                    </a:cubicBezTo>
                    <a:cubicBezTo>
                      <a:pt x="3" y="0"/>
                      <a:pt x="3" y="0"/>
                      <a:pt x="3" y="0"/>
                    </a:cubicBezTo>
                    <a:cubicBezTo>
                      <a:pt x="3" y="0"/>
                      <a:pt x="3" y="0"/>
                      <a:pt x="3" y="1"/>
                    </a:cubicBezTo>
                    <a:cubicBezTo>
                      <a:pt x="3" y="1"/>
                      <a:pt x="3" y="1"/>
                      <a:pt x="3" y="1"/>
                    </a:cubicBezTo>
                    <a:cubicBezTo>
                      <a:pt x="3" y="2"/>
                      <a:pt x="2" y="2"/>
                      <a:pt x="1" y="3"/>
                    </a:cubicBezTo>
                    <a:cubicBezTo>
                      <a:pt x="1" y="3"/>
                      <a:pt x="1" y="3"/>
                      <a:pt x="1" y="3"/>
                    </a:cubicBezTo>
                    <a:cubicBezTo>
                      <a:pt x="1" y="3"/>
                      <a:pt x="0" y="2"/>
                      <a:pt x="0" y="2"/>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2" name="îşļïḍè"/>
              <p:cNvSpPr/>
              <p:nvPr/>
            </p:nvSpPr>
            <p:spPr bwMode="auto">
              <a:xfrm>
                <a:off x="11117855" y="6938787"/>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2"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3" name="îS1îḍé"/>
              <p:cNvSpPr/>
              <p:nvPr/>
            </p:nvSpPr>
            <p:spPr bwMode="auto">
              <a:xfrm>
                <a:off x="11117855" y="6936070"/>
                <a:ext cx="8147" cy="8147"/>
              </a:xfrm>
              <a:custGeom>
                <a:avLst/>
                <a:gdLst>
                  <a:gd name="T0" fmla="*/ 0 w 3"/>
                  <a:gd name="T1" fmla="*/ 2 h 3"/>
                  <a:gd name="T2" fmla="*/ 1 w 3"/>
                  <a:gd name="T3" fmla="*/ 1 h 3"/>
                  <a:gd name="T4" fmla="*/ 1 w 3"/>
                  <a:gd name="T5" fmla="*/ 1 h 3"/>
                  <a:gd name="T6" fmla="*/ 1 w 3"/>
                  <a:gd name="T7" fmla="*/ 0 h 3"/>
                  <a:gd name="T8" fmla="*/ 1 w 3"/>
                  <a:gd name="T9" fmla="*/ 0 h 3"/>
                  <a:gd name="T10" fmla="*/ 2 w 3"/>
                  <a:gd name="T11" fmla="*/ 0 h 3"/>
                  <a:gd name="T12" fmla="*/ 2 w 3"/>
                  <a:gd name="T13" fmla="*/ 0 h 3"/>
                  <a:gd name="T14" fmla="*/ 3 w 3"/>
                  <a:gd name="T15" fmla="*/ 1 h 3"/>
                  <a:gd name="T16" fmla="*/ 3 w 3"/>
                  <a:gd name="T17" fmla="*/ 1 h 3"/>
                  <a:gd name="T18" fmla="*/ 1 w 3"/>
                  <a:gd name="T19" fmla="*/ 3 h 3"/>
                  <a:gd name="T20" fmla="*/ 1 w 3"/>
                  <a:gd name="T21" fmla="*/ 3 h 3"/>
                  <a:gd name="T22" fmla="*/ 0 w 3"/>
                  <a:gd name="T23" fmla="*/ 2 h 3"/>
                  <a:gd name="T24" fmla="*/ 1 w 3"/>
                  <a:gd name="T25" fmla="*/ 2 h 3"/>
                  <a:gd name="T26" fmla="*/ 1 w 3"/>
                  <a:gd name="T27" fmla="*/ 1 h 3"/>
                  <a:gd name="T28" fmla="*/ 1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2"/>
                    </a:moveTo>
                    <a:cubicBezTo>
                      <a:pt x="0" y="1"/>
                      <a:pt x="1" y="1"/>
                      <a:pt x="1" y="1"/>
                    </a:cubicBezTo>
                    <a:cubicBezTo>
                      <a:pt x="1" y="1"/>
                      <a:pt x="1" y="1"/>
                      <a:pt x="1" y="1"/>
                    </a:cubicBezTo>
                    <a:cubicBezTo>
                      <a:pt x="1" y="0"/>
                      <a:pt x="1" y="0"/>
                      <a:pt x="1" y="0"/>
                    </a:cubicBezTo>
                    <a:cubicBezTo>
                      <a:pt x="1" y="0"/>
                      <a:pt x="1" y="0"/>
                      <a:pt x="1" y="0"/>
                    </a:cubicBezTo>
                    <a:cubicBezTo>
                      <a:pt x="1" y="0"/>
                      <a:pt x="2" y="0"/>
                      <a:pt x="2" y="0"/>
                    </a:cubicBezTo>
                    <a:cubicBezTo>
                      <a:pt x="2" y="0"/>
                      <a:pt x="2" y="0"/>
                      <a:pt x="2" y="0"/>
                    </a:cubicBezTo>
                    <a:cubicBezTo>
                      <a:pt x="3" y="0"/>
                      <a:pt x="3" y="1"/>
                      <a:pt x="3" y="1"/>
                    </a:cubicBezTo>
                    <a:cubicBezTo>
                      <a:pt x="3" y="1"/>
                      <a:pt x="3" y="1"/>
                      <a:pt x="3" y="1"/>
                    </a:cubicBezTo>
                    <a:cubicBezTo>
                      <a:pt x="3" y="2"/>
                      <a:pt x="2" y="2"/>
                      <a:pt x="1" y="3"/>
                    </a:cubicBezTo>
                    <a:cubicBezTo>
                      <a:pt x="1" y="3"/>
                      <a:pt x="1" y="3"/>
                      <a:pt x="1" y="3"/>
                    </a:cubicBezTo>
                    <a:cubicBezTo>
                      <a:pt x="1" y="3"/>
                      <a:pt x="0" y="2"/>
                      <a:pt x="0" y="2"/>
                    </a:cubicBezTo>
                    <a:close/>
                    <a:moveTo>
                      <a:pt x="1" y="2"/>
                    </a:moveTo>
                    <a:cubicBezTo>
                      <a:pt x="1" y="1"/>
                      <a:pt x="1" y="1"/>
                      <a:pt x="1" y="1"/>
                    </a:cubicBezTo>
                    <a:cubicBezTo>
                      <a:pt x="1" y="2"/>
                      <a:pt x="1" y="2"/>
                      <a:pt x="1" y="2"/>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4" name="ïSļîďè"/>
              <p:cNvSpPr/>
              <p:nvPr/>
            </p:nvSpPr>
            <p:spPr bwMode="auto">
              <a:xfrm>
                <a:off x="11131434" y="6532786"/>
                <a:ext cx="5431" cy="2716"/>
              </a:xfrm>
              <a:custGeom>
                <a:avLst/>
                <a:gdLst>
                  <a:gd name="T0" fmla="*/ 0 w 2"/>
                  <a:gd name="T1" fmla="*/ 0 h 1"/>
                  <a:gd name="T2" fmla="*/ 0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0"/>
                      <a:pt x="1" y="0"/>
                    </a:cubicBezTo>
                    <a:cubicBezTo>
                      <a:pt x="1"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5" name="ïŝļíďê"/>
              <p:cNvSpPr/>
              <p:nvPr/>
            </p:nvSpPr>
            <p:spPr bwMode="auto">
              <a:xfrm>
                <a:off x="11128718" y="6528711"/>
                <a:ext cx="8147" cy="6790"/>
              </a:xfrm>
              <a:custGeom>
                <a:avLst/>
                <a:gdLst>
                  <a:gd name="T0" fmla="*/ 0 w 3"/>
                  <a:gd name="T1" fmla="*/ 1 h 2"/>
                  <a:gd name="T2" fmla="*/ 1 w 3"/>
                  <a:gd name="T3" fmla="*/ 0 h 2"/>
                  <a:gd name="T4" fmla="*/ 1 w 3"/>
                  <a:gd name="T5" fmla="*/ 0 h 2"/>
                  <a:gd name="T6" fmla="*/ 1 w 3"/>
                  <a:gd name="T7" fmla="*/ 0 h 2"/>
                  <a:gd name="T8" fmla="*/ 1 w 3"/>
                  <a:gd name="T9" fmla="*/ 0 h 2"/>
                  <a:gd name="T10" fmla="*/ 2 w 3"/>
                  <a:gd name="T11" fmla="*/ 0 h 2"/>
                  <a:gd name="T12" fmla="*/ 2 w 3"/>
                  <a:gd name="T13" fmla="*/ 0 h 2"/>
                  <a:gd name="T14" fmla="*/ 3 w 3"/>
                  <a:gd name="T15" fmla="*/ 1 h 2"/>
                  <a:gd name="T16" fmla="*/ 3 w 3"/>
                  <a:gd name="T17" fmla="*/ 1 h 2"/>
                  <a:gd name="T18" fmla="*/ 1 w 3"/>
                  <a:gd name="T19" fmla="*/ 2 h 2"/>
                  <a:gd name="T20" fmla="*/ 1 w 3"/>
                  <a:gd name="T21" fmla="*/ 2 h 2"/>
                  <a:gd name="T22" fmla="*/ 0 w 3"/>
                  <a:gd name="T23" fmla="*/ 1 h 2"/>
                  <a:gd name="T24" fmla="*/ 1 w 3"/>
                  <a:gd name="T25" fmla="*/ 1 h 2"/>
                  <a:gd name="T26" fmla="*/ 1 w 3"/>
                  <a:gd name="T27" fmla="*/ 1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1"/>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3" y="0"/>
                      <a:pt x="3" y="0"/>
                      <a:pt x="3" y="1"/>
                    </a:cubicBezTo>
                    <a:cubicBezTo>
                      <a:pt x="3" y="1"/>
                      <a:pt x="3" y="1"/>
                      <a:pt x="3" y="1"/>
                    </a:cubicBezTo>
                    <a:cubicBezTo>
                      <a:pt x="3" y="2"/>
                      <a:pt x="2" y="2"/>
                      <a:pt x="1" y="2"/>
                    </a:cubicBezTo>
                    <a:cubicBezTo>
                      <a:pt x="1" y="2"/>
                      <a:pt x="1" y="2"/>
                      <a:pt x="1" y="2"/>
                    </a:cubicBezTo>
                    <a:cubicBezTo>
                      <a:pt x="1" y="2"/>
                      <a:pt x="0" y="2"/>
                      <a:pt x="0"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6" name="îṣḻíḑè"/>
              <p:cNvSpPr/>
              <p:nvPr/>
            </p:nvSpPr>
            <p:spPr bwMode="auto">
              <a:xfrm>
                <a:off x="11134149" y="6523280"/>
                <a:ext cx="8147" cy="2716"/>
              </a:xfrm>
              <a:custGeom>
                <a:avLst/>
                <a:gdLst>
                  <a:gd name="T0" fmla="*/ 1 w 3"/>
                  <a:gd name="T1" fmla="*/ 0 h 1"/>
                  <a:gd name="T2" fmla="*/ 1 w 3"/>
                  <a:gd name="T3" fmla="*/ 1 h 1"/>
                  <a:gd name="T4" fmla="*/ 2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1" y="1"/>
                    </a:cubicBezTo>
                    <a:cubicBezTo>
                      <a:pt x="2" y="1"/>
                      <a:pt x="3" y="0"/>
                      <a:pt x="2"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7" name="ïṥ1ïḍe"/>
              <p:cNvSpPr/>
              <p:nvPr/>
            </p:nvSpPr>
            <p:spPr bwMode="auto">
              <a:xfrm>
                <a:off x="11134149" y="6523280"/>
                <a:ext cx="8147" cy="5431"/>
              </a:xfrm>
              <a:custGeom>
                <a:avLst/>
                <a:gdLst>
                  <a:gd name="T0" fmla="*/ 0 w 3"/>
                  <a:gd name="T1" fmla="*/ 1 h 2"/>
                  <a:gd name="T2" fmla="*/ 0 w 3"/>
                  <a:gd name="T3" fmla="*/ 0 h 2"/>
                  <a:gd name="T4" fmla="*/ 0 w 3"/>
                  <a:gd name="T5" fmla="*/ 0 h 2"/>
                  <a:gd name="T6" fmla="*/ 1 w 3"/>
                  <a:gd name="T7" fmla="*/ 0 h 2"/>
                  <a:gd name="T8" fmla="*/ 1 w 3"/>
                  <a:gd name="T9" fmla="*/ 0 h 2"/>
                  <a:gd name="T10" fmla="*/ 2 w 3"/>
                  <a:gd name="T11" fmla="*/ 0 h 2"/>
                  <a:gd name="T12" fmla="*/ 2 w 3"/>
                  <a:gd name="T13" fmla="*/ 0 h 2"/>
                  <a:gd name="T14" fmla="*/ 3 w 3"/>
                  <a:gd name="T15" fmla="*/ 0 h 2"/>
                  <a:gd name="T16" fmla="*/ 3 w 3"/>
                  <a:gd name="T17" fmla="*/ 0 h 2"/>
                  <a:gd name="T18" fmla="*/ 1 w 3"/>
                  <a:gd name="T19" fmla="*/ 2 h 2"/>
                  <a:gd name="T20" fmla="*/ 1 w 3"/>
                  <a:gd name="T21" fmla="*/ 2 h 2"/>
                  <a:gd name="T22" fmla="*/ 0 w 3"/>
                  <a:gd name="T23" fmla="*/ 1 h 2"/>
                  <a:gd name="T24" fmla="*/ 1 w 3"/>
                  <a:gd name="T25" fmla="*/ 1 h 2"/>
                  <a:gd name="T26" fmla="*/ 1 w 3"/>
                  <a:gd name="T27" fmla="*/ 0 h 2"/>
                  <a:gd name="T28" fmla="*/ 1 w 3"/>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1"/>
                    </a:moveTo>
                    <a:cubicBezTo>
                      <a:pt x="0" y="0"/>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0"/>
                      <a:pt x="3" y="0"/>
                      <a:pt x="3" y="0"/>
                    </a:cubicBezTo>
                    <a:cubicBezTo>
                      <a:pt x="3" y="0"/>
                      <a:pt x="3" y="0"/>
                      <a:pt x="3" y="0"/>
                    </a:cubicBezTo>
                    <a:cubicBezTo>
                      <a:pt x="3" y="1"/>
                      <a:pt x="2" y="2"/>
                      <a:pt x="1" y="2"/>
                    </a:cubicBezTo>
                    <a:cubicBezTo>
                      <a:pt x="1" y="2"/>
                      <a:pt x="1" y="2"/>
                      <a:pt x="1" y="2"/>
                    </a:cubicBezTo>
                    <a:cubicBezTo>
                      <a:pt x="0" y="2"/>
                      <a:pt x="0" y="1"/>
                      <a:pt x="0"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8" name="íşliḑê"/>
              <p:cNvSpPr/>
              <p:nvPr/>
            </p:nvSpPr>
            <p:spPr bwMode="auto">
              <a:xfrm>
                <a:off x="11249568" y="6430945"/>
                <a:ext cx="14937" cy="8147"/>
              </a:xfrm>
              <a:custGeom>
                <a:avLst/>
                <a:gdLst>
                  <a:gd name="T0" fmla="*/ 2 w 5"/>
                  <a:gd name="T1" fmla="*/ 0 h 3"/>
                  <a:gd name="T2" fmla="*/ 1 w 5"/>
                  <a:gd name="T3" fmla="*/ 2 h 3"/>
                  <a:gd name="T4" fmla="*/ 3 w 5"/>
                  <a:gd name="T5" fmla="*/ 2 h 3"/>
                  <a:gd name="T6" fmla="*/ 2 w 5"/>
                  <a:gd name="T7" fmla="*/ 0 h 3"/>
                </a:gdLst>
                <a:ahLst/>
                <a:cxnLst>
                  <a:cxn ang="0">
                    <a:pos x="T0" y="T1"/>
                  </a:cxn>
                  <a:cxn ang="0">
                    <a:pos x="T2" y="T3"/>
                  </a:cxn>
                  <a:cxn ang="0">
                    <a:pos x="T4" y="T5"/>
                  </a:cxn>
                  <a:cxn ang="0">
                    <a:pos x="T6" y="T7"/>
                  </a:cxn>
                </a:cxnLst>
                <a:rect l="0" t="0" r="r" b="b"/>
                <a:pathLst>
                  <a:path w="5" h="3">
                    <a:moveTo>
                      <a:pt x="2" y="0"/>
                    </a:moveTo>
                    <a:cubicBezTo>
                      <a:pt x="2" y="0"/>
                      <a:pt x="0" y="1"/>
                      <a:pt x="1" y="2"/>
                    </a:cubicBezTo>
                    <a:cubicBezTo>
                      <a:pt x="2" y="3"/>
                      <a:pt x="5" y="2"/>
                      <a:pt x="3" y="2"/>
                    </a:cubicBezTo>
                    <a:cubicBezTo>
                      <a:pt x="2" y="1"/>
                      <a:pt x="2" y="0"/>
                      <a:pt x="2" y="0"/>
                    </a:cubicBezTo>
                    <a:close/>
                  </a:path>
                </a:pathLst>
              </a:custGeom>
              <a:solidFill>
                <a:srgbClr val="E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9" name="iṣ1íḋé"/>
              <p:cNvSpPr/>
              <p:nvPr/>
            </p:nvSpPr>
            <p:spPr bwMode="auto">
              <a:xfrm>
                <a:off x="11249568" y="6430945"/>
                <a:ext cx="12221" cy="8147"/>
              </a:xfrm>
              <a:custGeom>
                <a:avLst/>
                <a:gdLst>
                  <a:gd name="T0" fmla="*/ 0 w 4"/>
                  <a:gd name="T1" fmla="*/ 3 h 3"/>
                  <a:gd name="T2" fmla="*/ 0 w 4"/>
                  <a:gd name="T3" fmla="*/ 2 h 3"/>
                  <a:gd name="T4" fmla="*/ 0 w 4"/>
                  <a:gd name="T5" fmla="*/ 2 h 3"/>
                  <a:gd name="T6" fmla="*/ 1 w 4"/>
                  <a:gd name="T7" fmla="*/ 0 h 3"/>
                  <a:gd name="T8" fmla="*/ 1 w 4"/>
                  <a:gd name="T9" fmla="*/ 0 h 3"/>
                  <a:gd name="T10" fmla="*/ 2 w 4"/>
                  <a:gd name="T11" fmla="*/ 0 h 3"/>
                  <a:gd name="T12" fmla="*/ 2 w 4"/>
                  <a:gd name="T13" fmla="*/ 0 h 3"/>
                  <a:gd name="T14" fmla="*/ 4 w 4"/>
                  <a:gd name="T15" fmla="*/ 1 h 3"/>
                  <a:gd name="T16" fmla="*/ 4 w 4"/>
                  <a:gd name="T17" fmla="*/ 1 h 3"/>
                  <a:gd name="T18" fmla="*/ 4 w 4"/>
                  <a:gd name="T19" fmla="*/ 2 h 3"/>
                  <a:gd name="T20" fmla="*/ 4 w 4"/>
                  <a:gd name="T21" fmla="*/ 2 h 3"/>
                  <a:gd name="T22" fmla="*/ 2 w 4"/>
                  <a:gd name="T23" fmla="*/ 3 h 3"/>
                  <a:gd name="T24" fmla="*/ 2 w 4"/>
                  <a:gd name="T25" fmla="*/ 3 h 3"/>
                  <a:gd name="T26" fmla="*/ 0 w 4"/>
                  <a:gd name="T27" fmla="*/ 3 h 3"/>
                  <a:gd name="T28" fmla="*/ 2 w 4"/>
                  <a:gd name="T29" fmla="*/ 2 h 3"/>
                  <a:gd name="T30" fmla="*/ 2 w 4"/>
                  <a:gd name="T31" fmla="*/ 1 h 3"/>
                  <a:gd name="T32" fmla="*/ 2 w 4"/>
                  <a:gd name="T33" fmla="*/ 1 h 3"/>
                  <a:gd name="T34" fmla="*/ 1 w 4"/>
                  <a:gd name="T35" fmla="*/ 1 h 3"/>
                  <a:gd name="T36" fmla="*/ 1 w 4"/>
                  <a:gd name="T37" fmla="*/ 1 h 3"/>
                  <a:gd name="T38" fmla="*/ 2 w 4"/>
                  <a:gd name="T39" fmla="*/ 2 h 3"/>
                  <a:gd name="T40" fmla="*/ 2 w 4"/>
                  <a:gd name="T41" fmla="*/ 2 h 3"/>
                  <a:gd name="T42" fmla="*/ 2 w 4"/>
                  <a:gd name="T43" fmla="*/ 2 h 3"/>
                  <a:gd name="T44" fmla="*/ 1 w 4"/>
                  <a:gd name="T45" fmla="*/ 1 h 3"/>
                  <a:gd name="T46" fmla="*/ 2 w 4"/>
                  <a:gd name="T47" fmla="*/ 0 h 3"/>
                  <a:gd name="T48" fmla="*/ 1 w 4"/>
                  <a:gd name="T4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3">
                    <a:moveTo>
                      <a:pt x="0" y="3"/>
                    </a:moveTo>
                    <a:cubicBezTo>
                      <a:pt x="0" y="2"/>
                      <a:pt x="0" y="2"/>
                      <a:pt x="0" y="2"/>
                    </a:cubicBezTo>
                    <a:cubicBezTo>
                      <a:pt x="0" y="2"/>
                      <a:pt x="0" y="2"/>
                      <a:pt x="0" y="2"/>
                    </a:cubicBezTo>
                    <a:cubicBezTo>
                      <a:pt x="0" y="0"/>
                      <a:pt x="1" y="0"/>
                      <a:pt x="1" y="0"/>
                    </a:cubicBezTo>
                    <a:cubicBezTo>
                      <a:pt x="1" y="0"/>
                      <a:pt x="1" y="0"/>
                      <a:pt x="1" y="0"/>
                    </a:cubicBezTo>
                    <a:cubicBezTo>
                      <a:pt x="2" y="0"/>
                      <a:pt x="2" y="0"/>
                      <a:pt x="2" y="0"/>
                    </a:cubicBezTo>
                    <a:cubicBezTo>
                      <a:pt x="2" y="0"/>
                      <a:pt x="2" y="0"/>
                      <a:pt x="2" y="0"/>
                    </a:cubicBezTo>
                    <a:cubicBezTo>
                      <a:pt x="2" y="0"/>
                      <a:pt x="3" y="0"/>
                      <a:pt x="4" y="1"/>
                    </a:cubicBezTo>
                    <a:cubicBezTo>
                      <a:pt x="4" y="1"/>
                      <a:pt x="4" y="1"/>
                      <a:pt x="4" y="1"/>
                    </a:cubicBezTo>
                    <a:cubicBezTo>
                      <a:pt x="4" y="1"/>
                      <a:pt x="4" y="1"/>
                      <a:pt x="4" y="2"/>
                    </a:cubicBezTo>
                    <a:cubicBezTo>
                      <a:pt x="4" y="2"/>
                      <a:pt x="4" y="2"/>
                      <a:pt x="4" y="2"/>
                    </a:cubicBezTo>
                    <a:cubicBezTo>
                      <a:pt x="4" y="3"/>
                      <a:pt x="3" y="3"/>
                      <a:pt x="2" y="3"/>
                    </a:cubicBezTo>
                    <a:cubicBezTo>
                      <a:pt x="2" y="3"/>
                      <a:pt x="2" y="3"/>
                      <a:pt x="2" y="3"/>
                    </a:cubicBezTo>
                    <a:cubicBezTo>
                      <a:pt x="2" y="3"/>
                      <a:pt x="1" y="3"/>
                      <a:pt x="0" y="3"/>
                    </a:cubicBezTo>
                    <a:close/>
                    <a:moveTo>
                      <a:pt x="2" y="2"/>
                    </a:moveTo>
                    <a:cubicBezTo>
                      <a:pt x="2" y="1"/>
                      <a:pt x="2" y="1"/>
                      <a:pt x="2" y="1"/>
                    </a:cubicBezTo>
                    <a:cubicBezTo>
                      <a:pt x="2" y="1"/>
                      <a:pt x="2" y="1"/>
                      <a:pt x="2" y="1"/>
                    </a:cubicBezTo>
                    <a:cubicBezTo>
                      <a:pt x="1" y="1"/>
                      <a:pt x="1" y="1"/>
                      <a:pt x="1" y="1"/>
                    </a:cubicBezTo>
                    <a:cubicBezTo>
                      <a:pt x="1" y="1"/>
                      <a:pt x="1" y="1"/>
                      <a:pt x="1" y="1"/>
                    </a:cubicBezTo>
                    <a:cubicBezTo>
                      <a:pt x="1" y="2"/>
                      <a:pt x="2" y="2"/>
                      <a:pt x="2" y="2"/>
                    </a:cubicBezTo>
                    <a:cubicBezTo>
                      <a:pt x="2" y="2"/>
                      <a:pt x="2" y="2"/>
                      <a:pt x="2" y="2"/>
                    </a:cubicBezTo>
                    <a:cubicBezTo>
                      <a:pt x="2" y="2"/>
                      <a:pt x="2" y="2"/>
                      <a:pt x="2" y="2"/>
                    </a:cubicBezTo>
                    <a:close/>
                    <a:moveTo>
                      <a:pt x="1" y="1"/>
                    </a:moveTo>
                    <a:cubicBezTo>
                      <a:pt x="2" y="0"/>
                      <a:pt x="2" y="0"/>
                      <a:pt x="2"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0" name="ïS1iḋè"/>
              <p:cNvSpPr/>
              <p:nvPr/>
            </p:nvSpPr>
            <p:spPr bwMode="auto">
              <a:xfrm>
                <a:off x="10874798" y="6441808"/>
                <a:ext cx="457600" cy="194175"/>
              </a:xfrm>
              <a:custGeom>
                <a:avLst/>
                <a:gdLst>
                  <a:gd name="T0" fmla="*/ 10 w 162"/>
                  <a:gd name="T1" fmla="*/ 68 h 69"/>
                  <a:gd name="T2" fmla="*/ 6 w 162"/>
                  <a:gd name="T3" fmla="*/ 67 h 69"/>
                  <a:gd name="T4" fmla="*/ 5 w 162"/>
                  <a:gd name="T5" fmla="*/ 67 h 69"/>
                  <a:gd name="T6" fmla="*/ 1 w 162"/>
                  <a:gd name="T7" fmla="*/ 63 h 69"/>
                  <a:gd name="T8" fmla="*/ 0 w 162"/>
                  <a:gd name="T9" fmla="*/ 59 h 69"/>
                  <a:gd name="T10" fmla="*/ 0 w 162"/>
                  <a:gd name="T11" fmla="*/ 56 h 69"/>
                  <a:gd name="T12" fmla="*/ 0 w 162"/>
                  <a:gd name="T13" fmla="*/ 54 h 69"/>
                  <a:gd name="T14" fmla="*/ 2 w 162"/>
                  <a:gd name="T15" fmla="*/ 52 h 69"/>
                  <a:gd name="T16" fmla="*/ 7 w 162"/>
                  <a:gd name="T17" fmla="*/ 48 h 69"/>
                  <a:gd name="T18" fmla="*/ 7 w 162"/>
                  <a:gd name="T19" fmla="*/ 46 h 69"/>
                  <a:gd name="T20" fmla="*/ 11 w 162"/>
                  <a:gd name="T21" fmla="*/ 46 h 69"/>
                  <a:gd name="T22" fmla="*/ 14 w 162"/>
                  <a:gd name="T23" fmla="*/ 44 h 69"/>
                  <a:gd name="T24" fmla="*/ 17 w 162"/>
                  <a:gd name="T25" fmla="*/ 44 h 69"/>
                  <a:gd name="T26" fmla="*/ 20 w 162"/>
                  <a:gd name="T27" fmla="*/ 42 h 69"/>
                  <a:gd name="T28" fmla="*/ 22 w 162"/>
                  <a:gd name="T29" fmla="*/ 43 h 69"/>
                  <a:gd name="T30" fmla="*/ 25 w 162"/>
                  <a:gd name="T31" fmla="*/ 42 h 69"/>
                  <a:gd name="T32" fmla="*/ 29 w 162"/>
                  <a:gd name="T33" fmla="*/ 43 h 69"/>
                  <a:gd name="T34" fmla="*/ 30 w 162"/>
                  <a:gd name="T35" fmla="*/ 50 h 69"/>
                  <a:gd name="T36" fmla="*/ 28 w 162"/>
                  <a:gd name="T37" fmla="*/ 51 h 69"/>
                  <a:gd name="T38" fmla="*/ 26 w 162"/>
                  <a:gd name="T39" fmla="*/ 55 h 69"/>
                  <a:gd name="T40" fmla="*/ 25 w 162"/>
                  <a:gd name="T41" fmla="*/ 59 h 69"/>
                  <a:gd name="T42" fmla="*/ 23 w 162"/>
                  <a:gd name="T43" fmla="*/ 63 h 69"/>
                  <a:gd name="T44" fmla="*/ 21 w 162"/>
                  <a:gd name="T45" fmla="*/ 63 h 69"/>
                  <a:gd name="T46" fmla="*/ 18 w 162"/>
                  <a:gd name="T47" fmla="*/ 66 h 69"/>
                  <a:gd name="T48" fmla="*/ 16 w 162"/>
                  <a:gd name="T49" fmla="*/ 67 h 69"/>
                  <a:gd name="T50" fmla="*/ 15 w 162"/>
                  <a:gd name="T51" fmla="*/ 68 h 69"/>
                  <a:gd name="T52" fmla="*/ 13 w 162"/>
                  <a:gd name="T53" fmla="*/ 69 h 69"/>
                  <a:gd name="T54" fmla="*/ 13 w 162"/>
                  <a:gd name="T55" fmla="*/ 68 h 69"/>
                  <a:gd name="T56" fmla="*/ 15 w 162"/>
                  <a:gd name="T57" fmla="*/ 65 h 69"/>
                  <a:gd name="T58" fmla="*/ 17 w 162"/>
                  <a:gd name="T59" fmla="*/ 65 h 69"/>
                  <a:gd name="T60" fmla="*/ 19 w 162"/>
                  <a:gd name="T61" fmla="*/ 63 h 69"/>
                  <a:gd name="T62" fmla="*/ 23 w 162"/>
                  <a:gd name="T63" fmla="*/ 61 h 69"/>
                  <a:gd name="T64" fmla="*/ 24 w 162"/>
                  <a:gd name="T65" fmla="*/ 58 h 69"/>
                  <a:gd name="T66" fmla="*/ 25 w 162"/>
                  <a:gd name="T67" fmla="*/ 53 h 69"/>
                  <a:gd name="T68" fmla="*/ 27 w 162"/>
                  <a:gd name="T69" fmla="*/ 51 h 69"/>
                  <a:gd name="T70" fmla="*/ 27 w 162"/>
                  <a:gd name="T71" fmla="*/ 50 h 69"/>
                  <a:gd name="T72" fmla="*/ 29 w 162"/>
                  <a:gd name="T73" fmla="*/ 49 h 69"/>
                  <a:gd name="T74" fmla="*/ 28 w 162"/>
                  <a:gd name="T75" fmla="*/ 45 h 69"/>
                  <a:gd name="T76" fmla="*/ 25 w 162"/>
                  <a:gd name="T77" fmla="*/ 44 h 69"/>
                  <a:gd name="T78" fmla="*/ 22 w 162"/>
                  <a:gd name="T79" fmla="*/ 44 h 69"/>
                  <a:gd name="T80" fmla="*/ 20 w 162"/>
                  <a:gd name="T81" fmla="*/ 44 h 69"/>
                  <a:gd name="T82" fmla="*/ 17 w 162"/>
                  <a:gd name="T83" fmla="*/ 45 h 69"/>
                  <a:gd name="T84" fmla="*/ 15 w 162"/>
                  <a:gd name="T85" fmla="*/ 45 h 69"/>
                  <a:gd name="T86" fmla="*/ 12 w 162"/>
                  <a:gd name="T87" fmla="*/ 46 h 69"/>
                  <a:gd name="T88" fmla="*/ 10 w 162"/>
                  <a:gd name="T89" fmla="*/ 47 h 69"/>
                  <a:gd name="T90" fmla="*/ 8 w 162"/>
                  <a:gd name="T91" fmla="*/ 47 h 69"/>
                  <a:gd name="T92" fmla="*/ 8 w 162"/>
                  <a:gd name="T93" fmla="*/ 49 h 69"/>
                  <a:gd name="T94" fmla="*/ 1 w 162"/>
                  <a:gd name="T95" fmla="*/ 54 h 69"/>
                  <a:gd name="T96" fmla="*/ 1 w 162"/>
                  <a:gd name="T97" fmla="*/ 55 h 69"/>
                  <a:gd name="T98" fmla="*/ 1 w 162"/>
                  <a:gd name="T99" fmla="*/ 57 h 69"/>
                  <a:gd name="T100" fmla="*/ 1 w 162"/>
                  <a:gd name="T101" fmla="*/ 60 h 69"/>
                  <a:gd name="T102" fmla="*/ 2 w 162"/>
                  <a:gd name="T103" fmla="*/ 64 h 69"/>
                  <a:gd name="T104" fmla="*/ 5 w 162"/>
                  <a:gd name="T105" fmla="*/ 66 h 69"/>
                  <a:gd name="T106" fmla="*/ 7 w 162"/>
                  <a:gd name="T107" fmla="*/ 67 h 69"/>
                  <a:gd name="T108" fmla="*/ 11 w 162"/>
                  <a:gd name="T109" fmla="*/ 68 h 69"/>
                  <a:gd name="T110" fmla="*/ 7 w 162"/>
                  <a:gd name="T111" fmla="*/ 67 h 69"/>
                  <a:gd name="T112" fmla="*/ 23 w 162"/>
                  <a:gd name="T113" fmla="*/ 60 h 69"/>
                  <a:gd name="T114" fmla="*/ 160 w 162"/>
                  <a:gd name="T115" fmla="*/ 15 h 69"/>
                  <a:gd name="T116" fmla="*/ 159 w 162"/>
                  <a:gd name="T117" fmla="*/ 18 h 69"/>
                  <a:gd name="T118" fmla="*/ 159 w 162"/>
                  <a:gd name="T119" fmla="*/ 7 h 69"/>
                  <a:gd name="T120" fmla="*/ 159 w 162"/>
                  <a:gd name="T121" fmla="*/ 9 h 69"/>
                  <a:gd name="T122" fmla="*/ 135 w 162"/>
                  <a:gd name="T123" fmla="*/ 0 h 69"/>
                  <a:gd name="T124" fmla="*/ 134 w 162"/>
                  <a:gd name="T125"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 h="69">
                    <a:moveTo>
                      <a:pt x="12" y="69"/>
                    </a:moveTo>
                    <a:cubicBezTo>
                      <a:pt x="12" y="69"/>
                      <a:pt x="12" y="69"/>
                      <a:pt x="11" y="69"/>
                    </a:cubicBezTo>
                    <a:cubicBezTo>
                      <a:pt x="11" y="69"/>
                      <a:pt x="11" y="69"/>
                      <a:pt x="11" y="69"/>
                    </a:cubicBezTo>
                    <a:cubicBezTo>
                      <a:pt x="11" y="69"/>
                      <a:pt x="11" y="69"/>
                      <a:pt x="11" y="69"/>
                    </a:cubicBezTo>
                    <a:cubicBezTo>
                      <a:pt x="11" y="69"/>
                      <a:pt x="11" y="69"/>
                      <a:pt x="11" y="69"/>
                    </a:cubicBezTo>
                    <a:cubicBezTo>
                      <a:pt x="10" y="69"/>
                      <a:pt x="10" y="69"/>
                      <a:pt x="10" y="68"/>
                    </a:cubicBezTo>
                    <a:cubicBezTo>
                      <a:pt x="10" y="68"/>
                      <a:pt x="10" y="68"/>
                      <a:pt x="10" y="68"/>
                    </a:cubicBezTo>
                    <a:cubicBezTo>
                      <a:pt x="10" y="68"/>
                      <a:pt x="10" y="68"/>
                      <a:pt x="10" y="68"/>
                    </a:cubicBezTo>
                    <a:cubicBezTo>
                      <a:pt x="10" y="68"/>
                      <a:pt x="10" y="68"/>
                      <a:pt x="10" y="68"/>
                    </a:cubicBezTo>
                    <a:cubicBezTo>
                      <a:pt x="10" y="68"/>
                      <a:pt x="9" y="68"/>
                      <a:pt x="9" y="68"/>
                    </a:cubicBezTo>
                    <a:cubicBezTo>
                      <a:pt x="9" y="68"/>
                      <a:pt x="9" y="68"/>
                      <a:pt x="9" y="68"/>
                    </a:cubicBezTo>
                    <a:cubicBezTo>
                      <a:pt x="9" y="68"/>
                      <a:pt x="8" y="68"/>
                      <a:pt x="8" y="68"/>
                    </a:cubicBezTo>
                    <a:cubicBezTo>
                      <a:pt x="8" y="68"/>
                      <a:pt x="8" y="68"/>
                      <a:pt x="8" y="68"/>
                    </a:cubicBezTo>
                    <a:cubicBezTo>
                      <a:pt x="8" y="68"/>
                      <a:pt x="7" y="68"/>
                      <a:pt x="7" y="68"/>
                    </a:cubicBezTo>
                    <a:cubicBezTo>
                      <a:pt x="7" y="68"/>
                      <a:pt x="7" y="68"/>
                      <a:pt x="7" y="68"/>
                    </a:cubicBezTo>
                    <a:cubicBezTo>
                      <a:pt x="7" y="68"/>
                      <a:pt x="6" y="68"/>
                      <a:pt x="6" y="67"/>
                    </a:cubicBezTo>
                    <a:cubicBezTo>
                      <a:pt x="6" y="67"/>
                      <a:pt x="6" y="67"/>
                      <a:pt x="6" y="67"/>
                    </a:cubicBezTo>
                    <a:cubicBezTo>
                      <a:pt x="6" y="67"/>
                      <a:pt x="6" y="67"/>
                      <a:pt x="6" y="67"/>
                    </a:cubicBezTo>
                    <a:cubicBezTo>
                      <a:pt x="6" y="67"/>
                      <a:pt x="6" y="67"/>
                      <a:pt x="6" y="67"/>
                    </a:cubicBezTo>
                    <a:cubicBezTo>
                      <a:pt x="6" y="67"/>
                      <a:pt x="6" y="67"/>
                      <a:pt x="6" y="67"/>
                    </a:cubicBezTo>
                    <a:cubicBezTo>
                      <a:pt x="6" y="67"/>
                      <a:pt x="6" y="67"/>
                      <a:pt x="6" y="67"/>
                    </a:cubicBezTo>
                    <a:cubicBezTo>
                      <a:pt x="6" y="67"/>
                      <a:pt x="6" y="67"/>
                      <a:pt x="5" y="67"/>
                    </a:cubicBezTo>
                    <a:cubicBezTo>
                      <a:pt x="5" y="67"/>
                      <a:pt x="5" y="67"/>
                      <a:pt x="5" y="67"/>
                    </a:cubicBezTo>
                    <a:cubicBezTo>
                      <a:pt x="5" y="67"/>
                      <a:pt x="5" y="67"/>
                      <a:pt x="5" y="67"/>
                    </a:cubicBezTo>
                    <a:cubicBezTo>
                      <a:pt x="5" y="67"/>
                      <a:pt x="4" y="67"/>
                      <a:pt x="4" y="66"/>
                    </a:cubicBezTo>
                    <a:cubicBezTo>
                      <a:pt x="4" y="66"/>
                      <a:pt x="4" y="66"/>
                      <a:pt x="4" y="66"/>
                    </a:cubicBezTo>
                    <a:cubicBezTo>
                      <a:pt x="4" y="66"/>
                      <a:pt x="2" y="65"/>
                      <a:pt x="1" y="65"/>
                    </a:cubicBezTo>
                    <a:cubicBezTo>
                      <a:pt x="1" y="65"/>
                      <a:pt x="1" y="65"/>
                      <a:pt x="1" y="65"/>
                    </a:cubicBezTo>
                    <a:cubicBezTo>
                      <a:pt x="1" y="65"/>
                      <a:pt x="1" y="64"/>
                      <a:pt x="1" y="64"/>
                    </a:cubicBezTo>
                    <a:cubicBezTo>
                      <a:pt x="1" y="64"/>
                      <a:pt x="1" y="64"/>
                      <a:pt x="1" y="64"/>
                    </a:cubicBezTo>
                    <a:cubicBezTo>
                      <a:pt x="1" y="64"/>
                      <a:pt x="1" y="63"/>
                      <a:pt x="1" y="63"/>
                    </a:cubicBezTo>
                    <a:cubicBezTo>
                      <a:pt x="1" y="63"/>
                      <a:pt x="1" y="63"/>
                      <a:pt x="1" y="63"/>
                    </a:cubicBezTo>
                    <a:cubicBezTo>
                      <a:pt x="1" y="62"/>
                      <a:pt x="1" y="62"/>
                      <a:pt x="1" y="62"/>
                    </a:cubicBezTo>
                    <a:cubicBezTo>
                      <a:pt x="1" y="62"/>
                      <a:pt x="1" y="62"/>
                      <a:pt x="1" y="62"/>
                    </a:cubicBezTo>
                    <a:cubicBezTo>
                      <a:pt x="1" y="61"/>
                      <a:pt x="1" y="62"/>
                      <a:pt x="0" y="61"/>
                    </a:cubicBezTo>
                    <a:cubicBezTo>
                      <a:pt x="0" y="61"/>
                      <a:pt x="0" y="61"/>
                      <a:pt x="0" y="61"/>
                    </a:cubicBezTo>
                    <a:cubicBezTo>
                      <a:pt x="0" y="61"/>
                      <a:pt x="0" y="60"/>
                      <a:pt x="0" y="60"/>
                    </a:cubicBezTo>
                    <a:cubicBezTo>
                      <a:pt x="0" y="60"/>
                      <a:pt x="0" y="60"/>
                      <a:pt x="0" y="60"/>
                    </a:cubicBezTo>
                    <a:cubicBezTo>
                      <a:pt x="0" y="59"/>
                      <a:pt x="0" y="59"/>
                      <a:pt x="0" y="59"/>
                    </a:cubicBezTo>
                    <a:cubicBezTo>
                      <a:pt x="0" y="59"/>
                      <a:pt x="0" y="59"/>
                      <a:pt x="0" y="59"/>
                    </a:cubicBezTo>
                    <a:cubicBezTo>
                      <a:pt x="0" y="59"/>
                      <a:pt x="0" y="58"/>
                      <a:pt x="0" y="58"/>
                    </a:cubicBezTo>
                    <a:cubicBezTo>
                      <a:pt x="0" y="58"/>
                      <a:pt x="0" y="58"/>
                      <a:pt x="0" y="58"/>
                    </a:cubicBezTo>
                    <a:cubicBezTo>
                      <a:pt x="0" y="58"/>
                      <a:pt x="0" y="58"/>
                      <a:pt x="0" y="57"/>
                    </a:cubicBezTo>
                    <a:cubicBezTo>
                      <a:pt x="0" y="57"/>
                      <a:pt x="0" y="57"/>
                      <a:pt x="0" y="57"/>
                    </a:cubicBezTo>
                    <a:cubicBezTo>
                      <a:pt x="0" y="57"/>
                      <a:pt x="0" y="57"/>
                      <a:pt x="0" y="57"/>
                    </a:cubicBezTo>
                    <a:cubicBezTo>
                      <a:pt x="0" y="57"/>
                      <a:pt x="0" y="57"/>
                      <a:pt x="0" y="57"/>
                    </a:cubicBezTo>
                    <a:cubicBezTo>
                      <a:pt x="0" y="56"/>
                      <a:pt x="0" y="56"/>
                      <a:pt x="0" y="56"/>
                    </a:cubicBezTo>
                    <a:cubicBezTo>
                      <a:pt x="0" y="56"/>
                      <a:pt x="0" y="56"/>
                      <a:pt x="0" y="56"/>
                    </a:cubicBezTo>
                    <a:cubicBezTo>
                      <a:pt x="0" y="56"/>
                      <a:pt x="0" y="56"/>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4"/>
                      <a:pt x="0" y="54"/>
                    </a:cubicBezTo>
                    <a:cubicBezTo>
                      <a:pt x="0" y="54"/>
                      <a:pt x="0" y="54"/>
                      <a:pt x="0" y="54"/>
                    </a:cubicBezTo>
                    <a:cubicBezTo>
                      <a:pt x="0" y="54"/>
                      <a:pt x="0" y="54"/>
                      <a:pt x="0" y="54"/>
                    </a:cubicBezTo>
                    <a:cubicBezTo>
                      <a:pt x="0" y="54"/>
                      <a:pt x="0" y="54"/>
                      <a:pt x="0" y="54"/>
                    </a:cubicBezTo>
                    <a:cubicBezTo>
                      <a:pt x="0" y="54"/>
                      <a:pt x="0" y="54"/>
                      <a:pt x="0" y="54"/>
                    </a:cubicBezTo>
                    <a:cubicBezTo>
                      <a:pt x="0" y="54"/>
                      <a:pt x="0" y="54"/>
                      <a:pt x="0" y="54"/>
                    </a:cubicBezTo>
                    <a:cubicBezTo>
                      <a:pt x="0" y="54"/>
                      <a:pt x="0" y="54"/>
                      <a:pt x="0" y="53"/>
                    </a:cubicBezTo>
                    <a:cubicBezTo>
                      <a:pt x="0" y="53"/>
                      <a:pt x="0" y="53"/>
                      <a:pt x="0" y="53"/>
                    </a:cubicBezTo>
                    <a:cubicBezTo>
                      <a:pt x="0" y="52"/>
                      <a:pt x="1" y="52"/>
                      <a:pt x="2" y="52"/>
                    </a:cubicBezTo>
                    <a:cubicBezTo>
                      <a:pt x="2" y="52"/>
                      <a:pt x="2" y="52"/>
                      <a:pt x="2" y="52"/>
                    </a:cubicBezTo>
                    <a:cubicBezTo>
                      <a:pt x="3" y="51"/>
                      <a:pt x="4" y="50"/>
                      <a:pt x="4" y="50"/>
                    </a:cubicBezTo>
                    <a:cubicBezTo>
                      <a:pt x="4" y="50"/>
                      <a:pt x="4" y="50"/>
                      <a:pt x="4" y="50"/>
                    </a:cubicBezTo>
                    <a:cubicBezTo>
                      <a:pt x="4" y="51"/>
                      <a:pt x="4" y="51"/>
                      <a:pt x="4" y="51"/>
                    </a:cubicBezTo>
                    <a:cubicBezTo>
                      <a:pt x="4" y="50"/>
                      <a:pt x="4" y="50"/>
                      <a:pt x="4" y="50"/>
                    </a:cubicBezTo>
                    <a:cubicBezTo>
                      <a:pt x="4" y="50"/>
                      <a:pt x="4" y="49"/>
                      <a:pt x="6" y="49"/>
                    </a:cubicBezTo>
                    <a:cubicBezTo>
                      <a:pt x="6" y="49"/>
                      <a:pt x="6" y="49"/>
                      <a:pt x="6" y="49"/>
                    </a:cubicBezTo>
                    <a:cubicBezTo>
                      <a:pt x="6" y="49"/>
                      <a:pt x="7" y="48"/>
                      <a:pt x="7" y="48"/>
                    </a:cubicBezTo>
                    <a:cubicBezTo>
                      <a:pt x="7" y="48"/>
                      <a:pt x="7" y="48"/>
                      <a:pt x="7" y="48"/>
                    </a:cubicBezTo>
                    <a:cubicBezTo>
                      <a:pt x="7" y="48"/>
                      <a:pt x="7" y="48"/>
                      <a:pt x="7" y="48"/>
                    </a:cubicBezTo>
                    <a:cubicBezTo>
                      <a:pt x="7" y="48"/>
                      <a:pt x="7" y="48"/>
                      <a:pt x="7" y="48"/>
                    </a:cubicBezTo>
                    <a:cubicBezTo>
                      <a:pt x="7" y="48"/>
                      <a:pt x="6" y="48"/>
                      <a:pt x="6" y="48"/>
                    </a:cubicBezTo>
                    <a:cubicBezTo>
                      <a:pt x="6" y="48"/>
                      <a:pt x="6" y="48"/>
                      <a:pt x="6" y="48"/>
                    </a:cubicBezTo>
                    <a:cubicBezTo>
                      <a:pt x="6" y="47"/>
                      <a:pt x="6" y="47"/>
                      <a:pt x="7" y="47"/>
                    </a:cubicBezTo>
                    <a:cubicBezTo>
                      <a:pt x="7" y="47"/>
                      <a:pt x="7" y="47"/>
                      <a:pt x="7" y="47"/>
                    </a:cubicBezTo>
                    <a:cubicBezTo>
                      <a:pt x="7" y="47"/>
                      <a:pt x="7" y="46"/>
                      <a:pt x="7" y="46"/>
                    </a:cubicBezTo>
                    <a:cubicBezTo>
                      <a:pt x="7" y="46"/>
                      <a:pt x="7" y="46"/>
                      <a:pt x="7" y="46"/>
                    </a:cubicBezTo>
                    <a:cubicBezTo>
                      <a:pt x="8" y="45"/>
                      <a:pt x="9" y="45"/>
                      <a:pt x="9" y="45"/>
                    </a:cubicBezTo>
                    <a:cubicBezTo>
                      <a:pt x="9" y="45"/>
                      <a:pt x="9" y="45"/>
                      <a:pt x="9" y="45"/>
                    </a:cubicBezTo>
                    <a:cubicBezTo>
                      <a:pt x="9" y="45"/>
                      <a:pt x="9" y="45"/>
                      <a:pt x="10" y="45"/>
                    </a:cubicBezTo>
                    <a:cubicBezTo>
                      <a:pt x="10" y="45"/>
                      <a:pt x="10" y="45"/>
                      <a:pt x="10" y="45"/>
                    </a:cubicBezTo>
                    <a:cubicBezTo>
                      <a:pt x="10" y="45"/>
                      <a:pt x="11" y="46"/>
                      <a:pt x="11" y="46"/>
                    </a:cubicBezTo>
                    <a:cubicBezTo>
                      <a:pt x="11" y="46"/>
                      <a:pt x="11" y="46"/>
                      <a:pt x="11" y="46"/>
                    </a:cubicBezTo>
                    <a:cubicBezTo>
                      <a:pt x="11" y="46"/>
                      <a:pt x="11" y="46"/>
                      <a:pt x="11" y="46"/>
                    </a:cubicBezTo>
                    <a:cubicBezTo>
                      <a:pt x="11" y="46"/>
                      <a:pt x="11" y="46"/>
                      <a:pt x="11" y="46"/>
                    </a:cubicBezTo>
                    <a:cubicBezTo>
                      <a:pt x="11" y="46"/>
                      <a:pt x="11" y="46"/>
                      <a:pt x="11" y="46"/>
                    </a:cubicBezTo>
                    <a:cubicBezTo>
                      <a:pt x="11" y="46"/>
                      <a:pt x="11" y="46"/>
                      <a:pt x="11" y="46"/>
                    </a:cubicBezTo>
                    <a:cubicBezTo>
                      <a:pt x="11" y="45"/>
                      <a:pt x="12" y="44"/>
                      <a:pt x="12" y="44"/>
                    </a:cubicBezTo>
                    <a:cubicBezTo>
                      <a:pt x="12" y="44"/>
                      <a:pt x="12" y="44"/>
                      <a:pt x="12" y="44"/>
                    </a:cubicBezTo>
                    <a:cubicBezTo>
                      <a:pt x="13" y="43"/>
                      <a:pt x="13" y="43"/>
                      <a:pt x="13" y="43"/>
                    </a:cubicBezTo>
                    <a:cubicBezTo>
                      <a:pt x="13" y="43"/>
                      <a:pt x="13" y="43"/>
                      <a:pt x="13" y="43"/>
                    </a:cubicBezTo>
                    <a:cubicBezTo>
                      <a:pt x="14" y="43"/>
                      <a:pt x="14" y="43"/>
                      <a:pt x="14" y="44"/>
                    </a:cubicBezTo>
                    <a:cubicBezTo>
                      <a:pt x="14" y="44"/>
                      <a:pt x="14" y="44"/>
                      <a:pt x="14" y="44"/>
                    </a:cubicBezTo>
                    <a:cubicBezTo>
                      <a:pt x="14" y="44"/>
                      <a:pt x="14" y="44"/>
                      <a:pt x="15" y="44"/>
                    </a:cubicBezTo>
                    <a:cubicBezTo>
                      <a:pt x="15" y="44"/>
                      <a:pt x="15" y="44"/>
                      <a:pt x="15" y="44"/>
                    </a:cubicBezTo>
                    <a:cubicBezTo>
                      <a:pt x="15" y="44"/>
                      <a:pt x="15" y="44"/>
                      <a:pt x="16" y="44"/>
                    </a:cubicBezTo>
                    <a:cubicBezTo>
                      <a:pt x="16" y="44"/>
                      <a:pt x="16" y="44"/>
                      <a:pt x="16" y="44"/>
                    </a:cubicBezTo>
                    <a:cubicBezTo>
                      <a:pt x="16" y="44"/>
                      <a:pt x="16" y="44"/>
                      <a:pt x="16" y="44"/>
                    </a:cubicBezTo>
                    <a:cubicBezTo>
                      <a:pt x="16" y="44"/>
                      <a:pt x="16" y="44"/>
                      <a:pt x="16" y="44"/>
                    </a:cubicBezTo>
                    <a:cubicBezTo>
                      <a:pt x="17" y="44"/>
                      <a:pt x="17" y="44"/>
                      <a:pt x="17" y="44"/>
                    </a:cubicBezTo>
                    <a:cubicBezTo>
                      <a:pt x="17" y="44"/>
                      <a:pt x="17" y="44"/>
                      <a:pt x="17" y="44"/>
                    </a:cubicBezTo>
                    <a:cubicBezTo>
                      <a:pt x="18" y="44"/>
                      <a:pt x="18" y="44"/>
                      <a:pt x="18" y="44"/>
                    </a:cubicBezTo>
                    <a:cubicBezTo>
                      <a:pt x="18" y="44"/>
                      <a:pt x="18" y="44"/>
                      <a:pt x="18" y="44"/>
                    </a:cubicBezTo>
                    <a:cubicBezTo>
                      <a:pt x="18" y="44"/>
                      <a:pt x="18" y="44"/>
                      <a:pt x="18" y="44"/>
                    </a:cubicBezTo>
                    <a:cubicBezTo>
                      <a:pt x="18" y="44"/>
                      <a:pt x="18" y="44"/>
                      <a:pt x="18" y="44"/>
                    </a:cubicBezTo>
                    <a:cubicBezTo>
                      <a:pt x="18" y="44"/>
                      <a:pt x="18" y="43"/>
                      <a:pt x="18" y="43"/>
                    </a:cubicBezTo>
                    <a:cubicBezTo>
                      <a:pt x="18" y="43"/>
                      <a:pt x="18" y="43"/>
                      <a:pt x="18" y="43"/>
                    </a:cubicBezTo>
                    <a:cubicBezTo>
                      <a:pt x="19" y="43"/>
                      <a:pt x="19" y="42"/>
                      <a:pt x="20" y="42"/>
                    </a:cubicBezTo>
                    <a:cubicBezTo>
                      <a:pt x="20" y="42"/>
                      <a:pt x="20" y="42"/>
                      <a:pt x="20" y="42"/>
                    </a:cubicBezTo>
                    <a:cubicBezTo>
                      <a:pt x="20" y="42"/>
                      <a:pt x="20" y="43"/>
                      <a:pt x="20" y="43"/>
                    </a:cubicBezTo>
                    <a:cubicBezTo>
                      <a:pt x="20" y="43"/>
                      <a:pt x="20" y="43"/>
                      <a:pt x="20" y="43"/>
                    </a:cubicBezTo>
                    <a:cubicBezTo>
                      <a:pt x="21" y="43"/>
                      <a:pt x="21" y="43"/>
                      <a:pt x="21" y="43"/>
                    </a:cubicBezTo>
                    <a:cubicBezTo>
                      <a:pt x="21" y="43"/>
                      <a:pt x="21" y="43"/>
                      <a:pt x="21" y="43"/>
                    </a:cubicBezTo>
                    <a:cubicBezTo>
                      <a:pt x="21" y="43"/>
                      <a:pt x="21" y="43"/>
                      <a:pt x="22" y="43"/>
                    </a:cubicBezTo>
                    <a:cubicBezTo>
                      <a:pt x="22" y="43"/>
                      <a:pt x="22" y="43"/>
                      <a:pt x="22" y="43"/>
                    </a:cubicBezTo>
                    <a:cubicBezTo>
                      <a:pt x="22" y="43"/>
                      <a:pt x="22" y="43"/>
                      <a:pt x="22" y="43"/>
                    </a:cubicBezTo>
                    <a:cubicBezTo>
                      <a:pt x="22" y="43"/>
                      <a:pt x="22" y="43"/>
                      <a:pt x="22" y="43"/>
                    </a:cubicBezTo>
                    <a:cubicBezTo>
                      <a:pt x="22" y="42"/>
                      <a:pt x="22" y="42"/>
                      <a:pt x="22" y="42"/>
                    </a:cubicBezTo>
                    <a:cubicBezTo>
                      <a:pt x="22" y="42"/>
                      <a:pt x="22" y="42"/>
                      <a:pt x="22" y="42"/>
                    </a:cubicBezTo>
                    <a:cubicBezTo>
                      <a:pt x="23" y="42"/>
                      <a:pt x="23" y="43"/>
                      <a:pt x="23" y="43"/>
                    </a:cubicBezTo>
                    <a:cubicBezTo>
                      <a:pt x="23" y="43"/>
                      <a:pt x="23" y="43"/>
                      <a:pt x="23" y="43"/>
                    </a:cubicBezTo>
                    <a:cubicBezTo>
                      <a:pt x="24" y="43"/>
                      <a:pt x="24" y="43"/>
                      <a:pt x="24" y="43"/>
                    </a:cubicBezTo>
                    <a:cubicBezTo>
                      <a:pt x="24" y="43"/>
                      <a:pt x="24" y="43"/>
                      <a:pt x="24" y="43"/>
                    </a:cubicBezTo>
                    <a:cubicBezTo>
                      <a:pt x="24" y="43"/>
                      <a:pt x="25" y="42"/>
                      <a:pt x="25" y="42"/>
                    </a:cubicBezTo>
                    <a:cubicBezTo>
                      <a:pt x="25" y="42"/>
                      <a:pt x="25" y="42"/>
                      <a:pt x="25" y="42"/>
                    </a:cubicBezTo>
                    <a:cubicBezTo>
                      <a:pt x="25" y="42"/>
                      <a:pt x="26" y="42"/>
                      <a:pt x="26" y="42"/>
                    </a:cubicBezTo>
                    <a:cubicBezTo>
                      <a:pt x="26" y="42"/>
                      <a:pt x="26" y="42"/>
                      <a:pt x="26" y="42"/>
                    </a:cubicBezTo>
                    <a:cubicBezTo>
                      <a:pt x="27" y="42"/>
                      <a:pt x="27" y="43"/>
                      <a:pt x="27" y="43"/>
                    </a:cubicBezTo>
                    <a:cubicBezTo>
                      <a:pt x="27" y="43"/>
                      <a:pt x="27" y="43"/>
                      <a:pt x="27" y="43"/>
                    </a:cubicBezTo>
                    <a:cubicBezTo>
                      <a:pt x="27" y="43"/>
                      <a:pt x="27" y="43"/>
                      <a:pt x="27" y="43"/>
                    </a:cubicBezTo>
                    <a:cubicBezTo>
                      <a:pt x="27" y="43"/>
                      <a:pt x="27" y="43"/>
                      <a:pt x="27" y="43"/>
                    </a:cubicBezTo>
                    <a:cubicBezTo>
                      <a:pt x="28" y="43"/>
                      <a:pt x="28" y="43"/>
                      <a:pt x="29" y="43"/>
                    </a:cubicBezTo>
                    <a:cubicBezTo>
                      <a:pt x="29" y="43"/>
                      <a:pt x="29" y="43"/>
                      <a:pt x="29" y="43"/>
                    </a:cubicBezTo>
                    <a:cubicBezTo>
                      <a:pt x="30" y="44"/>
                      <a:pt x="30" y="45"/>
                      <a:pt x="30" y="46"/>
                    </a:cubicBezTo>
                    <a:cubicBezTo>
                      <a:pt x="30" y="46"/>
                      <a:pt x="30" y="46"/>
                      <a:pt x="30" y="46"/>
                    </a:cubicBezTo>
                    <a:cubicBezTo>
                      <a:pt x="30" y="46"/>
                      <a:pt x="31" y="48"/>
                      <a:pt x="31" y="48"/>
                    </a:cubicBezTo>
                    <a:cubicBezTo>
                      <a:pt x="31" y="48"/>
                      <a:pt x="31" y="48"/>
                      <a:pt x="31" y="48"/>
                    </a:cubicBezTo>
                    <a:cubicBezTo>
                      <a:pt x="31" y="48"/>
                      <a:pt x="31" y="48"/>
                      <a:pt x="31" y="49"/>
                    </a:cubicBezTo>
                    <a:cubicBezTo>
                      <a:pt x="31" y="49"/>
                      <a:pt x="31" y="49"/>
                      <a:pt x="31" y="49"/>
                    </a:cubicBezTo>
                    <a:cubicBezTo>
                      <a:pt x="31" y="50"/>
                      <a:pt x="30" y="50"/>
                      <a:pt x="30" y="50"/>
                    </a:cubicBezTo>
                    <a:cubicBezTo>
                      <a:pt x="30" y="50"/>
                      <a:pt x="30" y="50"/>
                      <a:pt x="30" y="50"/>
                    </a:cubicBezTo>
                    <a:cubicBezTo>
                      <a:pt x="30" y="50"/>
                      <a:pt x="30" y="50"/>
                      <a:pt x="30" y="50"/>
                    </a:cubicBezTo>
                    <a:cubicBezTo>
                      <a:pt x="30" y="50"/>
                      <a:pt x="30" y="50"/>
                      <a:pt x="30" y="50"/>
                    </a:cubicBezTo>
                    <a:cubicBezTo>
                      <a:pt x="30" y="51"/>
                      <a:pt x="30" y="51"/>
                      <a:pt x="29" y="51"/>
                    </a:cubicBezTo>
                    <a:cubicBezTo>
                      <a:pt x="29" y="51"/>
                      <a:pt x="29" y="51"/>
                      <a:pt x="29" y="51"/>
                    </a:cubicBezTo>
                    <a:cubicBezTo>
                      <a:pt x="29" y="51"/>
                      <a:pt x="29" y="51"/>
                      <a:pt x="29" y="51"/>
                    </a:cubicBezTo>
                    <a:cubicBezTo>
                      <a:pt x="29" y="51"/>
                      <a:pt x="29" y="51"/>
                      <a:pt x="29" y="51"/>
                    </a:cubicBezTo>
                    <a:cubicBezTo>
                      <a:pt x="29" y="51"/>
                      <a:pt x="28" y="51"/>
                      <a:pt x="28" y="51"/>
                    </a:cubicBezTo>
                    <a:cubicBezTo>
                      <a:pt x="28" y="51"/>
                      <a:pt x="28" y="51"/>
                      <a:pt x="28" y="51"/>
                    </a:cubicBezTo>
                    <a:cubicBezTo>
                      <a:pt x="28" y="52"/>
                      <a:pt x="27" y="53"/>
                      <a:pt x="27" y="53"/>
                    </a:cubicBezTo>
                    <a:cubicBezTo>
                      <a:pt x="27" y="53"/>
                      <a:pt x="27" y="53"/>
                      <a:pt x="27" y="53"/>
                    </a:cubicBezTo>
                    <a:cubicBezTo>
                      <a:pt x="27" y="53"/>
                      <a:pt x="27" y="53"/>
                      <a:pt x="27" y="53"/>
                    </a:cubicBezTo>
                    <a:cubicBezTo>
                      <a:pt x="27" y="53"/>
                      <a:pt x="27" y="53"/>
                      <a:pt x="27" y="53"/>
                    </a:cubicBezTo>
                    <a:cubicBezTo>
                      <a:pt x="27" y="54"/>
                      <a:pt x="27" y="54"/>
                      <a:pt x="27" y="54"/>
                    </a:cubicBezTo>
                    <a:cubicBezTo>
                      <a:pt x="27" y="54"/>
                      <a:pt x="27" y="54"/>
                      <a:pt x="27" y="54"/>
                    </a:cubicBezTo>
                    <a:cubicBezTo>
                      <a:pt x="27" y="54"/>
                      <a:pt x="26" y="54"/>
                      <a:pt x="26" y="55"/>
                    </a:cubicBezTo>
                    <a:cubicBezTo>
                      <a:pt x="26" y="55"/>
                      <a:pt x="26" y="55"/>
                      <a:pt x="26" y="55"/>
                    </a:cubicBezTo>
                    <a:cubicBezTo>
                      <a:pt x="26" y="55"/>
                      <a:pt x="25" y="56"/>
                      <a:pt x="25" y="56"/>
                    </a:cubicBezTo>
                    <a:cubicBezTo>
                      <a:pt x="25" y="56"/>
                      <a:pt x="25" y="56"/>
                      <a:pt x="25" y="56"/>
                    </a:cubicBezTo>
                    <a:cubicBezTo>
                      <a:pt x="25" y="57"/>
                      <a:pt x="25" y="57"/>
                      <a:pt x="25" y="57"/>
                    </a:cubicBezTo>
                    <a:cubicBezTo>
                      <a:pt x="25" y="57"/>
                      <a:pt x="25" y="57"/>
                      <a:pt x="25" y="57"/>
                    </a:cubicBezTo>
                    <a:cubicBezTo>
                      <a:pt x="25" y="58"/>
                      <a:pt x="25" y="58"/>
                      <a:pt x="25" y="58"/>
                    </a:cubicBezTo>
                    <a:cubicBezTo>
                      <a:pt x="25" y="58"/>
                      <a:pt x="25" y="58"/>
                      <a:pt x="25" y="58"/>
                    </a:cubicBezTo>
                    <a:cubicBezTo>
                      <a:pt x="25" y="58"/>
                      <a:pt x="25" y="59"/>
                      <a:pt x="25" y="59"/>
                    </a:cubicBezTo>
                    <a:cubicBezTo>
                      <a:pt x="25" y="59"/>
                      <a:pt x="25" y="59"/>
                      <a:pt x="25" y="59"/>
                    </a:cubicBezTo>
                    <a:cubicBezTo>
                      <a:pt x="25" y="59"/>
                      <a:pt x="25" y="60"/>
                      <a:pt x="25" y="60"/>
                    </a:cubicBezTo>
                    <a:cubicBezTo>
                      <a:pt x="25" y="60"/>
                      <a:pt x="25" y="60"/>
                      <a:pt x="25" y="60"/>
                    </a:cubicBezTo>
                    <a:cubicBezTo>
                      <a:pt x="25" y="60"/>
                      <a:pt x="25" y="60"/>
                      <a:pt x="25" y="60"/>
                    </a:cubicBezTo>
                    <a:cubicBezTo>
                      <a:pt x="25" y="60"/>
                      <a:pt x="25" y="60"/>
                      <a:pt x="25" y="60"/>
                    </a:cubicBezTo>
                    <a:cubicBezTo>
                      <a:pt x="25" y="61"/>
                      <a:pt x="24" y="61"/>
                      <a:pt x="24" y="62"/>
                    </a:cubicBezTo>
                    <a:cubicBezTo>
                      <a:pt x="24" y="62"/>
                      <a:pt x="24" y="62"/>
                      <a:pt x="24" y="62"/>
                    </a:cubicBezTo>
                    <a:cubicBezTo>
                      <a:pt x="24" y="62"/>
                      <a:pt x="23" y="62"/>
                      <a:pt x="23" y="63"/>
                    </a:cubicBezTo>
                    <a:cubicBezTo>
                      <a:pt x="23" y="63"/>
                      <a:pt x="23" y="63"/>
                      <a:pt x="23" y="63"/>
                    </a:cubicBezTo>
                    <a:cubicBezTo>
                      <a:pt x="23" y="63"/>
                      <a:pt x="22" y="63"/>
                      <a:pt x="22" y="63"/>
                    </a:cubicBezTo>
                    <a:cubicBezTo>
                      <a:pt x="22" y="63"/>
                      <a:pt x="22" y="63"/>
                      <a:pt x="22" y="63"/>
                    </a:cubicBezTo>
                    <a:cubicBezTo>
                      <a:pt x="22" y="63"/>
                      <a:pt x="22" y="63"/>
                      <a:pt x="21" y="63"/>
                    </a:cubicBezTo>
                    <a:cubicBezTo>
                      <a:pt x="21" y="63"/>
                      <a:pt x="21" y="63"/>
                      <a:pt x="21" y="63"/>
                    </a:cubicBezTo>
                    <a:cubicBezTo>
                      <a:pt x="21" y="63"/>
                      <a:pt x="21" y="63"/>
                      <a:pt x="21" y="63"/>
                    </a:cubicBezTo>
                    <a:cubicBezTo>
                      <a:pt x="21" y="63"/>
                      <a:pt x="21" y="63"/>
                      <a:pt x="21" y="63"/>
                    </a:cubicBezTo>
                    <a:cubicBezTo>
                      <a:pt x="21" y="63"/>
                      <a:pt x="21" y="63"/>
                      <a:pt x="21" y="63"/>
                    </a:cubicBezTo>
                    <a:cubicBezTo>
                      <a:pt x="21" y="63"/>
                      <a:pt x="21" y="63"/>
                      <a:pt x="21" y="63"/>
                    </a:cubicBezTo>
                    <a:cubicBezTo>
                      <a:pt x="21" y="64"/>
                      <a:pt x="20" y="64"/>
                      <a:pt x="20" y="64"/>
                    </a:cubicBezTo>
                    <a:cubicBezTo>
                      <a:pt x="20" y="64"/>
                      <a:pt x="20" y="64"/>
                      <a:pt x="20" y="64"/>
                    </a:cubicBezTo>
                    <a:cubicBezTo>
                      <a:pt x="20" y="64"/>
                      <a:pt x="20" y="64"/>
                      <a:pt x="20" y="64"/>
                    </a:cubicBezTo>
                    <a:cubicBezTo>
                      <a:pt x="20" y="64"/>
                      <a:pt x="20" y="64"/>
                      <a:pt x="19" y="64"/>
                    </a:cubicBezTo>
                    <a:cubicBezTo>
                      <a:pt x="19" y="64"/>
                      <a:pt x="19" y="64"/>
                      <a:pt x="19" y="64"/>
                    </a:cubicBezTo>
                    <a:cubicBezTo>
                      <a:pt x="19" y="65"/>
                      <a:pt x="19" y="65"/>
                      <a:pt x="19" y="65"/>
                    </a:cubicBezTo>
                    <a:cubicBezTo>
                      <a:pt x="19" y="65"/>
                      <a:pt x="19" y="65"/>
                      <a:pt x="19" y="65"/>
                    </a:cubicBezTo>
                    <a:cubicBezTo>
                      <a:pt x="19" y="65"/>
                      <a:pt x="19" y="66"/>
                      <a:pt x="18" y="66"/>
                    </a:cubicBezTo>
                    <a:cubicBezTo>
                      <a:pt x="18" y="66"/>
                      <a:pt x="18" y="66"/>
                      <a:pt x="18" y="66"/>
                    </a:cubicBezTo>
                    <a:cubicBezTo>
                      <a:pt x="18" y="66"/>
                      <a:pt x="18" y="66"/>
                      <a:pt x="18" y="67"/>
                    </a:cubicBezTo>
                    <a:cubicBezTo>
                      <a:pt x="18" y="67"/>
                      <a:pt x="18" y="67"/>
                      <a:pt x="18" y="67"/>
                    </a:cubicBezTo>
                    <a:cubicBezTo>
                      <a:pt x="18" y="67"/>
                      <a:pt x="18" y="67"/>
                      <a:pt x="17" y="67"/>
                    </a:cubicBezTo>
                    <a:cubicBezTo>
                      <a:pt x="17" y="67"/>
                      <a:pt x="17" y="67"/>
                      <a:pt x="17" y="67"/>
                    </a:cubicBezTo>
                    <a:cubicBezTo>
                      <a:pt x="17" y="67"/>
                      <a:pt x="17" y="67"/>
                      <a:pt x="17" y="66"/>
                    </a:cubicBezTo>
                    <a:cubicBezTo>
                      <a:pt x="17" y="66"/>
                      <a:pt x="17" y="66"/>
                      <a:pt x="17" y="66"/>
                    </a:cubicBezTo>
                    <a:cubicBezTo>
                      <a:pt x="16" y="67"/>
                      <a:pt x="16" y="67"/>
                      <a:pt x="16" y="67"/>
                    </a:cubicBezTo>
                    <a:cubicBezTo>
                      <a:pt x="16" y="67"/>
                      <a:pt x="16" y="67"/>
                      <a:pt x="16" y="67"/>
                    </a:cubicBezTo>
                    <a:cubicBezTo>
                      <a:pt x="15" y="67"/>
                      <a:pt x="15" y="67"/>
                      <a:pt x="15" y="67"/>
                    </a:cubicBezTo>
                    <a:cubicBezTo>
                      <a:pt x="15" y="67"/>
                      <a:pt x="15" y="67"/>
                      <a:pt x="15" y="67"/>
                    </a:cubicBezTo>
                    <a:cubicBezTo>
                      <a:pt x="15" y="67"/>
                      <a:pt x="15" y="67"/>
                      <a:pt x="15" y="67"/>
                    </a:cubicBezTo>
                    <a:cubicBezTo>
                      <a:pt x="15" y="67"/>
                      <a:pt x="15" y="67"/>
                      <a:pt x="15" y="67"/>
                    </a:cubicBezTo>
                    <a:cubicBezTo>
                      <a:pt x="15" y="67"/>
                      <a:pt x="15" y="67"/>
                      <a:pt x="15" y="67"/>
                    </a:cubicBezTo>
                    <a:cubicBezTo>
                      <a:pt x="15" y="67"/>
                      <a:pt x="15" y="67"/>
                      <a:pt x="15" y="67"/>
                    </a:cubicBezTo>
                    <a:cubicBezTo>
                      <a:pt x="15" y="67"/>
                      <a:pt x="15" y="67"/>
                      <a:pt x="15" y="68"/>
                    </a:cubicBezTo>
                    <a:cubicBezTo>
                      <a:pt x="15" y="68"/>
                      <a:pt x="15" y="68"/>
                      <a:pt x="15" y="68"/>
                    </a:cubicBezTo>
                    <a:cubicBezTo>
                      <a:pt x="15" y="68"/>
                      <a:pt x="15" y="68"/>
                      <a:pt x="15" y="68"/>
                    </a:cubicBezTo>
                    <a:cubicBezTo>
                      <a:pt x="15" y="68"/>
                      <a:pt x="15" y="68"/>
                      <a:pt x="15" y="68"/>
                    </a:cubicBezTo>
                    <a:cubicBezTo>
                      <a:pt x="15" y="68"/>
                      <a:pt x="14" y="69"/>
                      <a:pt x="14" y="69"/>
                    </a:cubicBezTo>
                    <a:cubicBezTo>
                      <a:pt x="14" y="69"/>
                      <a:pt x="14" y="69"/>
                      <a:pt x="14" y="69"/>
                    </a:cubicBezTo>
                    <a:cubicBezTo>
                      <a:pt x="14" y="69"/>
                      <a:pt x="14" y="69"/>
                      <a:pt x="13" y="69"/>
                    </a:cubicBezTo>
                    <a:cubicBezTo>
                      <a:pt x="13" y="69"/>
                      <a:pt x="13" y="69"/>
                      <a:pt x="13" y="69"/>
                    </a:cubicBezTo>
                    <a:cubicBezTo>
                      <a:pt x="13" y="69"/>
                      <a:pt x="13" y="69"/>
                      <a:pt x="13" y="69"/>
                    </a:cubicBezTo>
                    <a:cubicBezTo>
                      <a:pt x="13" y="69"/>
                      <a:pt x="13" y="69"/>
                      <a:pt x="13" y="69"/>
                    </a:cubicBezTo>
                    <a:cubicBezTo>
                      <a:pt x="12" y="69"/>
                      <a:pt x="12" y="69"/>
                      <a:pt x="12" y="69"/>
                    </a:cubicBezTo>
                    <a:cubicBezTo>
                      <a:pt x="12" y="69"/>
                      <a:pt x="12" y="69"/>
                      <a:pt x="12" y="69"/>
                    </a:cubicBezTo>
                    <a:cubicBezTo>
                      <a:pt x="12" y="69"/>
                      <a:pt x="12" y="69"/>
                      <a:pt x="12" y="69"/>
                    </a:cubicBezTo>
                    <a:close/>
                    <a:moveTo>
                      <a:pt x="13" y="68"/>
                    </a:moveTo>
                    <a:cubicBezTo>
                      <a:pt x="13" y="68"/>
                      <a:pt x="13" y="68"/>
                      <a:pt x="13" y="68"/>
                    </a:cubicBezTo>
                    <a:cubicBezTo>
                      <a:pt x="13" y="68"/>
                      <a:pt x="13" y="68"/>
                      <a:pt x="13" y="68"/>
                    </a:cubicBezTo>
                    <a:cubicBezTo>
                      <a:pt x="13" y="68"/>
                      <a:pt x="13" y="68"/>
                      <a:pt x="13" y="68"/>
                    </a:cubicBezTo>
                    <a:cubicBezTo>
                      <a:pt x="13" y="68"/>
                      <a:pt x="13" y="68"/>
                      <a:pt x="13" y="68"/>
                    </a:cubicBezTo>
                    <a:cubicBezTo>
                      <a:pt x="13" y="68"/>
                      <a:pt x="13" y="68"/>
                      <a:pt x="13" y="67"/>
                    </a:cubicBezTo>
                    <a:cubicBezTo>
                      <a:pt x="13" y="67"/>
                      <a:pt x="13" y="67"/>
                      <a:pt x="13" y="67"/>
                    </a:cubicBezTo>
                    <a:cubicBezTo>
                      <a:pt x="13" y="67"/>
                      <a:pt x="13" y="67"/>
                      <a:pt x="14" y="67"/>
                    </a:cubicBezTo>
                    <a:cubicBezTo>
                      <a:pt x="14" y="67"/>
                      <a:pt x="14" y="67"/>
                      <a:pt x="14" y="67"/>
                    </a:cubicBezTo>
                    <a:cubicBezTo>
                      <a:pt x="14" y="67"/>
                      <a:pt x="14" y="66"/>
                      <a:pt x="14" y="66"/>
                    </a:cubicBezTo>
                    <a:cubicBezTo>
                      <a:pt x="14" y="66"/>
                      <a:pt x="14" y="66"/>
                      <a:pt x="14" y="66"/>
                    </a:cubicBezTo>
                    <a:cubicBezTo>
                      <a:pt x="14" y="66"/>
                      <a:pt x="15" y="65"/>
                      <a:pt x="15" y="65"/>
                    </a:cubicBezTo>
                    <a:cubicBezTo>
                      <a:pt x="15" y="65"/>
                      <a:pt x="15" y="65"/>
                      <a:pt x="15" y="65"/>
                    </a:cubicBezTo>
                    <a:cubicBezTo>
                      <a:pt x="15" y="65"/>
                      <a:pt x="15" y="65"/>
                      <a:pt x="15" y="65"/>
                    </a:cubicBezTo>
                    <a:cubicBezTo>
                      <a:pt x="15" y="65"/>
                      <a:pt x="15" y="65"/>
                      <a:pt x="15" y="65"/>
                    </a:cubicBezTo>
                    <a:cubicBezTo>
                      <a:pt x="15" y="65"/>
                      <a:pt x="16" y="65"/>
                      <a:pt x="16" y="65"/>
                    </a:cubicBezTo>
                    <a:cubicBezTo>
                      <a:pt x="16" y="65"/>
                      <a:pt x="16" y="65"/>
                      <a:pt x="16" y="65"/>
                    </a:cubicBezTo>
                    <a:cubicBezTo>
                      <a:pt x="16" y="65"/>
                      <a:pt x="16" y="65"/>
                      <a:pt x="16" y="65"/>
                    </a:cubicBezTo>
                    <a:cubicBezTo>
                      <a:pt x="16" y="65"/>
                      <a:pt x="16" y="65"/>
                      <a:pt x="16" y="65"/>
                    </a:cubicBezTo>
                    <a:cubicBezTo>
                      <a:pt x="16" y="65"/>
                      <a:pt x="16" y="65"/>
                      <a:pt x="17" y="65"/>
                    </a:cubicBezTo>
                    <a:cubicBezTo>
                      <a:pt x="17" y="65"/>
                      <a:pt x="17" y="65"/>
                      <a:pt x="17" y="65"/>
                    </a:cubicBezTo>
                    <a:cubicBezTo>
                      <a:pt x="17" y="65"/>
                      <a:pt x="18" y="65"/>
                      <a:pt x="18" y="65"/>
                    </a:cubicBezTo>
                    <a:cubicBezTo>
                      <a:pt x="18" y="65"/>
                      <a:pt x="18" y="65"/>
                      <a:pt x="18" y="65"/>
                    </a:cubicBezTo>
                    <a:cubicBezTo>
                      <a:pt x="18" y="65"/>
                      <a:pt x="18" y="65"/>
                      <a:pt x="18" y="65"/>
                    </a:cubicBezTo>
                    <a:cubicBezTo>
                      <a:pt x="18" y="65"/>
                      <a:pt x="18" y="65"/>
                      <a:pt x="18" y="65"/>
                    </a:cubicBezTo>
                    <a:cubicBezTo>
                      <a:pt x="18" y="65"/>
                      <a:pt x="18" y="65"/>
                      <a:pt x="18" y="65"/>
                    </a:cubicBezTo>
                    <a:cubicBezTo>
                      <a:pt x="18" y="65"/>
                      <a:pt x="18" y="65"/>
                      <a:pt x="18" y="65"/>
                    </a:cubicBezTo>
                    <a:cubicBezTo>
                      <a:pt x="18" y="64"/>
                      <a:pt x="18" y="63"/>
                      <a:pt x="19" y="63"/>
                    </a:cubicBezTo>
                    <a:cubicBezTo>
                      <a:pt x="19" y="63"/>
                      <a:pt x="19" y="63"/>
                      <a:pt x="19" y="63"/>
                    </a:cubicBezTo>
                    <a:cubicBezTo>
                      <a:pt x="20" y="62"/>
                      <a:pt x="20" y="63"/>
                      <a:pt x="20" y="62"/>
                    </a:cubicBezTo>
                    <a:cubicBezTo>
                      <a:pt x="20" y="62"/>
                      <a:pt x="20" y="62"/>
                      <a:pt x="20" y="62"/>
                    </a:cubicBezTo>
                    <a:cubicBezTo>
                      <a:pt x="20" y="62"/>
                      <a:pt x="21" y="61"/>
                      <a:pt x="22" y="61"/>
                    </a:cubicBezTo>
                    <a:cubicBezTo>
                      <a:pt x="22" y="61"/>
                      <a:pt x="22" y="61"/>
                      <a:pt x="22" y="61"/>
                    </a:cubicBezTo>
                    <a:cubicBezTo>
                      <a:pt x="22" y="61"/>
                      <a:pt x="22" y="61"/>
                      <a:pt x="22" y="62"/>
                    </a:cubicBezTo>
                    <a:cubicBezTo>
                      <a:pt x="22" y="62"/>
                      <a:pt x="22" y="62"/>
                      <a:pt x="22" y="62"/>
                    </a:cubicBezTo>
                    <a:cubicBezTo>
                      <a:pt x="22" y="61"/>
                      <a:pt x="23" y="61"/>
                      <a:pt x="23" y="61"/>
                    </a:cubicBezTo>
                    <a:cubicBezTo>
                      <a:pt x="23" y="61"/>
                      <a:pt x="23" y="61"/>
                      <a:pt x="23" y="61"/>
                    </a:cubicBezTo>
                    <a:cubicBezTo>
                      <a:pt x="23" y="61"/>
                      <a:pt x="23" y="60"/>
                      <a:pt x="23" y="60"/>
                    </a:cubicBezTo>
                    <a:cubicBezTo>
                      <a:pt x="23" y="60"/>
                      <a:pt x="23" y="60"/>
                      <a:pt x="23" y="60"/>
                    </a:cubicBezTo>
                    <a:cubicBezTo>
                      <a:pt x="23" y="60"/>
                      <a:pt x="23" y="60"/>
                      <a:pt x="23" y="60"/>
                    </a:cubicBezTo>
                    <a:cubicBezTo>
                      <a:pt x="23" y="60"/>
                      <a:pt x="23" y="60"/>
                      <a:pt x="23" y="60"/>
                    </a:cubicBezTo>
                    <a:cubicBezTo>
                      <a:pt x="23" y="59"/>
                      <a:pt x="23" y="59"/>
                      <a:pt x="23" y="59"/>
                    </a:cubicBezTo>
                    <a:cubicBezTo>
                      <a:pt x="23" y="59"/>
                      <a:pt x="23" y="59"/>
                      <a:pt x="23" y="59"/>
                    </a:cubicBezTo>
                    <a:cubicBezTo>
                      <a:pt x="23" y="59"/>
                      <a:pt x="24" y="58"/>
                      <a:pt x="24" y="58"/>
                    </a:cubicBezTo>
                    <a:cubicBezTo>
                      <a:pt x="24" y="58"/>
                      <a:pt x="24" y="58"/>
                      <a:pt x="24" y="58"/>
                    </a:cubicBezTo>
                    <a:cubicBezTo>
                      <a:pt x="24" y="58"/>
                      <a:pt x="24" y="57"/>
                      <a:pt x="24" y="57"/>
                    </a:cubicBezTo>
                    <a:cubicBezTo>
                      <a:pt x="24" y="57"/>
                      <a:pt x="24" y="57"/>
                      <a:pt x="24" y="57"/>
                    </a:cubicBezTo>
                    <a:cubicBezTo>
                      <a:pt x="24" y="56"/>
                      <a:pt x="24" y="57"/>
                      <a:pt x="24" y="56"/>
                    </a:cubicBezTo>
                    <a:cubicBezTo>
                      <a:pt x="24" y="56"/>
                      <a:pt x="24" y="56"/>
                      <a:pt x="24" y="56"/>
                    </a:cubicBezTo>
                    <a:cubicBezTo>
                      <a:pt x="24" y="55"/>
                      <a:pt x="25" y="54"/>
                      <a:pt x="25" y="54"/>
                    </a:cubicBezTo>
                    <a:cubicBezTo>
                      <a:pt x="25" y="54"/>
                      <a:pt x="25" y="54"/>
                      <a:pt x="25" y="54"/>
                    </a:cubicBezTo>
                    <a:cubicBezTo>
                      <a:pt x="25" y="54"/>
                      <a:pt x="25" y="53"/>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2"/>
                      <a:pt x="26" y="52"/>
                      <a:pt x="26" y="52"/>
                    </a:cubicBezTo>
                    <a:cubicBezTo>
                      <a:pt x="26" y="52"/>
                      <a:pt x="26" y="52"/>
                      <a:pt x="26" y="52"/>
                    </a:cubicBezTo>
                    <a:cubicBezTo>
                      <a:pt x="26" y="52"/>
                      <a:pt x="27" y="51"/>
                      <a:pt x="27" y="51"/>
                    </a:cubicBezTo>
                    <a:cubicBezTo>
                      <a:pt x="27" y="51"/>
                      <a:pt x="27" y="51"/>
                      <a:pt x="27" y="51"/>
                    </a:cubicBezTo>
                    <a:cubicBezTo>
                      <a:pt x="27" y="51"/>
                      <a:pt x="27" y="51"/>
                      <a:pt x="27" y="51"/>
                    </a:cubicBezTo>
                    <a:cubicBezTo>
                      <a:pt x="27" y="51"/>
                      <a:pt x="27" y="51"/>
                      <a:pt x="27" y="51"/>
                    </a:cubicBezTo>
                    <a:cubicBezTo>
                      <a:pt x="27" y="51"/>
                      <a:pt x="27" y="51"/>
                      <a:pt x="27" y="51"/>
                    </a:cubicBezTo>
                    <a:cubicBezTo>
                      <a:pt x="27" y="51"/>
                      <a:pt x="27" y="51"/>
                      <a:pt x="27" y="51"/>
                    </a:cubicBezTo>
                    <a:cubicBezTo>
                      <a:pt x="27" y="51"/>
                      <a:pt x="27" y="51"/>
                      <a:pt x="27" y="50"/>
                    </a:cubicBezTo>
                    <a:cubicBezTo>
                      <a:pt x="27" y="50"/>
                      <a:pt x="27" y="50"/>
                      <a:pt x="27" y="50"/>
                    </a:cubicBezTo>
                    <a:cubicBezTo>
                      <a:pt x="27" y="50"/>
                      <a:pt x="27" y="50"/>
                      <a:pt x="27" y="50"/>
                    </a:cubicBezTo>
                    <a:cubicBezTo>
                      <a:pt x="27" y="50"/>
                      <a:pt x="27" y="50"/>
                      <a:pt x="27" y="50"/>
                    </a:cubicBezTo>
                    <a:cubicBezTo>
                      <a:pt x="27" y="49"/>
                      <a:pt x="27" y="49"/>
                      <a:pt x="27" y="49"/>
                    </a:cubicBezTo>
                    <a:cubicBezTo>
                      <a:pt x="27" y="49"/>
                      <a:pt x="27" y="49"/>
                      <a:pt x="27" y="49"/>
                    </a:cubicBezTo>
                    <a:cubicBezTo>
                      <a:pt x="28" y="49"/>
                      <a:pt x="28" y="48"/>
                      <a:pt x="29" y="48"/>
                    </a:cubicBezTo>
                    <a:cubicBezTo>
                      <a:pt x="29" y="48"/>
                      <a:pt x="29" y="48"/>
                      <a:pt x="29" y="48"/>
                    </a:cubicBezTo>
                    <a:cubicBezTo>
                      <a:pt x="29" y="48"/>
                      <a:pt x="29" y="48"/>
                      <a:pt x="29" y="48"/>
                    </a:cubicBezTo>
                    <a:cubicBezTo>
                      <a:pt x="29" y="48"/>
                      <a:pt x="29" y="48"/>
                      <a:pt x="29" y="48"/>
                    </a:cubicBezTo>
                    <a:cubicBezTo>
                      <a:pt x="29" y="49"/>
                      <a:pt x="29" y="49"/>
                      <a:pt x="29" y="49"/>
                    </a:cubicBezTo>
                    <a:cubicBezTo>
                      <a:pt x="29" y="49"/>
                      <a:pt x="29" y="49"/>
                      <a:pt x="29" y="49"/>
                    </a:cubicBezTo>
                    <a:cubicBezTo>
                      <a:pt x="29" y="49"/>
                      <a:pt x="29" y="49"/>
                      <a:pt x="29" y="48"/>
                    </a:cubicBezTo>
                    <a:cubicBezTo>
                      <a:pt x="29" y="48"/>
                      <a:pt x="29" y="48"/>
                      <a:pt x="29" y="48"/>
                    </a:cubicBezTo>
                    <a:cubicBezTo>
                      <a:pt x="29" y="48"/>
                      <a:pt x="29" y="47"/>
                      <a:pt x="29" y="46"/>
                    </a:cubicBezTo>
                    <a:cubicBezTo>
                      <a:pt x="29" y="46"/>
                      <a:pt x="29" y="46"/>
                      <a:pt x="29" y="46"/>
                    </a:cubicBezTo>
                    <a:cubicBezTo>
                      <a:pt x="29" y="45"/>
                      <a:pt x="29" y="45"/>
                      <a:pt x="28" y="45"/>
                    </a:cubicBezTo>
                    <a:cubicBezTo>
                      <a:pt x="28" y="45"/>
                      <a:pt x="28" y="45"/>
                      <a:pt x="28" y="45"/>
                    </a:cubicBezTo>
                    <a:cubicBezTo>
                      <a:pt x="28" y="45"/>
                      <a:pt x="28" y="45"/>
                      <a:pt x="28" y="45"/>
                    </a:cubicBezTo>
                    <a:cubicBezTo>
                      <a:pt x="28" y="45"/>
                      <a:pt x="28" y="45"/>
                      <a:pt x="28" y="45"/>
                    </a:cubicBezTo>
                    <a:cubicBezTo>
                      <a:pt x="28" y="44"/>
                      <a:pt x="26" y="45"/>
                      <a:pt x="26" y="43"/>
                    </a:cubicBezTo>
                    <a:cubicBezTo>
                      <a:pt x="26" y="43"/>
                      <a:pt x="26" y="43"/>
                      <a:pt x="26" y="43"/>
                    </a:cubicBezTo>
                    <a:cubicBezTo>
                      <a:pt x="25" y="44"/>
                      <a:pt x="25" y="44"/>
                      <a:pt x="25" y="44"/>
                    </a:cubicBezTo>
                    <a:cubicBezTo>
                      <a:pt x="25" y="44"/>
                      <a:pt x="25" y="44"/>
                      <a:pt x="25" y="44"/>
                    </a:cubicBezTo>
                    <a:cubicBezTo>
                      <a:pt x="25" y="44"/>
                      <a:pt x="25" y="44"/>
                      <a:pt x="25" y="44"/>
                    </a:cubicBezTo>
                    <a:cubicBezTo>
                      <a:pt x="25" y="44"/>
                      <a:pt x="25" y="44"/>
                      <a:pt x="25" y="44"/>
                    </a:cubicBezTo>
                    <a:cubicBezTo>
                      <a:pt x="25" y="44"/>
                      <a:pt x="25" y="44"/>
                      <a:pt x="25" y="44"/>
                    </a:cubicBezTo>
                    <a:cubicBezTo>
                      <a:pt x="25" y="44"/>
                      <a:pt x="25" y="45"/>
                      <a:pt x="24" y="45"/>
                    </a:cubicBezTo>
                    <a:cubicBezTo>
                      <a:pt x="24" y="45"/>
                      <a:pt x="24" y="45"/>
                      <a:pt x="24" y="45"/>
                    </a:cubicBezTo>
                    <a:cubicBezTo>
                      <a:pt x="24" y="45"/>
                      <a:pt x="24" y="45"/>
                      <a:pt x="24" y="45"/>
                    </a:cubicBezTo>
                    <a:cubicBezTo>
                      <a:pt x="24" y="45"/>
                      <a:pt x="24" y="45"/>
                      <a:pt x="24" y="45"/>
                    </a:cubicBezTo>
                    <a:cubicBezTo>
                      <a:pt x="23" y="45"/>
                      <a:pt x="23" y="44"/>
                      <a:pt x="23" y="44"/>
                    </a:cubicBezTo>
                    <a:cubicBezTo>
                      <a:pt x="23" y="44"/>
                      <a:pt x="23" y="44"/>
                      <a:pt x="23" y="44"/>
                    </a:cubicBezTo>
                    <a:cubicBezTo>
                      <a:pt x="23" y="44"/>
                      <a:pt x="22" y="44"/>
                      <a:pt x="22" y="44"/>
                    </a:cubicBezTo>
                    <a:cubicBezTo>
                      <a:pt x="22" y="44"/>
                      <a:pt x="22" y="44"/>
                      <a:pt x="22" y="44"/>
                    </a:cubicBezTo>
                    <a:cubicBezTo>
                      <a:pt x="22" y="44"/>
                      <a:pt x="22" y="44"/>
                      <a:pt x="22" y="44"/>
                    </a:cubicBezTo>
                    <a:cubicBezTo>
                      <a:pt x="22" y="44"/>
                      <a:pt x="22" y="44"/>
                      <a:pt x="21" y="44"/>
                    </a:cubicBezTo>
                    <a:cubicBezTo>
                      <a:pt x="21" y="44"/>
                      <a:pt x="21" y="44"/>
                      <a:pt x="21" y="44"/>
                    </a:cubicBezTo>
                    <a:cubicBezTo>
                      <a:pt x="21" y="44"/>
                      <a:pt x="20" y="44"/>
                      <a:pt x="20" y="44"/>
                    </a:cubicBezTo>
                    <a:cubicBezTo>
                      <a:pt x="20" y="44"/>
                      <a:pt x="20" y="44"/>
                      <a:pt x="20" y="44"/>
                    </a:cubicBezTo>
                    <a:cubicBezTo>
                      <a:pt x="20" y="44"/>
                      <a:pt x="20" y="44"/>
                      <a:pt x="20" y="44"/>
                    </a:cubicBezTo>
                    <a:cubicBezTo>
                      <a:pt x="20" y="44"/>
                      <a:pt x="20" y="44"/>
                      <a:pt x="20" y="44"/>
                    </a:cubicBezTo>
                    <a:cubicBezTo>
                      <a:pt x="20" y="44"/>
                      <a:pt x="20" y="44"/>
                      <a:pt x="20" y="44"/>
                    </a:cubicBezTo>
                    <a:cubicBezTo>
                      <a:pt x="20" y="44"/>
                      <a:pt x="20" y="44"/>
                      <a:pt x="20" y="44"/>
                    </a:cubicBezTo>
                    <a:cubicBezTo>
                      <a:pt x="19" y="44"/>
                      <a:pt x="20" y="44"/>
                      <a:pt x="19" y="44"/>
                    </a:cubicBezTo>
                    <a:cubicBezTo>
                      <a:pt x="19" y="44"/>
                      <a:pt x="19" y="44"/>
                      <a:pt x="19" y="44"/>
                    </a:cubicBezTo>
                    <a:cubicBezTo>
                      <a:pt x="19" y="45"/>
                      <a:pt x="19" y="45"/>
                      <a:pt x="19" y="45"/>
                    </a:cubicBezTo>
                    <a:cubicBezTo>
                      <a:pt x="19" y="45"/>
                      <a:pt x="19" y="45"/>
                      <a:pt x="19" y="45"/>
                    </a:cubicBezTo>
                    <a:cubicBezTo>
                      <a:pt x="18" y="45"/>
                      <a:pt x="18" y="46"/>
                      <a:pt x="17" y="46"/>
                    </a:cubicBezTo>
                    <a:cubicBezTo>
                      <a:pt x="17" y="46"/>
                      <a:pt x="17" y="46"/>
                      <a:pt x="17" y="46"/>
                    </a:cubicBezTo>
                    <a:cubicBezTo>
                      <a:pt x="17" y="46"/>
                      <a:pt x="17" y="46"/>
                      <a:pt x="17" y="45"/>
                    </a:cubicBezTo>
                    <a:cubicBezTo>
                      <a:pt x="17" y="45"/>
                      <a:pt x="17" y="45"/>
                      <a:pt x="17" y="45"/>
                    </a:cubicBezTo>
                    <a:cubicBezTo>
                      <a:pt x="17" y="45"/>
                      <a:pt x="17" y="45"/>
                      <a:pt x="17" y="45"/>
                    </a:cubicBezTo>
                    <a:cubicBezTo>
                      <a:pt x="17" y="45"/>
                      <a:pt x="17" y="45"/>
                      <a:pt x="17" y="45"/>
                    </a:cubicBezTo>
                    <a:cubicBezTo>
                      <a:pt x="17" y="45"/>
                      <a:pt x="16" y="46"/>
                      <a:pt x="16" y="46"/>
                    </a:cubicBezTo>
                    <a:cubicBezTo>
                      <a:pt x="16" y="46"/>
                      <a:pt x="16" y="46"/>
                      <a:pt x="16" y="46"/>
                    </a:cubicBezTo>
                    <a:cubicBezTo>
                      <a:pt x="15" y="46"/>
                      <a:pt x="15" y="46"/>
                      <a:pt x="15" y="45"/>
                    </a:cubicBezTo>
                    <a:cubicBezTo>
                      <a:pt x="15" y="45"/>
                      <a:pt x="15" y="45"/>
                      <a:pt x="15" y="45"/>
                    </a:cubicBezTo>
                    <a:cubicBezTo>
                      <a:pt x="15" y="45"/>
                      <a:pt x="15" y="45"/>
                      <a:pt x="15" y="45"/>
                    </a:cubicBezTo>
                    <a:cubicBezTo>
                      <a:pt x="15" y="45"/>
                      <a:pt x="15" y="45"/>
                      <a:pt x="15" y="45"/>
                    </a:cubicBezTo>
                    <a:cubicBezTo>
                      <a:pt x="14" y="45"/>
                      <a:pt x="14" y="45"/>
                      <a:pt x="13" y="45"/>
                    </a:cubicBezTo>
                    <a:cubicBezTo>
                      <a:pt x="13" y="45"/>
                      <a:pt x="13" y="45"/>
                      <a:pt x="13" y="45"/>
                    </a:cubicBezTo>
                    <a:cubicBezTo>
                      <a:pt x="13" y="45"/>
                      <a:pt x="13" y="45"/>
                      <a:pt x="13" y="45"/>
                    </a:cubicBezTo>
                    <a:cubicBezTo>
                      <a:pt x="13" y="45"/>
                      <a:pt x="13" y="45"/>
                      <a:pt x="13" y="45"/>
                    </a:cubicBezTo>
                    <a:cubicBezTo>
                      <a:pt x="13" y="45"/>
                      <a:pt x="13" y="45"/>
                      <a:pt x="13" y="45"/>
                    </a:cubicBezTo>
                    <a:cubicBezTo>
                      <a:pt x="13" y="45"/>
                      <a:pt x="13" y="45"/>
                      <a:pt x="13" y="45"/>
                    </a:cubicBezTo>
                    <a:cubicBezTo>
                      <a:pt x="12" y="46"/>
                      <a:pt x="12" y="46"/>
                      <a:pt x="12" y="46"/>
                    </a:cubicBezTo>
                    <a:cubicBezTo>
                      <a:pt x="12" y="46"/>
                      <a:pt x="12" y="46"/>
                      <a:pt x="12" y="46"/>
                    </a:cubicBezTo>
                    <a:cubicBezTo>
                      <a:pt x="12" y="46"/>
                      <a:pt x="12" y="46"/>
                      <a:pt x="12" y="46"/>
                    </a:cubicBezTo>
                    <a:cubicBezTo>
                      <a:pt x="12" y="46"/>
                      <a:pt x="12" y="46"/>
                      <a:pt x="12" y="46"/>
                    </a:cubicBezTo>
                    <a:cubicBezTo>
                      <a:pt x="12" y="47"/>
                      <a:pt x="12" y="47"/>
                      <a:pt x="12" y="47"/>
                    </a:cubicBezTo>
                    <a:cubicBezTo>
                      <a:pt x="12" y="47"/>
                      <a:pt x="12" y="47"/>
                      <a:pt x="12" y="47"/>
                    </a:cubicBezTo>
                    <a:cubicBezTo>
                      <a:pt x="11" y="47"/>
                      <a:pt x="11" y="47"/>
                      <a:pt x="11" y="47"/>
                    </a:cubicBezTo>
                    <a:cubicBezTo>
                      <a:pt x="11" y="47"/>
                      <a:pt x="11" y="47"/>
                      <a:pt x="11" y="47"/>
                    </a:cubicBezTo>
                    <a:cubicBezTo>
                      <a:pt x="11" y="47"/>
                      <a:pt x="10" y="47"/>
                      <a:pt x="10" y="47"/>
                    </a:cubicBezTo>
                    <a:cubicBezTo>
                      <a:pt x="10" y="47"/>
                      <a:pt x="10" y="47"/>
                      <a:pt x="10" y="47"/>
                    </a:cubicBezTo>
                    <a:cubicBezTo>
                      <a:pt x="10" y="47"/>
                      <a:pt x="10" y="47"/>
                      <a:pt x="9" y="47"/>
                    </a:cubicBezTo>
                    <a:cubicBezTo>
                      <a:pt x="9" y="47"/>
                      <a:pt x="9" y="47"/>
                      <a:pt x="9" y="47"/>
                    </a:cubicBezTo>
                    <a:cubicBezTo>
                      <a:pt x="9" y="47"/>
                      <a:pt x="9" y="47"/>
                      <a:pt x="9" y="47"/>
                    </a:cubicBezTo>
                    <a:cubicBezTo>
                      <a:pt x="9" y="47"/>
                      <a:pt x="9" y="47"/>
                      <a:pt x="9" y="47"/>
                    </a:cubicBezTo>
                    <a:cubicBezTo>
                      <a:pt x="9" y="47"/>
                      <a:pt x="8" y="47"/>
                      <a:pt x="8" y="47"/>
                    </a:cubicBezTo>
                    <a:cubicBezTo>
                      <a:pt x="8" y="47"/>
                      <a:pt x="8" y="47"/>
                      <a:pt x="8" y="47"/>
                    </a:cubicBezTo>
                    <a:cubicBezTo>
                      <a:pt x="8" y="47"/>
                      <a:pt x="8" y="47"/>
                      <a:pt x="8" y="47"/>
                    </a:cubicBezTo>
                    <a:cubicBezTo>
                      <a:pt x="8" y="47"/>
                      <a:pt x="8" y="47"/>
                      <a:pt x="8" y="47"/>
                    </a:cubicBezTo>
                    <a:cubicBezTo>
                      <a:pt x="8" y="47"/>
                      <a:pt x="9" y="47"/>
                      <a:pt x="9" y="47"/>
                    </a:cubicBezTo>
                    <a:cubicBezTo>
                      <a:pt x="9" y="47"/>
                      <a:pt x="9" y="47"/>
                      <a:pt x="9" y="47"/>
                    </a:cubicBezTo>
                    <a:cubicBezTo>
                      <a:pt x="9" y="48"/>
                      <a:pt x="9" y="48"/>
                      <a:pt x="9" y="48"/>
                    </a:cubicBezTo>
                    <a:cubicBezTo>
                      <a:pt x="9" y="48"/>
                      <a:pt x="9" y="48"/>
                      <a:pt x="9" y="48"/>
                    </a:cubicBezTo>
                    <a:cubicBezTo>
                      <a:pt x="9" y="48"/>
                      <a:pt x="9" y="49"/>
                      <a:pt x="8" y="49"/>
                    </a:cubicBezTo>
                    <a:cubicBezTo>
                      <a:pt x="8" y="49"/>
                      <a:pt x="8" y="49"/>
                      <a:pt x="8" y="49"/>
                    </a:cubicBezTo>
                    <a:cubicBezTo>
                      <a:pt x="8" y="49"/>
                      <a:pt x="8" y="49"/>
                      <a:pt x="8" y="49"/>
                    </a:cubicBezTo>
                    <a:cubicBezTo>
                      <a:pt x="8" y="49"/>
                      <a:pt x="8" y="49"/>
                      <a:pt x="8" y="49"/>
                    </a:cubicBezTo>
                    <a:cubicBezTo>
                      <a:pt x="7" y="50"/>
                      <a:pt x="7" y="50"/>
                      <a:pt x="6" y="50"/>
                    </a:cubicBezTo>
                    <a:cubicBezTo>
                      <a:pt x="6" y="50"/>
                      <a:pt x="6" y="50"/>
                      <a:pt x="6" y="50"/>
                    </a:cubicBezTo>
                    <a:cubicBezTo>
                      <a:pt x="5" y="50"/>
                      <a:pt x="6" y="50"/>
                      <a:pt x="5" y="51"/>
                    </a:cubicBezTo>
                    <a:cubicBezTo>
                      <a:pt x="5" y="51"/>
                      <a:pt x="5" y="51"/>
                      <a:pt x="5" y="51"/>
                    </a:cubicBezTo>
                    <a:cubicBezTo>
                      <a:pt x="5" y="51"/>
                      <a:pt x="3" y="52"/>
                      <a:pt x="3" y="53"/>
                    </a:cubicBezTo>
                    <a:cubicBezTo>
                      <a:pt x="3" y="53"/>
                      <a:pt x="3" y="53"/>
                      <a:pt x="3" y="53"/>
                    </a:cubicBezTo>
                    <a:cubicBezTo>
                      <a:pt x="2" y="53"/>
                      <a:pt x="1" y="54"/>
                      <a:pt x="1" y="54"/>
                    </a:cubicBezTo>
                    <a:cubicBezTo>
                      <a:pt x="1" y="54"/>
                      <a:pt x="1" y="54"/>
                      <a:pt x="1" y="54"/>
                    </a:cubicBezTo>
                    <a:cubicBezTo>
                      <a:pt x="1" y="54"/>
                      <a:pt x="1" y="54"/>
                      <a:pt x="1" y="54"/>
                    </a:cubicBezTo>
                    <a:cubicBezTo>
                      <a:pt x="1" y="54"/>
                      <a:pt x="1" y="54"/>
                      <a:pt x="1" y="54"/>
                    </a:cubicBezTo>
                    <a:cubicBezTo>
                      <a:pt x="1" y="54"/>
                      <a:pt x="1" y="54"/>
                      <a:pt x="1" y="54"/>
                    </a:cubicBezTo>
                    <a:cubicBezTo>
                      <a:pt x="1" y="54"/>
                      <a:pt x="1" y="54"/>
                      <a:pt x="1" y="54"/>
                    </a:cubicBezTo>
                    <a:cubicBezTo>
                      <a:pt x="1" y="54"/>
                      <a:pt x="1" y="54"/>
                      <a:pt x="1" y="55"/>
                    </a:cubicBezTo>
                    <a:cubicBezTo>
                      <a:pt x="1" y="55"/>
                      <a:pt x="1" y="55"/>
                      <a:pt x="1" y="55"/>
                    </a:cubicBezTo>
                    <a:cubicBezTo>
                      <a:pt x="1" y="55"/>
                      <a:pt x="1" y="55"/>
                      <a:pt x="1" y="55"/>
                    </a:cubicBezTo>
                    <a:cubicBezTo>
                      <a:pt x="1" y="55"/>
                      <a:pt x="1" y="55"/>
                      <a:pt x="1" y="55"/>
                    </a:cubicBezTo>
                    <a:cubicBezTo>
                      <a:pt x="1" y="55"/>
                      <a:pt x="1" y="55"/>
                      <a:pt x="1" y="55"/>
                    </a:cubicBezTo>
                    <a:cubicBezTo>
                      <a:pt x="1" y="55"/>
                      <a:pt x="1" y="55"/>
                      <a:pt x="1" y="55"/>
                    </a:cubicBezTo>
                    <a:cubicBezTo>
                      <a:pt x="1" y="55"/>
                      <a:pt x="1" y="55"/>
                      <a:pt x="1" y="55"/>
                    </a:cubicBezTo>
                    <a:cubicBezTo>
                      <a:pt x="1" y="56"/>
                      <a:pt x="1" y="56"/>
                      <a:pt x="1" y="57"/>
                    </a:cubicBezTo>
                    <a:cubicBezTo>
                      <a:pt x="1" y="57"/>
                      <a:pt x="1" y="57"/>
                      <a:pt x="1" y="57"/>
                    </a:cubicBezTo>
                    <a:cubicBezTo>
                      <a:pt x="1" y="57"/>
                      <a:pt x="1" y="57"/>
                      <a:pt x="1" y="57"/>
                    </a:cubicBezTo>
                    <a:cubicBezTo>
                      <a:pt x="1" y="57"/>
                      <a:pt x="1" y="57"/>
                      <a:pt x="1" y="57"/>
                    </a:cubicBezTo>
                    <a:cubicBezTo>
                      <a:pt x="1" y="57"/>
                      <a:pt x="1" y="57"/>
                      <a:pt x="1" y="57"/>
                    </a:cubicBezTo>
                    <a:cubicBezTo>
                      <a:pt x="1" y="57"/>
                      <a:pt x="1" y="57"/>
                      <a:pt x="1" y="57"/>
                    </a:cubicBezTo>
                    <a:cubicBezTo>
                      <a:pt x="1" y="57"/>
                      <a:pt x="1" y="58"/>
                      <a:pt x="1" y="58"/>
                    </a:cubicBezTo>
                    <a:cubicBezTo>
                      <a:pt x="1" y="58"/>
                      <a:pt x="1" y="58"/>
                      <a:pt x="1" y="58"/>
                    </a:cubicBezTo>
                    <a:cubicBezTo>
                      <a:pt x="1" y="58"/>
                      <a:pt x="1" y="59"/>
                      <a:pt x="1" y="59"/>
                    </a:cubicBezTo>
                    <a:cubicBezTo>
                      <a:pt x="1" y="59"/>
                      <a:pt x="1" y="59"/>
                      <a:pt x="1" y="59"/>
                    </a:cubicBezTo>
                    <a:cubicBezTo>
                      <a:pt x="1" y="60"/>
                      <a:pt x="1" y="60"/>
                      <a:pt x="1" y="60"/>
                    </a:cubicBezTo>
                    <a:cubicBezTo>
                      <a:pt x="1" y="60"/>
                      <a:pt x="1" y="60"/>
                      <a:pt x="1" y="60"/>
                    </a:cubicBezTo>
                    <a:cubicBezTo>
                      <a:pt x="1" y="60"/>
                      <a:pt x="1" y="60"/>
                      <a:pt x="1" y="60"/>
                    </a:cubicBezTo>
                    <a:cubicBezTo>
                      <a:pt x="1" y="60"/>
                      <a:pt x="1" y="60"/>
                      <a:pt x="1" y="60"/>
                    </a:cubicBezTo>
                    <a:cubicBezTo>
                      <a:pt x="1" y="60"/>
                      <a:pt x="2" y="61"/>
                      <a:pt x="2" y="62"/>
                    </a:cubicBezTo>
                    <a:cubicBezTo>
                      <a:pt x="2" y="62"/>
                      <a:pt x="2" y="62"/>
                      <a:pt x="2" y="62"/>
                    </a:cubicBezTo>
                    <a:cubicBezTo>
                      <a:pt x="2" y="62"/>
                      <a:pt x="2" y="62"/>
                      <a:pt x="2" y="63"/>
                    </a:cubicBezTo>
                    <a:cubicBezTo>
                      <a:pt x="2" y="63"/>
                      <a:pt x="2" y="63"/>
                      <a:pt x="2" y="63"/>
                    </a:cubicBezTo>
                    <a:cubicBezTo>
                      <a:pt x="2" y="63"/>
                      <a:pt x="2" y="64"/>
                      <a:pt x="2" y="64"/>
                    </a:cubicBezTo>
                    <a:cubicBezTo>
                      <a:pt x="2" y="64"/>
                      <a:pt x="2" y="64"/>
                      <a:pt x="2" y="64"/>
                    </a:cubicBezTo>
                    <a:cubicBezTo>
                      <a:pt x="2" y="64"/>
                      <a:pt x="2" y="64"/>
                      <a:pt x="2" y="64"/>
                    </a:cubicBezTo>
                    <a:cubicBezTo>
                      <a:pt x="2" y="64"/>
                      <a:pt x="2" y="64"/>
                      <a:pt x="2" y="64"/>
                    </a:cubicBezTo>
                    <a:cubicBezTo>
                      <a:pt x="3" y="64"/>
                      <a:pt x="4" y="65"/>
                      <a:pt x="5" y="65"/>
                    </a:cubicBezTo>
                    <a:cubicBezTo>
                      <a:pt x="5" y="65"/>
                      <a:pt x="5" y="65"/>
                      <a:pt x="5" y="65"/>
                    </a:cubicBezTo>
                    <a:cubicBezTo>
                      <a:pt x="5" y="66"/>
                      <a:pt x="5" y="66"/>
                      <a:pt x="5" y="66"/>
                    </a:cubicBezTo>
                    <a:cubicBezTo>
                      <a:pt x="5" y="66"/>
                      <a:pt x="5" y="66"/>
                      <a:pt x="5" y="66"/>
                    </a:cubicBezTo>
                    <a:cubicBezTo>
                      <a:pt x="5" y="66"/>
                      <a:pt x="5" y="66"/>
                      <a:pt x="5" y="66"/>
                    </a:cubicBezTo>
                    <a:cubicBezTo>
                      <a:pt x="5" y="66"/>
                      <a:pt x="5" y="66"/>
                      <a:pt x="5" y="66"/>
                    </a:cubicBezTo>
                    <a:cubicBezTo>
                      <a:pt x="5" y="66"/>
                      <a:pt x="5" y="66"/>
                      <a:pt x="5" y="66"/>
                    </a:cubicBezTo>
                    <a:cubicBezTo>
                      <a:pt x="5" y="66"/>
                      <a:pt x="5" y="66"/>
                      <a:pt x="5" y="66"/>
                    </a:cubicBezTo>
                    <a:cubicBezTo>
                      <a:pt x="5" y="66"/>
                      <a:pt x="6" y="66"/>
                      <a:pt x="6" y="66"/>
                    </a:cubicBezTo>
                    <a:cubicBezTo>
                      <a:pt x="6" y="66"/>
                      <a:pt x="6" y="66"/>
                      <a:pt x="6" y="66"/>
                    </a:cubicBezTo>
                    <a:cubicBezTo>
                      <a:pt x="6" y="66"/>
                      <a:pt x="7" y="66"/>
                      <a:pt x="7" y="67"/>
                    </a:cubicBezTo>
                    <a:cubicBezTo>
                      <a:pt x="7" y="67"/>
                      <a:pt x="7" y="67"/>
                      <a:pt x="7" y="67"/>
                    </a:cubicBezTo>
                    <a:cubicBezTo>
                      <a:pt x="7" y="67"/>
                      <a:pt x="7" y="67"/>
                      <a:pt x="7" y="67"/>
                    </a:cubicBezTo>
                    <a:cubicBezTo>
                      <a:pt x="7" y="67"/>
                      <a:pt x="7" y="67"/>
                      <a:pt x="7" y="67"/>
                    </a:cubicBezTo>
                    <a:cubicBezTo>
                      <a:pt x="8" y="67"/>
                      <a:pt x="8" y="67"/>
                      <a:pt x="9" y="67"/>
                    </a:cubicBezTo>
                    <a:cubicBezTo>
                      <a:pt x="9" y="67"/>
                      <a:pt x="9" y="67"/>
                      <a:pt x="9" y="67"/>
                    </a:cubicBezTo>
                    <a:cubicBezTo>
                      <a:pt x="10" y="67"/>
                      <a:pt x="10" y="67"/>
                      <a:pt x="11" y="67"/>
                    </a:cubicBezTo>
                    <a:cubicBezTo>
                      <a:pt x="11" y="67"/>
                      <a:pt x="11" y="67"/>
                      <a:pt x="11" y="67"/>
                    </a:cubicBezTo>
                    <a:cubicBezTo>
                      <a:pt x="11" y="68"/>
                      <a:pt x="11" y="68"/>
                      <a:pt x="11" y="68"/>
                    </a:cubicBezTo>
                    <a:cubicBezTo>
                      <a:pt x="11" y="68"/>
                      <a:pt x="11" y="68"/>
                      <a:pt x="11" y="68"/>
                    </a:cubicBezTo>
                    <a:cubicBezTo>
                      <a:pt x="11" y="68"/>
                      <a:pt x="11" y="68"/>
                      <a:pt x="11" y="68"/>
                    </a:cubicBezTo>
                    <a:cubicBezTo>
                      <a:pt x="11" y="68"/>
                      <a:pt x="11" y="68"/>
                      <a:pt x="11" y="68"/>
                    </a:cubicBezTo>
                    <a:cubicBezTo>
                      <a:pt x="12" y="68"/>
                      <a:pt x="12" y="68"/>
                      <a:pt x="12" y="68"/>
                    </a:cubicBezTo>
                    <a:cubicBezTo>
                      <a:pt x="12" y="68"/>
                      <a:pt x="12" y="68"/>
                      <a:pt x="12" y="68"/>
                    </a:cubicBezTo>
                    <a:cubicBezTo>
                      <a:pt x="12" y="68"/>
                      <a:pt x="12" y="68"/>
                      <a:pt x="12" y="68"/>
                    </a:cubicBezTo>
                    <a:cubicBezTo>
                      <a:pt x="12" y="68"/>
                      <a:pt x="12" y="68"/>
                      <a:pt x="12" y="68"/>
                    </a:cubicBezTo>
                    <a:cubicBezTo>
                      <a:pt x="12" y="68"/>
                      <a:pt x="13" y="68"/>
                      <a:pt x="13" y="68"/>
                    </a:cubicBezTo>
                    <a:close/>
                    <a:moveTo>
                      <a:pt x="7" y="67"/>
                    </a:moveTo>
                    <a:cubicBezTo>
                      <a:pt x="7" y="67"/>
                      <a:pt x="7" y="67"/>
                      <a:pt x="7" y="67"/>
                    </a:cubicBezTo>
                    <a:cubicBezTo>
                      <a:pt x="7" y="67"/>
                      <a:pt x="7" y="67"/>
                      <a:pt x="7" y="67"/>
                    </a:cubicBezTo>
                    <a:cubicBezTo>
                      <a:pt x="7" y="67"/>
                      <a:pt x="7" y="67"/>
                      <a:pt x="7" y="67"/>
                    </a:cubicBezTo>
                    <a:cubicBezTo>
                      <a:pt x="7" y="67"/>
                      <a:pt x="7" y="67"/>
                      <a:pt x="7" y="67"/>
                    </a:cubicBezTo>
                    <a:close/>
                    <a:moveTo>
                      <a:pt x="15" y="67"/>
                    </a:moveTo>
                    <a:cubicBezTo>
                      <a:pt x="15" y="67"/>
                      <a:pt x="15" y="67"/>
                      <a:pt x="15" y="67"/>
                    </a:cubicBezTo>
                    <a:cubicBezTo>
                      <a:pt x="15" y="67"/>
                      <a:pt x="15" y="67"/>
                      <a:pt x="15" y="67"/>
                    </a:cubicBezTo>
                    <a:close/>
                    <a:moveTo>
                      <a:pt x="23" y="60"/>
                    </a:moveTo>
                    <a:cubicBezTo>
                      <a:pt x="23" y="60"/>
                      <a:pt x="23" y="60"/>
                      <a:pt x="23" y="60"/>
                    </a:cubicBezTo>
                    <a:cubicBezTo>
                      <a:pt x="23" y="60"/>
                      <a:pt x="23" y="60"/>
                      <a:pt x="23" y="60"/>
                    </a:cubicBezTo>
                    <a:cubicBezTo>
                      <a:pt x="23" y="60"/>
                      <a:pt x="23" y="60"/>
                      <a:pt x="23" y="60"/>
                    </a:cubicBezTo>
                    <a:cubicBezTo>
                      <a:pt x="23" y="60"/>
                      <a:pt x="23" y="60"/>
                      <a:pt x="23" y="60"/>
                    </a:cubicBezTo>
                    <a:close/>
                    <a:moveTo>
                      <a:pt x="159" y="18"/>
                    </a:moveTo>
                    <a:cubicBezTo>
                      <a:pt x="159" y="17"/>
                      <a:pt x="159" y="17"/>
                      <a:pt x="159" y="17"/>
                    </a:cubicBezTo>
                    <a:cubicBezTo>
                      <a:pt x="159" y="17"/>
                      <a:pt x="159" y="17"/>
                      <a:pt x="159" y="17"/>
                    </a:cubicBezTo>
                    <a:cubicBezTo>
                      <a:pt x="159" y="16"/>
                      <a:pt x="159" y="16"/>
                      <a:pt x="159" y="16"/>
                    </a:cubicBezTo>
                    <a:cubicBezTo>
                      <a:pt x="159" y="16"/>
                      <a:pt x="159" y="16"/>
                      <a:pt x="159" y="16"/>
                    </a:cubicBezTo>
                    <a:cubicBezTo>
                      <a:pt x="160" y="15"/>
                      <a:pt x="160" y="15"/>
                      <a:pt x="160" y="15"/>
                    </a:cubicBezTo>
                    <a:cubicBezTo>
                      <a:pt x="160" y="15"/>
                      <a:pt x="160" y="15"/>
                      <a:pt x="160" y="15"/>
                    </a:cubicBezTo>
                    <a:cubicBezTo>
                      <a:pt x="160" y="15"/>
                      <a:pt x="160" y="15"/>
                      <a:pt x="161" y="15"/>
                    </a:cubicBezTo>
                    <a:cubicBezTo>
                      <a:pt x="161" y="15"/>
                      <a:pt x="161" y="15"/>
                      <a:pt x="161" y="15"/>
                    </a:cubicBezTo>
                    <a:cubicBezTo>
                      <a:pt x="161" y="15"/>
                      <a:pt x="162" y="16"/>
                      <a:pt x="162" y="16"/>
                    </a:cubicBezTo>
                    <a:cubicBezTo>
                      <a:pt x="162" y="16"/>
                      <a:pt x="162" y="16"/>
                      <a:pt x="162" y="16"/>
                    </a:cubicBezTo>
                    <a:cubicBezTo>
                      <a:pt x="162" y="17"/>
                      <a:pt x="161" y="18"/>
                      <a:pt x="160" y="18"/>
                    </a:cubicBezTo>
                    <a:cubicBezTo>
                      <a:pt x="160" y="18"/>
                      <a:pt x="160" y="18"/>
                      <a:pt x="160" y="18"/>
                    </a:cubicBezTo>
                    <a:cubicBezTo>
                      <a:pt x="160" y="18"/>
                      <a:pt x="159" y="18"/>
                      <a:pt x="159" y="18"/>
                    </a:cubicBezTo>
                    <a:close/>
                    <a:moveTo>
                      <a:pt x="160" y="17"/>
                    </a:moveTo>
                    <a:cubicBezTo>
                      <a:pt x="160" y="16"/>
                      <a:pt x="160" y="16"/>
                      <a:pt x="160" y="16"/>
                    </a:cubicBezTo>
                    <a:cubicBezTo>
                      <a:pt x="160" y="17"/>
                      <a:pt x="160" y="17"/>
                      <a:pt x="160" y="17"/>
                    </a:cubicBezTo>
                    <a:close/>
                    <a:moveTo>
                      <a:pt x="158" y="9"/>
                    </a:moveTo>
                    <a:cubicBezTo>
                      <a:pt x="158" y="8"/>
                      <a:pt x="159" y="8"/>
                      <a:pt x="159" y="8"/>
                    </a:cubicBezTo>
                    <a:cubicBezTo>
                      <a:pt x="159" y="8"/>
                      <a:pt x="159" y="8"/>
                      <a:pt x="159" y="8"/>
                    </a:cubicBezTo>
                    <a:cubicBezTo>
                      <a:pt x="159" y="7"/>
                      <a:pt x="159" y="7"/>
                      <a:pt x="159" y="7"/>
                    </a:cubicBezTo>
                    <a:cubicBezTo>
                      <a:pt x="159" y="7"/>
                      <a:pt x="159" y="7"/>
                      <a:pt x="159" y="7"/>
                    </a:cubicBezTo>
                    <a:cubicBezTo>
                      <a:pt x="159" y="7"/>
                      <a:pt x="160" y="7"/>
                      <a:pt x="161" y="7"/>
                    </a:cubicBezTo>
                    <a:cubicBezTo>
                      <a:pt x="161" y="7"/>
                      <a:pt x="161" y="7"/>
                      <a:pt x="161" y="7"/>
                    </a:cubicBezTo>
                    <a:cubicBezTo>
                      <a:pt x="161" y="7"/>
                      <a:pt x="162" y="8"/>
                      <a:pt x="162" y="8"/>
                    </a:cubicBezTo>
                    <a:cubicBezTo>
                      <a:pt x="162" y="8"/>
                      <a:pt x="162" y="8"/>
                      <a:pt x="162" y="8"/>
                    </a:cubicBezTo>
                    <a:cubicBezTo>
                      <a:pt x="161" y="9"/>
                      <a:pt x="160" y="10"/>
                      <a:pt x="159" y="10"/>
                    </a:cubicBezTo>
                    <a:cubicBezTo>
                      <a:pt x="159" y="10"/>
                      <a:pt x="159" y="10"/>
                      <a:pt x="159" y="10"/>
                    </a:cubicBezTo>
                    <a:cubicBezTo>
                      <a:pt x="159" y="10"/>
                      <a:pt x="158" y="9"/>
                      <a:pt x="158" y="9"/>
                    </a:cubicBezTo>
                    <a:close/>
                    <a:moveTo>
                      <a:pt x="159" y="9"/>
                    </a:moveTo>
                    <a:cubicBezTo>
                      <a:pt x="159" y="8"/>
                      <a:pt x="159" y="8"/>
                      <a:pt x="159" y="8"/>
                    </a:cubicBezTo>
                    <a:cubicBezTo>
                      <a:pt x="159" y="9"/>
                      <a:pt x="159" y="9"/>
                      <a:pt x="159" y="9"/>
                    </a:cubicBezTo>
                    <a:close/>
                    <a:moveTo>
                      <a:pt x="133" y="2"/>
                    </a:moveTo>
                    <a:cubicBezTo>
                      <a:pt x="133" y="1"/>
                      <a:pt x="133" y="0"/>
                      <a:pt x="133" y="0"/>
                    </a:cubicBezTo>
                    <a:cubicBezTo>
                      <a:pt x="133" y="0"/>
                      <a:pt x="133" y="0"/>
                      <a:pt x="133" y="0"/>
                    </a:cubicBezTo>
                    <a:cubicBezTo>
                      <a:pt x="134" y="0"/>
                      <a:pt x="134" y="0"/>
                      <a:pt x="134" y="0"/>
                    </a:cubicBezTo>
                    <a:cubicBezTo>
                      <a:pt x="134" y="0"/>
                      <a:pt x="134" y="0"/>
                      <a:pt x="134" y="0"/>
                    </a:cubicBezTo>
                    <a:cubicBezTo>
                      <a:pt x="134" y="0"/>
                      <a:pt x="134" y="0"/>
                      <a:pt x="135" y="0"/>
                    </a:cubicBezTo>
                    <a:cubicBezTo>
                      <a:pt x="135" y="0"/>
                      <a:pt x="135" y="0"/>
                      <a:pt x="135" y="0"/>
                    </a:cubicBezTo>
                    <a:cubicBezTo>
                      <a:pt x="135" y="0"/>
                      <a:pt x="136" y="0"/>
                      <a:pt x="136" y="1"/>
                    </a:cubicBezTo>
                    <a:cubicBezTo>
                      <a:pt x="136" y="1"/>
                      <a:pt x="136" y="1"/>
                      <a:pt x="136" y="1"/>
                    </a:cubicBezTo>
                    <a:cubicBezTo>
                      <a:pt x="136" y="2"/>
                      <a:pt x="135" y="2"/>
                      <a:pt x="134" y="3"/>
                    </a:cubicBezTo>
                    <a:cubicBezTo>
                      <a:pt x="134" y="3"/>
                      <a:pt x="134" y="3"/>
                      <a:pt x="134" y="3"/>
                    </a:cubicBezTo>
                    <a:cubicBezTo>
                      <a:pt x="134" y="3"/>
                      <a:pt x="133" y="2"/>
                      <a:pt x="133" y="2"/>
                    </a:cubicBezTo>
                    <a:close/>
                    <a:moveTo>
                      <a:pt x="134" y="2"/>
                    </a:moveTo>
                    <a:cubicBezTo>
                      <a:pt x="134" y="1"/>
                      <a:pt x="134" y="1"/>
                      <a:pt x="134" y="1"/>
                    </a:cubicBezTo>
                    <a:cubicBezTo>
                      <a:pt x="134" y="2"/>
                      <a:pt x="134" y="2"/>
                      <a:pt x="134" y="2"/>
                    </a:cubicBezTo>
                    <a:close/>
                    <a:moveTo>
                      <a:pt x="135" y="1"/>
                    </a:moveTo>
                    <a:cubicBezTo>
                      <a:pt x="135" y="1"/>
                      <a:pt x="135" y="1"/>
                      <a:pt x="135" y="1"/>
                    </a:cubicBezTo>
                    <a:cubicBezTo>
                      <a:pt x="135" y="1"/>
                      <a:pt x="135" y="1"/>
                      <a:pt x="135" y="1"/>
                    </a:cubicBezTo>
                    <a:cubicBezTo>
                      <a:pt x="135" y="1"/>
                      <a:pt x="135" y="1"/>
                      <a:pt x="135"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1" name="ís1ïdê"/>
              <p:cNvSpPr/>
              <p:nvPr/>
            </p:nvSpPr>
            <p:spPr bwMode="auto">
              <a:xfrm>
                <a:off x="10888377" y="6525995"/>
                <a:ext cx="2716" cy="2716"/>
              </a:xfrm>
              <a:custGeom>
                <a:avLst/>
                <a:gdLst>
                  <a:gd name="T0" fmla="*/ 1 w 1"/>
                  <a:gd name="T1" fmla="*/ 1 h 1"/>
                  <a:gd name="T2" fmla="*/ 1 w 1"/>
                  <a:gd name="T3" fmla="*/ 1 h 1"/>
                  <a:gd name="T4" fmla="*/ 1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1" y="0"/>
                      <a:pt x="1" y="0"/>
                    </a:cubicBezTo>
                    <a:cubicBezTo>
                      <a:pt x="1" y="1"/>
                      <a:pt x="0" y="1"/>
                      <a:pt x="1" y="1"/>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2" name="îṡľîḓê"/>
              <p:cNvSpPr/>
              <p:nvPr/>
            </p:nvSpPr>
            <p:spPr bwMode="auto">
              <a:xfrm>
                <a:off x="10888377" y="6525995"/>
                <a:ext cx="6790" cy="6790"/>
              </a:xfrm>
              <a:custGeom>
                <a:avLst/>
                <a:gdLst>
                  <a:gd name="T0" fmla="*/ 0 w 2"/>
                  <a:gd name="T1" fmla="*/ 2 h 2"/>
                  <a:gd name="T2" fmla="*/ 0 w 2"/>
                  <a:gd name="T3" fmla="*/ 1 h 2"/>
                  <a:gd name="T4" fmla="*/ 0 w 2"/>
                  <a:gd name="T5" fmla="*/ 1 h 2"/>
                  <a:gd name="T6" fmla="*/ 1 w 2"/>
                  <a:gd name="T7" fmla="*/ 0 h 2"/>
                  <a:gd name="T8" fmla="*/ 1 w 2"/>
                  <a:gd name="T9" fmla="*/ 0 h 2"/>
                  <a:gd name="T10" fmla="*/ 1 w 2"/>
                  <a:gd name="T11" fmla="*/ 0 h 2"/>
                  <a:gd name="T12" fmla="*/ 1 w 2"/>
                  <a:gd name="T13" fmla="*/ 0 h 2"/>
                  <a:gd name="T14" fmla="*/ 1 w 2"/>
                  <a:gd name="T15" fmla="*/ 0 h 2"/>
                  <a:gd name="T16" fmla="*/ 1 w 2"/>
                  <a:gd name="T17" fmla="*/ 0 h 2"/>
                  <a:gd name="T18" fmla="*/ 2 w 2"/>
                  <a:gd name="T19" fmla="*/ 1 h 2"/>
                  <a:gd name="T20" fmla="*/ 2 w 2"/>
                  <a:gd name="T21" fmla="*/ 1 h 2"/>
                  <a:gd name="T22" fmla="*/ 2 w 2"/>
                  <a:gd name="T23" fmla="*/ 1 h 2"/>
                  <a:gd name="T24" fmla="*/ 2 w 2"/>
                  <a:gd name="T25" fmla="*/ 1 h 2"/>
                  <a:gd name="T26" fmla="*/ 1 w 2"/>
                  <a:gd name="T27" fmla="*/ 2 h 2"/>
                  <a:gd name="T28" fmla="*/ 1 w 2"/>
                  <a:gd name="T29" fmla="*/ 2 h 2"/>
                  <a:gd name="T30" fmla="*/ 1 w 2"/>
                  <a:gd name="T31" fmla="*/ 2 h 2"/>
                  <a:gd name="T32" fmla="*/ 0 w 2"/>
                  <a:gd name="T33" fmla="*/ 2 h 2"/>
                  <a:gd name="T34" fmla="*/ 1 w 2"/>
                  <a:gd name="T35" fmla="*/ 1 h 2"/>
                  <a:gd name="T36" fmla="*/ 1 w 2"/>
                  <a:gd name="T37" fmla="*/ 1 h 2"/>
                  <a:gd name="T38" fmla="*/ 1 w 2"/>
                  <a:gd name="T39" fmla="*/ 1 h 2"/>
                  <a:gd name="T40" fmla="*/ 1 w 2"/>
                  <a:gd name="T41" fmla="*/ 1 h 2"/>
                  <a:gd name="T42" fmla="*/ 1 w 2"/>
                  <a:gd name="T43" fmla="*/ 0 h 2"/>
                  <a:gd name="T44" fmla="*/ 1 w 2"/>
                  <a:gd name="T45" fmla="*/ 0 h 2"/>
                  <a:gd name="T46" fmla="*/ 1 w 2"/>
                  <a:gd name="T47" fmla="*/ 1 h 2"/>
                  <a:gd name="T48" fmla="*/ 1 w 2"/>
                  <a:gd name="T4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 h="2">
                    <a:moveTo>
                      <a:pt x="0" y="2"/>
                    </a:moveTo>
                    <a:cubicBezTo>
                      <a:pt x="0" y="2"/>
                      <a:pt x="0" y="1"/>
                      <a:pt x="0" y="1"/>
                    </a:cubicBezTo>
                    <a:cubicBezTo>
                      <a:pt x="0" y="1"/>
                      <a:pt x="0" y="1"/>
                      <a:pt x="0" y="1"/>
                    </a:cubicBezTo>
                    <a:cubicBezTo>
                      <a:pt x="0" y="1"/>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2" y="0"/>
                      <a:pt x="2" y="0"/>
                      <a:pt x="2" y="1"/>
                    </a:cubicBezTo>
                    <a:cubicBezTo>
                      <a:pt x="2" y="1"/>
                      <a:pt x="2" y="1"/>
                      <a:pt x="2" y="1"/>
                    </a:cubicBezTo>
                    <a:cubicBezTo>
                      <a:pt x="2" y="1"/>
                      <a:pt x="2" y="1"/>
                      <a:pt x="2" y="1"/>
                    </a:cubicBezTo>
                    <a:cubicBezTo>
                      <a:pt x="2" y="1"/>
                      <a:pt x="2" y="1"/>
                      <a:pt x="2" y="1"/>
                    </a:cubicBezTo>
                    <a:cubicBezTo>
                      <a:pt x="2" y="1"/>
                      <a:pt x="1" y="2"/>
                      <a:pt x="1" y="2"/>
                    </a:cubicBezTo>
                    <a:cubicBezTo>
                      <a:pt x="1" y="2"/>
                      <a:pt x="1" y="2"/>
                      <a:pt x="1" y="2"/>
                    </a:cubicBezTo>
                    <a:cubicBezTo>
                      <a:pt x="1" y="2"/>
                      <a:pt x="1" y="2"/>
                      <a:pt x="1" y="2"/>
                    </a:cubicBezTo>
                    <a:cubicBezTo>
                      <a:pt x="0" y="2"/>
                      <a:pt x="0" y="2"/>
                      <a:pt x="0" y="2"/>
                    </a:cubicBezTo>
                    <a:close/>
                    <a:moveTo>
                      <a:pt x="1" y="1"/>
                    </a:moveTo>
                    <a:cubicBezTo>
                      <a:pt x="1" y="1"/>
                      <a:pt x="1" y="1"/>
                      <a:pt x="1" y="1"/>
                    </a:cubicBezTo>
                    <a:cubicBezTo>
                      <a:pt x="1" y="1"/>
                      <a:pt x="1" y="1"/>
                      <a:pt x="1" y="1"/>
                    </a:cubicBezTo>
                    <a:close/>
                    <a:moveTo>
                      <a:pt x="1" y="1"/>
                    </a:moveTo>
                    <a:cubicBezTo>
                      <a:pt x="1" y="0"/>
                      <a:pt x="1" y="0"/>
                      <a:pt x="1" y="0"/>
                    </a:cubicBezTo>
                    <a:cubicBezTo>
                      <a:pt x="1" y="0"/>
                      <a:pt x="1" y="0"/>
                      <a:pt x="1" y="0"/>
                    </a:cubicBez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3" name="îşļíḋê"/>
              <p:cNvSpPr/>
              <p:nvPr/>
            </p:nvSpPr>
            <p:spPr bwMode="auto">
              <a:xfrm>
                <a:off x="10939975" y="65409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4" name="iṧ1ïḋè"/>
              <p:cNvSpPr/>
              <p:nvPr/>
            </p:nvSpPr>
            <p:spPr bwMode="auto">
              <a:xfrm>
                <a:off x="10937259" y="6538216"/>
                <a:ext cx="5431" cy="5431"/>
              </a:xfrm>
              <a:custGeom>
                <a:avLst/>
                <a:gdLst>
                  <a:gd name="T0" fmla="*/ 0 w 2"/>
                  <a:gd name="T1" fmla="*/ 1 h 2"/>
                  <a:gd name="T2" fmla="*/ 0 w 2"/>
                  <a:gd name="T3" fmla="*/ 0 h 2"/>
                  <a:gd name="T4" fmla="*/ 0 w 2"/>
                  <a:gd name="T5" fmla="*/ 0 h 2"/>
                  <a:gd name="T6" fmla="*/ 1 w 2"/>
                  <a:gd name="T7" fmla="*/ 0 h 2"/>
                  <a:gd name="T8" fmla="*/ 1 w 2"/>
                  <a:gd name="T9" fmla="*/ 0 h 2"/>
                  <a:gd name="T10" fmla="*/ 2 w 2"/>
                  <a:gd name="T11" fmla="*/ 1 h 2"/>
                  <a:gd name="T12" fmla="*/ 2 w 2"/>
                  <a:gd name="T13" fmla="*/ 1 h 2"/>
                  <a:gd name="T14" fmla="*/ 2 w 2"/>
                  <a:gd name="T15" fmla="*/ 1 h 2"/>
                  <a:gd name="T16" fmla="*/ 2 w 2"/>
                  <a:gd name="T17" fmla="*/ 1 h 2"/>
                  <a:gd name="T18" fmla="*/ 1 w 2"/>
                  <a:gd name="T19" fmla="*/ 1 h 2"/>
                  <a:gd name="T20" fmla="*/ 1 w 2"/>
                  <a:gd name="T21" fmla="*/ 1 h 2"/>
                  <a:gd name="T22" fmla="*/ 1 w 2"/>
                  <a:gd name="T23" fmla="*/ 1 h 2"/>
                  <a:gd name="T24" fmla="*/ 1 w 2"/>
                  <a:gd name="T25" fmla="*/ 1 h 2"/>
                  <a:gd name="T26" fmla="*/ 1 w 2"/>
                  <a:gd name="T27" fmla="*/ 1 h 2"/>
                  <a:gd name="T28" fmla="*/ 1 w 2"/>
                  <a:gd name="T29" fmla="*/ 1 h 2"/>
                  <a:gd name="T30" fmla="*/ 1 w 2"/>
                  <a:gd name="T31" fmla="*/ 1 h 2"/>
                  <a:gd name="T32" fmla="*/ 1 w 2"/>
                  <a:gd name="T33" fmla="*/ 2 h 2"/>
                  <a:gd name="T34" fmla="*/ 1 w 2"/>
                  <a:gd name="T35" fmla="*/ 2 h 2"/>
                  <a:gd name="T36" fmla="*/ 0 w 2"/>
                  <a:gd name="T37" fmla="*/ 1 h 2"/>
                  <a:gd name="T38" fmla="*/ 1 w 2"/>
                  <a:gd name="T39" fmla="*/ 1 h 2"/>
                  <a:gd name="T40" fmla="*/ 1 w 2"/>
                  <a:gd name="T41" fmla="*/ 1 h 2"/>
                  <a:gd name="T42" fmla="*/ 1 w 2"/>
                  <a:gd name="T43" fmla="*/ 1 h 2"/>
                  <a:gd name="T44" fmla="*/ 1 w 2"/>
                  <a:gd name="T45" fmla="*/ 1 h 2"/>
                  <a:gd name="T46" fmla="*/ 1 w 2"/>
                  <a:gd name="T47" fmla="*/ 1 h 2"/>
                  <a:gd name="T48" fmla="*/ 1 w 2"/>
                  <a:gd name="T49" fmla="*/ 1 h 2"/>
                  <a:gd name="T50" fmla="*/ 1 w 2"/>
                  <a:gd name="T51" fmla="*/ 1 h 2"/>
                  <a:gd name="T52" fmla="*/ 1 w 2"/>
                  <a:gd name="T53" fmla="*/ 0 h 2"/>
                  <a:gd name="T54" fmla="*/ 1 w 2"/>
                  <a:gd name="T55" fmla="*/ 1 h 2"/>
                  <a:gd name="T56" fmla="*/ 0 w 2"/>
                  <a:gd name="T57" fmla="*/ 0 h 2"/>
                  <a:gd name="T58" fmla="*/ 1 w 2"/>
                  <a:gd name="T5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 h="2">
                    <a:moveTo>
                      <a:pt x="0" y="1"/>
                    </a:moveTo>
                    <a:cubicBezTo>
                      <a:pt x="0" y="0"/>
                      <a:pt x="0" y="0"/>
                      <a:pt x="0" y="0"/>
                    </a:cubicBezTo>
                    <a:cubicBezTo>
                      <a:pt x="0" y="0"/>
                      <a:pt x="0" y="0"/>
                      <a:pt x="0" y="0"/>
                    </a:cubicBezTo>
                    <a:cubicBezTo>
                      <a:pt x="1" y="0"/>
                      <a:pt x="1" y="0"/>
                      <a:pt x="1" y="0"/>
                    </a:cubicBezTo>
                    <a:cubicBezTo>
                      <a:pt x="1" y="0"/>
                      <a:pt x="1" y="0"/>
                      <a:pt x="1" y="0"/>
                    </a:cubicBezTo>
                    <a:cubicBezTo>
                      <a:pt x="1" y="0"/>
                      <a:pt x="2" y="1"/>
                      <a:pt x="2"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2"/>
                      <a:pt x="1" y="2"/>
                    </a:cubicBezTo>
                    <a:cubicBezTo>
                      <a:pt x="1" y="2"/>
                      <a:pt x="1" y="2"/>
                      <a:pt x="1" y="2"/>
                    </a:cubicBezTo>
                    <a:cubicBezTo>
                      <a:pt x="0" y="2"/>
                      <a:pt x="0" y="1"/>
                      <a:pt x="0"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0"/>
                      <a:pt x="1" y="0"/>
                      <a:pt x="1" y="0"/>
                    </a:cubicBezTo>
                    <a:cubicBezTo>
                      <a:pt x="1" y="1"/>
                      <a:pt x="1" y="1"/>
                      <a:pt x="1" y="1"/>
                    </a:cubicBezTo>
                    <a:cubicBezTo>
                      <a:pt x="0" y="0"/>
                      <a:pt x="0" y="0"/>
                      <a:pt x="0"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5" name="îṡľíḑé"/>
              <p:cNvSpPr/>
              <p:nvPr/>
            </p:nvSpPr>
            <p:spPr bwMode="auto">
              <a:xfrm>
                <a:off x="10939975" y="6540933"/>
                <a:ext cx="2716" cy="2716"/>
              </a:xfrm>
              <a:prstGeom prst="ellipse">
                <a:avLst/>
              </a:pr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6" name="íŝlîḍe"/>
              <p:cNvSpPr/>
              <p:nvPr/>
            </p:nvSpPr>
            <p:spPr bwMode="auto">
              <a:xfrm>
                <a:off x="10937259" y="6540933"/>
                <a:ext cx="8147" cy="5431"/>
              </a:xfrm>
              <a:custGeom>
                <a:avLst/>
                <a:gdLst>
                  <a:gd name="T0" fmla="*/ 1 w 3"/>
                  <a:gd name="T1" fmla="*/ 1 h 2"/>
                  <a:gd name="T2" fmla="*/ 0 w 3"/>
                  <a:gd name="T3" fmla="*/ 1 h 2"/>
                  <a:gd name="T4" fmla="*/ 0 w 3"/>
                  <a:gd name="T5" fmla="*/ 1 h 2"/>
                  <a:gd name="T6" fmla="*/ 1 w 3"/>
                  <a:gd name="T7" fmla="*/ 0 h 2"/>
                  <a:gd name="T8" fmla="*/ 1 w 3"/>
                  <a:gd name="T9" fmla="*/ 0 h 2"/>
                  <a:gd name="T10" fmla="*/ 1 w 3"/>
                  <a:gd name="T11" fmla="*/ 0 h 2"/>
                  <a:gd name="T12" fmla="*/ 1 w 3"/>
                  <a:gd name="T13" fmla="*/ 0 h 2"/>
                  <a:gd name="T14" fmla="*/ 1 w 3"/>
                  <a:gd name="T15" fmla="*/ 0 h 2"/>
                  <a:gd name="T16" fmla="*/ 1 w 3"/>
                  <a:gd name="T17" fmla="*/ 0 h 2"/>
                  <a:gd name="T18" fmla="*/ 2 w 3"/>
                  <a:gd name="T19" fmla="*/ 0 h 2"/>
                  <a:gd name="T20" fmla="*/ 2 w 3"/>
                  <a:gd name="T21" fmla="*/ 0 h 2"/>
                  <a:gd name="T22" fmla="*/ 2 w 3"/>
                  <a:gd name="T23" fmla="*/ 1 h 2"/>
                  <a:gd name="T24" fmla="*/ 2 w 3"/>
                  <a:gd name="T25" fmla="*/ 1 h 2"/>
                  <a:gd name="T26" fmla="*/ 3 w 3"/>
                  <a:gd name="T27" fmla="*/ 1 h 2"/>
                  <a:gd name="T28" fmla="*/ 2 w 3"/>
                  <a:gd name="T29" fmla="*/ 1 h 2"/>
                  <a:gd name="T30" fmla="*/ 2 w 3"/>
                  <a:gd name="T31" fmla="*/ 2 h 2"/>
                  <a:gd name="T32" fmla="*/ 2 w 3"/>
                  <a:gd name="T33" fmla="*/ 2 h 2"/>
                  <a:gd name="T34" fmla="*/ 1 w 3"/>
                  <a:gd name="T35" fmla="*/ 2 h 2"/>
                  <a:gd name="T36" fmla="*/ 1 w 3"/>
                  <a:gd name="T37" fmla="*/ 2 h 2"/>
                  <a:gd name="T38" fmla="*/ 1 w 3"/>
                  <a:gd name="T39" fmla="*/ 1 h 2"/>
                  <a:gd name="T40" fmla="*/ 1 w 3"/>
                  <a:gd name="T41" fmla="*/ 0 h 2"/>
                  <a:gd name="T42" fmla="*/ 1 w 3"/>
                  <a:gd name="T43" fmla="*/ 0 h 2"/>
                  <a:gd name="T44" fmla="*/ 1 w 3"/>
                  <a:gd name="T45" fmla="*/ 0 h 2"/>
                  <a:gd name="T46" fmla="*/ 1 w 3"/>
                  <a:gd name="T47" fmla="*/ 0 h 2"/>
                  <a:gd name="T48" fmla="*/ 1 w 3"/>
                  <a:gd name="T49" fmla="*/ 0 h 2"/>
                  <a:gd name="T50" fmla="*/ 1 w 3"/>
                  <a:gd name="T51" fmla="*/ 0 h 2"/>
                  <a:gd name="T52" fmla="*/ 1 w 3"/>
                  <a:gd name="T53" fmla="*/ 0 h 2"/>
                  <a:gd name="T54" fmla="*/ 1 w 3"/>
                  <a:gd name="T55" fmla="*/ 0 h 2"/>
                  <a:gd name="T56" fmla="*/ 1 w 3"/>
                  <a:gd name="T57" fmla="*/ 0 h 2"/>
                  <a:gd name="T58" fmla="*/ 1 w 3"/>
                  <a:gd name="T59" fmla="*/ 0 h 2"/>
                  <a:gd name="T60" fmla="*/ 1 w 3"/>
                  <a:gd name="T61" fmla="*/ 0 h 2"/>
                  <a:gd name="T62" fmla="*/ 1 w 3"/>
                  <a:gd name="T6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 h="2">
                    <a:moveTo>
                      <a:pt x="1" y="1"/>
                    </a:moveTo>
                    <a:cubicBezTo>
                      <a:pt x="0" y="1"/>
                      <a:pt x="0" y="1"/>
                      <a:pt x="0" y="1"/>
                    </a:cubicBezTo>
                    <a:cubicBezTo>
                      <a:pt x="0" y="1"/>
                      <a:pt x="0" y="1"/>
                      <a:pt x="0" y="1"/>
                    </a:cubicBezTo>
                    <a:cubicBezTo>
                      <a:pt x="0" y="1"/>
                      <a:pt x="1" y="1"/>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2" y="0"/>
                      <a:pt x="2" y="0"/>
                    </a:cubicBezTo>
                    <a:cubicBezTo>
                      <a:pt x="2" y="0"/>
                      <a:pt x="2" y="0"/>
                      <a:pt x="2" y="0"/>
                    </a:cubicBezTo>
                    <a:cubicBezTo>
                      <a:pt x="2" y="0"/>
                      <a:pt x="2" y="0"/>
                      <a:pt x="2" y="1"/>
                    </a:cubicBezTo>
                    <a:cubicBezTo>
                      <a:pt x="2" y="1"/>
                      <a:pt x="2" y="1"/>
                      <a:pt x="2" y="1"/>
                    </a:cubicBezTo>
                    <a:cubicBezTo>
                      <a:pt x="3" y="1"/>
                      <a:pt x="3" y="1"/>
                      <a:pt x="3" y="1"/>
                    </a:cubicBezTo>
                    <a:cubicBezTo>
                      <a:pt x="2" y="1"/>
                      <a:pt x="2" y="1"/>
                      <a:pt x="2" y="1"/>
                    </a:cubicBezTo>
                    <a:cubicBezTo>
                      <a:pt x="2" y="1"/>
                      <a:pt x="2" y="1"/>
                      <a:pt x="2" y="2"/>
                    </a:cubicBezTo>
                    <a:cubicBezTo>
                      <a:pt x="2" y="2"/>
                      <a:pt x="2" y="2"/>
                      <a:pt x="2" y="2"/>
                    </a:cubicBezTo>
                    <a:cubicBezTo>
                      <a:pt x="2" y="2"/>
                      <a:pt x="1" y="2"/>
                      <a:pt x="1" y="2"/>
                    </a:cubicBezTo>
                    <a:cubicBezTo>
                      <a:pt x="1" y="2"/>
                      <a:pt x="1" y="2"/>
                      <a:pt x="1" y="2"/>
                    </a:cubicBezTo>
                    <a:cubicBezTo>
                      <a:pt x="1" y="2"/>
                      <a:pt x="1" y="1"/>
                      <a:pt x="1" y="1"/>
                    </a:cubicBezTo>
                    <a:close/>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7" name="iṣḻíḑè"/>
              <p:cNvSpPr/>
              <p:nvPr/>
            </p:nvSpPr>
            <p:spPr bwMode="auto">
              <a:xfrm>
                <a:off x="10945407" y="6528711"/>
                <a:ext cx="2716" cy="6790"/>
              </a:xfrm>
              <a:custGeom>
                <a:avLst/>
                <a:gdLst>
                  <a:gd name="T0" fmla="*/ 0 w 1"/>
                  <a:gd name="T1" fmla="*/ 1 h 2"/>
                  <a:gd name="T2" fmla="*/ 1 w 1"/>
                  <a:gd name="T3" fmla="*/ 1 h 2"/>
                  <a:gd name="T4" fmla="*/ 0 w 1"/>
                  <a:gd name="T5" fmla="*/ 1 h 2"/>
                  <a:gd name="T6" fmla="*/ 0 w 1"/>
                  <a:gd name="T7" fmla="*/ 1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1" y="1"/>
                      <a:pt x="1" y="1"/>
                    </a:cubicBezTo>
                    <a:cubicBezTo>
                      <a:pt x="0" y="0"/>
                      <a:pt x="0" y="0"/>
                      <a:pt x="0" y="1"/>
                    </a:cubicBezTo>
                    <a:cubicBezTo>
                      <a:pt x="0" y="1"/>
                      <a:pt x="0" y="1"/>
                      <a:pt x="0" y="1"/>
                    </a:cubicBezTo>
                    <a:cubicBezTo>
                      <a:pt x="0" y="2"/>
                      <a:pt x="0" y="1"/>
                      <a:pt x="0" y="1"/>
                    </a:cubicBezTo>
                    <a:cubicBezTo>
                      <a:pt x="0" y="1"/>
                      <a:pt x="0" y="1"/>
                      <a:pt x="0" y="1"/>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8" name="íṩḻiḓè"/>
              <p:cNvSpPr/>
              <p:nvPr/>
            </p:nvSpPr>
            <p:spPr bwMode="auto">
              <a:xfrm>
                <a:off x="10942691" y="6528711"/>
                <a:ext cx="5431" cy="6790"/>
              </a:xfrm>
              <a:custGeom>
                <a:avLst/>
                <a:gdLst>
                  <a:gd name="T0" fmla="*/ 0 w 2"/>
                  <a:gd name="T1" fmla="*/ 2 h 2"/>
                  <a:gd name="T2" fmla="*/ 0 w 2"/>
                  <a:gd name="T3" fmla="*/ 1 h 2"/>
                  <a:gd name="T4" fmla="*/ 0 w 2"/>
                  <a:gd name="T5" fmla="*/ 1 h 2"/>
                  <a:gd name="T6" fmla="*/ 0 w 2"/>
                  <a:gd name="T7" fmla="*/ 0 h 2"/>
                  <a:gd name="T8" fmla="*/ 0 w 2"/>
                  <a:gd name="T9" fmla="*/ 0 h 2"/>
                  <a:gd name="T10" fmla="*/ 1 w 2"/>
                  <a:gd name="T11" fmla="*/ 0 h 2"/>
                  <a:gd name="T12" fmla="*/ 1 w 2"/>
                  <a:gd name="T13" fmla="*/ 0 h 2"/>
                  <a:gd name="T14" fmla="*/ 2 w 2"/>
                  <a:gd name="T15" fmla="*/ 0 h 2"/>
                  <a:gd name="T16" fmla="*/ 2 w 2"/>
                  <a:gd name="T17" fmla="*/ 0 h 2"/>
                  <a:gd name="T18" fmla="*/ 2 w 2"/>
                  <a:gd name="T19" fmla="*/ 1 h 2"/>
                  <a:gd name="T20" fmla="*/ 2 w 2"/>
                  <a:gd name="T21" fmla="*/ 1 h 2"/>
                  <a:gd name="T22" fmla="*/ 2 w 2"/>
                  <a:gd name="T23" fmla="*/ 1 h 2"/>
                  <a:gd name="T24" fmla="*/ 2 w 2"/>
                  <a:gd name="T25" fmla="*/ 1 h 2"/>
                  <a:gd name="T26" fmla="*/ 2 w 2"/>
                  <a:gd name="T27" fmla="*/ 2 h 2"/>
                  <a:gd name="T28" fmla="*/ 2 w 2"/>
                  <a:gd name="T29" fmla="*/ 2 h 2"/>
                  <a:gd name="T30" fmla="*/ 1 w 2"/>
                  <a:gd name="T31" fmla="*/ 2 h 2"/>
                  <a:gd name="T32" fmla="*/ 1 w 2"/>
                  <a:gd name="T33" fmla="*/ 2 h 2"/>
                  <a:gd name="T34" fmla="*/ 0 w 2"/>
                  <a:gd name="T35" fmla="*/ 2 h 2"/>
                  <a:gd name="T36" fmla="*/ 1 w 2"/>
                  <a:gd name="T37" fmla="*/ 1 h 2"/>
                  <a:gd name="T38" fmla="*/ 1 w 2"/>
                  <a:gd name="T39" fmla="*/ 1 h 2"/>
                  <a:gd name="T40" fmla="*/ 1 w 2"/>
                  <a:gd name="T4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2">
                    <a:moveTo>
                      <a:pt x="0" y="2"/>
                    </a:moveTo>
                    <a:cubicBezTo>
                      <a:pt x="0" y="2"/>
                      <a:pt x="0" y="2"/>
                      <a:pt x="0" y="1"/>
                    </a:cubicBezTo>
                    <a:cubicBezTo>
                      <a:pt x="0" y="1"/>
                      <a:pt x="0" y="1"/>
                      <a:pt x="0" y="1"/>
                    </a:cubicBezTo>
                    <a:cubicBezTo>
                      <a:pt x="0" y="1"/>
                      <a:pt x="0" y="1"/>
                      <a:pt x="0" y="0"/>
                    </a:cubicBezTo>
                    <a:cubicBezTo>
                      <a:pt x="0" y="0"/>
                      <a:pt x="0" y="0"/>
                      <a:pt x="0" y="0"/>
                    </a:cubicBezTo>
                    <a:cubicBezTo>
                      <a:pt x="1" y="0"/>
                      <a:pt x="1" y="0"/>
                      <a:pt x="1" y="0"/>
                    </a:cubicBezTo>
                    <a:cubicBezTo>
                      <a:pt x="1" y="0"/>
                      <a:pt x="1" y="0"/>
                      <a:pt x="1" y="0"/>
                    </a:cubicBezTo>
                    <a:cubicBezTo>
                      <a:pt x="2" y="0"/>
                      <a:pt x="2" y="0"/>
                      <a:pt x="2" y="0"/>
                    </a:cubicBezTo>
                    <a:cubicBezTo>
                      <a:pt x="2" y="0"/>
                      <a:pt x="2" y="0"/>
                      <a:pt x="2" y="0"/>
                    </a:cubicBezTo>
                    <a:cubicBezTo>
                      <a:pt x="2" y="0"/>
                      <a:pt x="2" y="0"/>
                      <a:pt x="2" y="1"/>
                    </a:cubicBezTo>
                    <a:cubicBezTo>
                      <a:pt x="2" y="1"/>
                      <a:pt x="2" y="1"/>
                      <a:pt x="2" y="1"/>
                    </a:cubicBezTo>
                    <a:cubicBezTo>
                      <a:pt x="2" y="1"/>
                      <a:pt x="2" y="1"/>
                      <a:pt x="2" y="1"/>
                    </a:cubicBezTo>
                    <a:cubicBezTo>
                      <a:pt x="2" y="1"/>
                      <a:pt x="2" y="1"/>
                      <a:pt x="2" y="1"/>
                    </a:cubicBezTo>
                    <a:cubicBezTo>
                      <a:pt x="2" y="1"/>
                      <a:pt x="2" y="2"/>
                      <a:pt x="2" y="2"/>
                    </a:cubicBezTo>
                    <a:cubicBezTo>
                      <a:pt x="2" y="2"/>
                      <a:pt x="2" y="2"/>
                      <a:pt x="2" y="2"/>
                    </a:cubicBezTo>
                    <a:cubicBezTo>
                      <a:pt x="2" y="2"/>
                      <a:pt x="2" y="2"/>
                      <a:pt x="1" y="2"/>
                    </a:cubicBezTo>
                    <a:cubicBezTo>
                      <a:pt x="1" y="2"/>
                      <a:pt x="1" y="2"/>
                      <a:pt x="1" y="2"/>
                    </a:cubicBezTo>
                    <a:cubicBezTo>
                      <a:pt x="1" y="2"/>
                      <a:pt x="0" y="2"/>
                      <a:pt x="0" y="2"/>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9" name="ïṡḷiďè"/>
              <p:cNvSpPr/>
              <p:nvPr/>
            </p:nvSpPr>
            <p:spPr bwMode="auto">
              <a:xfrm>
                <a:off x="11002437" y="6509701"/>
                <a:ext cx="0" cy="2716"/>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0" name="iṣḷïdé"/>
              <p:cNvSpPr/>
              <p:nvPr/>
            </p:nvSpPr>
            <p:spPr bwMode="auto">
              <a:xfrm>
                <a:off x="10998363" y="6509701"/>
                <a:ext cx="6790" cy="2716"/>
              </a:xfrm>
              <a:custGeom>
                <a:avLst/>
                <a:gdLst>
                  <a:gd name="T0" fmla="*/ 1 w 2"/>
                  <a:gd name="T1" fmla="*/ 1 h 1"/>
                  <a:gd name="T2" fmla="*/ 1 w 2"/>
                  <a:gd name="T3" fmla="*/ 1 h 1"/>
                  <a:gd name="T4" fmla="*/ 1 w 2"/>
                  <a:gd name="T5" fmla="*/ 1 h 1"/>
                  <a:gd name="T6" fmla="*/ 1 w 2"/>
                  <a:gd name="T7" fmla="*/ 1 h 1"/>
                  <a:gd name="T8" fmla="*/ 1 w 2"/>
                  <a:gd name="T9" fmla="*/ 1 h 1"/>
                  <a:gd name="T10" fmla="*/ 0 w 2"/>
                  <a:gd name="T11" fmla="*/ 0 h 1"/>
                  <a:gd name="T12" fmla="*/ 0 w 2"/>
                  <a:gd name="T13" fmla="*/ 0 h 1"/>
                  <a:gd name="T14" fmla="*/ 1 w 2"/>
                  <a:gd name="T15" fmla="*/ 0 h 1"/>
                  <a:gd name="T16" fmla="*/ 1 w 2"/>
                  <a:gd name="T17" fmla="*/ 0 h 1"/>
                  <a:gd name="T18" fmla="*/ 1 w 2"/>
                  <a:gd name="T19" fmla="*/ 0 h 1"/>
                  <a:gd name="T20" fmla="*/ 1 w 2"/>
                  <a:gd name="T21" fmla="*/ 0 h 1"/>
                  <a:gd name="T22" fmla="*/ 2 w 2"/>
                  <a:gd name="T23" fmla="*/ 0 h 1"/>
                  <a:gd name="T24" fmla="*/ 2 w 2"/>
                  <a:gd name="T25" fmla="*/ 0 h 1"/>
                  <a:gd name="T26" fmla="*/ 1 w 2"/>
                  <a:gd name="T27" fmla="*/ 1 h 1"/>
                  <a:gd name="T28" fmla="*/ 1 w 2"/>
                  <a:gd name="T29" fmla="*/ 1 h 1"/>
                  <a:gd name="T30" fmla="*/ 1 w 2"/>
                  <a:gd name="T31" fmla="*/ 1 h 1"/>
                  <a:gd name="T32" fmla="*/ 2 w 2"/>
                  <a:gd name="T33" fmla="*/ 0 h 1"/>
                  <a:gd name="T34" fmla="*/ 1 w 2"/>
                  <a:gd name="T35" fmla="*/ 0 h 1"/>
                  <a:gd name="T36" fmla="*/ 2 w 2"/>
                  <a:gd name="T3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1">
                    <a:moveTo>
                      <a:pt x="1" y="1"/>
                    </a:moveTo>
                    <a:cubicBezTo>
                      <a:pt x="1" y="1"/>
                      <a:pt x="1" y="1"/>
                      <a:pt x="1" y="1"/>
                    </a:cubicBezTo>
                    <a:cubicBezTo>
                      <a:pt x="1" y="1"/>
                      <a:pt x="1" y="1"/>
                      <a:pt x="1" y="1"/>
                    </a:cubicBezTo>
                    <a:cubicBezTo>
                      <a:pt x="1" y="1"/>
                      <a:pt x="1" y="1"/>
                      <a:pt x="1" y="1"/>
                    </a:cubicBezTo>
                    <a:cubicBezTo>
                      <a:pt x="1" y="1"/>
                      <a:pt x="1" y="1"/>
                      <a:pt x="1" y="1"/>
                    </a:cubicBezTo>
                    <a:cubicBezTo>
                      <a:pt x="1" y="1"/>
                      <a:pt x="0" y="1"/>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2" y="0"/>
                      <a:pt x="2" y="0"/>
                      <a:pt x="2" y="0"/>
                    </a:cubicBezTo>
                    <a:cubicBezTo>
                      <a:pt x="2" y="0"/>
                      <a:pt x="2" y="0"/>
                      <a:pt x="2" y="0"/>
                    </a:cubicBezTo>
                    <a:cubicBezTo>
                      <a:pt x="2" y="1"/>
                      <a:pt x="1" y="1"/>
                      <a:pt x="1" y="1"/>
                    </a:cubicBezTo>
                    <a:cubicBezTo>
                      <a:pt x="1" y="1"/>
                      <a:pt x="1" y="1"/>
                      <a:pt x="1" y="1"/>
                    </a:cubicBezTo>
                    <a:cubicBezTo>
                      <a:pt x="1" y="1"/>
                      <a:pt x="1" y="1"/>
                      <a:pt x="1" y="1"/>
                    </a:cubicBezTo>
                    <a:close/>
                    <a:moveTo>
                      <a:pt x="2" y="0"/>
                    </a:moveTo>
                    <a:cubicBezTo>
                      <a:pt x="1" y="0"/>
                      <a:pt x="1" y="0"/>
                      <a:pt x="1" y="0"/>
                    </a:cubicBezTo>
                    <a:cubicBezTo>
                      <a:pt x="2" y="0"/>
                      <a:pt x="2" y="0"/>
                      <a:pt x="2"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1" name="îśḷïḍê"/>
              <p:cNvSpPr/>
              <p:nvPr/>
            </p:nvSpPr>
            <p:spPr bwMode="auto">
              <a:xfrm>
                <a:off x="11010584" y="6506986"/>
                <a:ext cx="2716"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2" name="íṧļíḍé"/>
              <p:cNvSpPr/>
              <p:nvPr/>
            </p:nvSpPr>
            <p:spPr bwMode="auto">
              <a:xfrm>
                <a:off x="11010584" y="6504269"/>
                <a:ext cx="2716" cy="5431"/>
              </a:xfrm>
              <a:custGeom>
                <a:avLst/>
                <a:gdLst>
                  <a:gd name="T0" fmla="*/ 0 w 1"/>
                  <a:gd name="T1" fmla="*/ 2 h 2"/>
                  <a:gd name="T2" fmla="*/ 0 w 1"/>
                  <a:gd name="T3" fmla="*/ 2 h 2"/>
                  <a:gd name="T4" fmla="*/ 0 w 1"/>
                  <a:gd name="T5" fmla="*/ 2 h 2"/>
                  <a:gd name="T6" fmla="*/ 0 w 1"/>
                  <a:gd name="T7" fmla="*/ 1 h 2"/>
                  <a:gd name="T8" fmla="*/ 0 w 1"/>
                  <a:gd name="T9" fmla="*/ 1 h 2"/>
                  <a:gd name="T10" fmla="*/ 0 w 1"/>
                  <a:gd name="T11" fmla="*/ 1 h 2"/>
                  <a:gd name="T12" fmla="*/ 0 w 1"/>
                  <a:gd name="T13" fmla="*/ 2 h 2"/>
                  <a:gd name="T14" fmla="*/ 0 w 1"/>
                  <a:gd name="T15" fmla="*/ 1 h 2"/>
                  <a:gd name="T16" fmla="*/ 0 w 1"/>
                  <a:gd name="T17" fmla="*/ 1 h 2"/>
                  <a:gd name="T18" fmla="*/ 0 w 1"/>
                  <a:gd name="T19" fmla="*/ 0 h 2"/>
                  <a:gd name="T20" fmla="*/ 0 w 1"/>
                  <a:gd name="T21" fmla="*/ 0 h 2"/>
                  <a:gd name="T22" fmla="*/ 1 w 1"/>
                  <a:gd name="T23" fmla="*/ 0 h 2"/>
                  <a:gd name="T24" fmla="*/ 1 w 1"/>
                  <a:gd name="T25" fmla="*/ 0 h 2"/>
                  <a:gd name="T26" fmla="*/ 1 w 1"/>
                  <a:gd name="T27" fmla="*/ 1 h 2"/>
                  <a:gd name="T28" fmla="*/ 1 w 1"/>
                  <a:gd name="T29" fmla="*/ 1 h 2"/>
                  <a:gd name="T30" fmla="*/ 0 w 1"/>
                  <a:gd name="T31" fmla="*/ 2 h 2"/>
                  <a:gd name="T32" fmla="*/ 0 w 1"/>
                  <a:gd name="T33" fmla="*/ 2 h 2"/>
                  <a:gd name="T34" fmla="*/ 0 w 1"/>
                  <a:gd name="T35" fmla="*/ 2 h 2"/>
                  <a:gd name="T36" fmla="*/ 1 w 1"/>
                  <a:gd name="T37" fmla="*/ 1 h 2"/>
                  <a:gd name="T38" fmla="*/ 1 w 1"/>
                  <a:gd name="T39" fmla="*/ 1 h 2"/>
                  <a:gd name="T40" fmla="*/ 0 w 1"/>
                  <a:gd name="T41" fmla="*/ 1 h 2"/>
                  <a:gd name="T42" fmla="*/ 1 w 1"/>
                  <a:gd name="T4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 h="2">
                    <a:moveTo>
                      <a:pt x="0" y="2"/>
                    </a:moveTo>
                    <a:cubicBezTo>
                      <a:pt x="0" y="2"/>
                      <a:pt x="0" y="2"/>
                      <a:pt x="0" y="2"/>
                    </a:cubicBezTo>
                    <a:cubicBezTo>
                      <a:pt x="0" y="2"/>
                      <a:pt x="0" y="2"/>
                      <a:pt x="0" y="2"/>
                    </a:cubicBezTo>
                    <a:cubicBezTo>
                      <a:pt x="0" y="1"/>
                      <a:pt x="0" y="1"/>
                      <a:pt x="0" y="1"/>
                    </a:cubicBezTo>
                    <a:cubicBezTo>
                      <a:pt x="0" y="1"/>
                      <a:pt x="0" y="1"/>
                      <a:pt x="0" y="1"/>
                    </a:cubicBezTo>
                    <a:cubicBezTo>
                      <a:pt x="0" y="1"/>
                      <a:pt x="0" y="1"/>
                      <a:pt x="0" y="1"/>
                    </a:cubicBezTo>
                    <a:cubicBezTo>
                      <a:pt x="0" y="2"/>
                      <a:pt x="0" y="2"/>
                      <a:pt x="0" y="2"/>
                    </a:cubicBezTo>
                    <a:cubicBezTo>
                      <a:pt x="0" y="2"/>
                      <a:pt x="0" y="1"/>
                      <a:pt x="0" y="1"/>
                    </a:cubicBezTo>
                    <a:cubicBezTo>
                      <a:pt x="0" y="1"/>
                      <a:pt x="0" y="1"/>
                      <a:pt x="0" y="1"/>
                    </a:cubicBezTo>
                    <a:cubicBezTo>
                      <a:pt x="0" y="0"/>
                      <a:pt x="0" y="0"/>
                      <a:pt x="0" y="0"/>
                    </a:cubicBezTo>
                    <a:cubicBezTo>
                      <a:pt x="0" y="0"/>
                      <a:pt x="0" y="0"/>
                      <a:pt x="0" y="0"/>
                    </a:cubicBezTo>
                    <a:cubicBezTo>
                      <a:pt x="1" y="0"/>
                      <a:pt x="1" y="0"/>
                      <a:pt x="1" y="0"/>
                    </a:cubicBezTo>
                    <a:cubicBezTo>
                      <a:pt x="1" y="0"/>
                      <a:pt x="1" y="0"/>
                      <a:pt x="1" y="0"/>
                    </a:cubicBezTo>
                    <a:cubicBezTo>
                      <a:pt x="1" y="0"/>
                      <a:pt x="1" y="1"/>
                      <a:pt x="1" y="1"/>
                    </a:cubicBezTo>
                    <a:cubicBezTo>
                      <a:pt x="1" y="1"/>
                      <a:pt x="1" y="1"/>
                      <a:pt x="1" y="1"/>
                    </a:cubicBezTo>
                    <a:cubicBezTo>
                      <a:pt x="1" y="2"/>
                      <a:pt x="1" y="2"/>
                      <a:pt x="0" y="2"/>
                    </a:cubicBezTo>
                    <a:cubicBezTo>
                      <a:pt x="0" y="2"/>
                      <a:pt x="0" y="2"/>
                      <a:pt x="0" y="2"/>
                    </a:cubicBezTo>
                    <a:cubicBezTo>
                      <a:pt x="0" y="2"/>
                      <a:pt x="0" y="2"/>
                      <a:pt x="0" y="2"/>
                    </a:cubicBezTo>
                    <a:close/>
                    <a:moveTo>
                      <a:pt x="1" y="1"/>
                    </a:moveTo>
                    <a:cubicBezTo>
                      <a:pt x="1" y="1"/>
                      <a:pt x="1" y="1"/>
                      <a:pt x="1" y="1"/>
                    </a:cubicBezTo>
                    <a:cubicBezTo>
                      <a:pt x="0" y="1"/>
                      <a:pt x="0" y="1"/>
                      <a:pt x="0"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3" name="iṧlïḍê"/>
              <p:cNvSpPr/>
              <p:nvPr/>
            </p:nvSpPr>
            <p:spPr bwMode="auto">
              <a:xfrm>
                <a:off x="11024163" y="6506986"/>
                <a:ext cx="2716" cy="2716"/>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0"/>
                      <a:pt x="0" y="1"/>
                    </a:cubicBezTo>
                    <a:cubicBezTo>
                      <a:pt x="0" y="1"/>
                      <a:pt x="0" y="1"/>
                      <a:pt x="1" y="1"/>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4" name="íṥļiḍe"/>
              <p:cNvSpPr/>
              <p:nvPr/>
            </p:nvSpPr>
            <p:spPr bwMode="auto">
              <a:xfrm>
                <a:off x="11024163" y="6506986"/>
                <a:ext cx="2716" cy="5431"/>
              </a:xfrm>
              <a:custGeom>
                <a:avLst/>
                <a:gdLst>
                  <a:gd name="T0" fmla="*/ 0 w 1"/>
                  <a:gd name="T1" fmla="*/ 2 h 2"/>
                  <a:gd name="T2" fmla="*/ 0 w 1"/>
                  <a:gd name="T3" fmla="*/ 1 h 2"/>
                  <a:gd name="T4" fmla="*/ 0 w 1"/>
                  <a:gd name="T5" fmla="*/ 1 h 2"/>
                  <a:gd name="T6" fmla="*/ 0 w 1"/>
                  <a:gd name="T7" fmla="*/ 0 h 2"/>
                  <a:gd name="T8" fmla="*/ 0 w 1"/>
                  <a:gd name="T9" fmla="*/ 0 h 2"/>
                  <a:gd name="T10" fmla="*/ 1 w 1"/>
                  <a:gd name="T11" fmla="*/ 0 h 2"/>
                  <a:gd name="T12" fmla="*/ 1 w 1"/>
                  <a:gd name="T13" fmla="*/ 0 h 2"/>
                  <a:gd name="T14" fmla="*/ 1 w 1"/>
                  <a:gd name="T15" fmla="*/ 1 h 2"/>
                  <a:gd name="T16" fmla="*/ 1 w 1"/>
                  <a:gd name="T17" fmla="*/ 1 h 2"/>
                  <a:gd name="T18" fmla="*/ 1 w 1"/>
                  <a:gd name="T19" fmla="*/ 1 h 2"/>
                  <a:gd name="T20" fmla="*/ 1 w 1"/>
                  <a:gd name="T21" fmla="*/ 1 h 2"/>
                  <a:gd name="T22" fmla="*/ 1 w 1"/>
                  <a:gd name="T23" fmla="*/ 1 h 2"/>
                  <a:gd name="T24" fmla="*/ 1 w 1"/>
                  <a:gd name="T25" fmla="*/ 1 h 2"/>
                  <a:gd name="T26" fmla="*/ 1 w 1"/>
                  <a:gd name="T27" fmla="*/ 1 h 2"/>
                  <a:gd name="T28" fmla="*/ 1 w 1"/>
                  <a:gd name="T29" fmla="*/ 1 h 2"/>
                  <a:gd name="T30" fmla="*/ 1 w 1"/>
                  <a:gd name="T31" fmla="*/ 1 h 2"/>
                  <a:gd name="T32" fmla="*/ 1 w 1"/>
                  <a:gd name="T33" fmla="*/ 1 h 2"/>
                  <a:gd name="T34" fmla="*/ 1 w 1"/>
                  <a:gd name="T35" fmla="*/ 2 h 2"/>
                  <a:gd name="T36" fmla="*/ 1 w 1"/>
                  <a:gd name="T37" fmla="*/ 2 h 2"/>
                  <a:gd name="T38" fmla="*/ 0 w 1"/>
                  <a:gd name="T39" fmla="*/ 2 h 2"/>
                  <a:gd name="T40" fmla="*/ 1 w 1"/>
                  <a:gd name="T41" fmla="*/ 1 h 2"/>
                  <a:gd name="T42" fmla="*/ 1 w 1"/>
                  <a:gd name="T43" fmla="*/ 1 h 2"/>
                  <a:gd name="T44" fmla="*/ 1 w 1"/>
                  <a:gd name="T45" fmla="*/ 1 h 2"/>
                  <a:gd name="T46" fmla="*/ 0 w 1"/>
                  <a:gd name="T47" fmla="*/ 1 h 2"/>
                  <a:gd name="T48" fmla="*/ 0 w 1"/>
                  <a:gd name="T49" fmla="*/ 1 h 2"/>
                  <a:gd name="T50" fmla="*/ 0 w 1"/>
                  <a:gd name="T51" fmla="*/ 0 h 2"/>
                  <a:gd name="T52" fmla="*/ 0 w 1"/>
                  <a:gd name="T53" fmla="*/ 1 h 2"/>
                  <a:gd name="T54" fmla="*/ 0 w 1"/>
                  <a:gd name="T55" fmla="*/ 1 h 2"/>
                  <a:gd name="T56" fmla="*/ 0 w 1"/>
                  <a:gd name="T57" fmla="*/ 0 h 2"/>
                  <a:gd name="T58" fmla="*/ 0 w 1"/>
                  <a:gd name="T5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 h="2">
                    <a:moveTo>
                      <a:pt x="0" y="2"/>
                    </a:moveTo>
                    <a:cubicBezTo>
                      <a:pt x="0" y="1"/>
                      <a:pt x="0" y="1"/>
                      <a:pt x="0" y="1"/>
                    </a:cubicBezTo>
                    <a:cubicBezTo>
                      <a:pt x="0" y="1"/>
                      <a:pt x="0" y="1"/>
                      <a:pt x="0" y="1"/>
                    </a:cubicBezTo>
                    <a:cubicBezTo>
                      <a:pt x="0" y="0"/>
                      <a:pt x="0" y="0"/>
                      <a:pt x="0" y="0"/>
                    </a:cubicBezTo>
                    <a:cubicBezTo>
                      <a:pt x="0" y="0"/>
                      <a:pt x="0" y="0"/>
                      <a:pt x="0" y="0"/>
                    </a:cubicBezTo>
                    <a:cubicBezTo>
                      <a:pt x="0" y="0"/>
                      <a:pt x="0" y="0"/>
                      <a:pt x="1" y="0"/>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2"/>
                      <a:pt x="1" y="2"/>
                    </a:cubicBezTo>
                    <a:cubicBezTo>
                      <a:pt x="1" y="2"/>
                      <a:pt x="1" y="2"/>
                      <a:pt x="1" y="2"/>
                    </a:cubicBezTo>
                    <a:cubicBezTo>
                      <a:pt x="0" y="2"/>
                      <a:pt x="0" y="2"/>
                      <a:pt x="0" y="2"/>
                    </a:cubicBezTo>
                    <a:close/>
                    <a:moveTo>
                      <a:pt x="1" y="1"/>
                    </a:moveTo>
                    <a:cubicBezTo>
                      <a:pt x="1" y="1"/>
                      <a:pt x="1" y="1"/>
                      <a:pt x="1" y="1"/>
                    </a:cubicBezTo>
                    <a:cubicBezTo>
                      <a:pt x="1" y="1"/>
                      <a:pt x="1" y="1"/>
                      <a:pt x="1" y="1"/>
                    </a:cubicBezTo>
                    <a:close/>
                    <a:moveTo>
                      <a:pt x="0" y="1"/>
                    </a:moveTo>
                    <a:cubicBezTo>
                      <a:pt x="0" y="1"/>
                      <a:pt x="0" y="1"/>
                      <a:pt x="0" y="1"/>
                    </a:cubicBezTo>
                    <a:cubicBezTo>
                      <a:pt x="0" y="0"/>
                      <a:pt x="0" y="0"/>
                      <a:pt x="0" y="0"/>
                    </a:cubicBezTo>
                    <a:cubicBezTo>
                      <a:pt x="0" y="1"/>
                      <a:pt x="0" y="1"/>
                      <a:pt x="0" y="1"/>
                    </a:cubicBezTo>
                    <a:close/>
                    <a:moveTo>
                      <a:pt x="0" y="1"/>
                    </a:moveTo>
                    <a:cubicBezTo>
                      <a:pt x="0" y="0"/>
                      <a:pt x="0" y="0"/>
                      <a:pt x="0" y="0"/>
                    </a:cubicBezTo>
                    <a:cubicBezTo>
                      <a:pt x="0" y="1"/>
                      <a:pt x="0" y="1"/>
                      <a:pt x="0"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5" name="ïSḷïḑé"/>
              <p:cNvSpPr/>
              <p:nvPr/>
            </p:nvSpPr>
            <p:spPr bwMode="auto">
              <a:xfrm>
                <a:off x="11021447" y="6501554"/>
                <a:ext cx="5431" cy="8147"/>
              </a:xfrm>
              <a:custGeom>
                <a:avLst/>
                <a:gdLst>
                  <a:gd name="T0" fmla="*/ 1 w 2"/>
                  <a:gd name="T1" fmla="*/ 0 h 3"/>
                  <a:gd name="T2" fmla="*/ 0 w 2"/>
                  <a:gd name="T3" fmla="*/ 1 h 3"/>
                  <a:gd name="T4" fmla="*/ 0 w 2"/>
                  <a:gd name="T5" fmla="*/ 1 h 3"/>
                  <a:gd name="T6" fmla="*/ 0 w 2"/>
                  <a:gd name="T7" fmla="*/ 2 h 3"/>
                  <a:gd name="T8" fmla="*/ 0 w 2"/>
                  <a:gd name="T9" fmla="*/ 3 h 3"/>
                  <a:gd name="T10" fmla="*/ 0 w 2"/>
                  <a:gd name="T11" fmla="*/ 3 h 3"/>
                  <a:gd name="T12" fmla="*/ 1 w 2"/>
                  <a:gd name="T13" fmla="*/ 2 h 3"/>
                  <a:gd name="T14" fmla="*/ 1 w 2"/>
                  <a:gd name="T15" fmla="*/ 1 h 3"/>
                  <a:gd name="T16" fmla="*/ 2 w 2"/>
                  <a:gd name="T17" fmla="*/ 1 h 3"/>
                  <a:gd name="T18" fmla="*/ 1 w 2"/>
                  <a:gd name="T19" fmla="*/ 0 h 3"/>
                  <a:gd name="T20" fmla="*/ 1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1" y="0"/>
                    </a:moveTo>
                    <a:cubicBezTo>
                      <a:pt x="1" y="0"/>
                      <a:pt x="0" y="0"/>
                      <a:pt x="0" y="1"/>
                    </a:cubicBezTo>
                    <a:cubicBezTo>
                      <a:pt x="0" y="1"/>
                      <a:pt x="0" y="1"/>
                      <a:pt x="0" y="1"/>
                    </a:cubicBezTo>
                    <a:cubicBezTo>
                      <a:pt x="0" y="2"/>
                      <a:pt x="0" y="2"/>
                      <a:pt x="0" y="2"/>
                    </a:cubicBezTo>
                    <a:cubicBezTo>
                      <a:pt x="0" y="2"/>
                      <a:pt x="0" y="2"/>
                      <a:pt x="0" y="3"/>
                    </a:cubicBezTo>
                    <a:cubicBezTo>
                      <a:pt x="0" y="3"/>
                      <a:pt x="0" y="3"/>
                      <a:pt x="0" y="3"/>
                    </a:cubicBezTo>
                    <a:cubicBezTo>
                      <a:pt x="0" y="3"/>
                      <a:pt x="1" y="2"/>
                      <a:pt x="1" y="2"/>
                    </a:cubicBezTo>
                    <a:cubicBezTo>
                      <a:pt x="1" y="1"/>
                      <a:pt x="1" y="1"/>
                      <a:pt x="1" y="1"/>
                    </a:cubicBezTo>
                    <a:cubicBezTo>
                      <a:pt x="1" y="1"/>
                      <a:pt x="1" y="1"/>
                      <a:pt x="2" y="1"/>
                    </a:cubicBezTo>
                    <a:cubicBezTo>
                      <a:pt x="2" y="1"/>
                      <a:pt x="2" y="0"/>
                      <a:pt x="1" y="0"/>
                    </a:cubicBezTo>
                    <a:cubicBezTo>
                      <a:pt x="1" y="0"/>
                      <a:pt x="1" y="0"/>
                      <a:pt x="1" y="0"/>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6" name="í$ļiďè"/>
              <p:cNvSpPr/>
              <p:nvPr/>
            </p:nvSpPr>
            <p:spPr bwMode="auto">
              <a:xfrm>
                <a:off x="11018731" y="6501554"/>
                <a:ext cx="8147" cy="10863"/>
              </a:xfrm>
              <a:custGeom>
                <a:avLst/>
                <a:gdLst>
                  <a:gd name="T0" fmla="*/ 0 w 3"/>
                  <a:gd name="T1" fmla="*/ 3 h 4"/>
                  <a:gd name="T2" fmla="*/ 0 w 3"/>
                  <a:gd name="T3" fmla="*/ 2 h 4"/>
                  <a:gd name="T4" fmla="*/ 0 w 3"/>
                  <a:gd name="T5" fmla="*/ 2 h 4"/>
                  <a:gd name="T6" fmla="*/ 0 w 3"/>
                  <a:gd name="T7" fmla="*/ 2 h 4"/>
                  <a:gd name="T8" fmla="*/ 0 w 3"/>
                  <a:gd name="T9" fmla="*/ 2 h 4"/>
                  <a:gd name="T10" fmla="*/ 0 w 3"/>
                  <a:gd name="T11" fmla="*/ 1 h 4"/>
                  <a:gd name="T12" fmla="*/ 0 w 3"/>
                  <a:gd name="T13" fmla="*/ 1 h 4"/>
                  <a:gd name="T14" fmla="*/ 1 w 3"/>
                  <a:gd name="T15" fmla="*/ 0 h 4"/>
                  <a:gd name="T16" fmla="*/ 1 w 3"/>
                  <a:gd name="T17" fmla="*/ 0 h 4"/>
                  <a:gd name="T18" fmla="*/ 2 w 3"/>
                  <a:gd name="T19" fmla="*/ 0 h 4"/>
                  <a:gd name="T20" fmla="*/ 2 w 3"/>
                  <a:gd name="T21" fmla="*/ 0 h 4"/>
                  <a:gd name="T22" fmla="*/ 2 w 3"/>
                  <a:gd name="T23" fmla="*/ 0 h 4"/>
                  <a:gd name="T24" fmla="*/ 2 w 3"/>
                  <a:gd name="T25" fmla="*/ 0 h 4"/>
                  <a:gd name="T26" fmla="*/ 3 w 3"/>
                  <a:gd name="T27" fmla="*/ 0 h 4"/>
                  <a:gd name="T28" fmla="*/ 3 w 3"/>
                  <a:gd name="T29" fmla="*/ 0 h 4"/>
                  <a:gd name="T30" fmla="*/ 3 w 3"/>
                  <a:gd name="T31" fmla="*/ 1 h 4"/>
                  <a:gd name="T32" fmla="*/ 3 w 3"/>
                  <a:gd name="T33" fmla="*/ 1 h 4"/>
                  <a:gd name="T34" fmla="*/ 3 w 3"/>
                  <a:gd name="T35" fmla="*/ 1 h 4"/>
                  <a:gd name="T36" fmla="*/ 3 w 3"/>
                  <a:gd name="T37" fmla="*/ 1 h 4"/>
                  <a:gd name="T38" fmla="*/ 2 w 3"/>
                  <a:gd name="T39" fmla="*/ 2 h 4"/>
                  <a:gd name="T40" fmla="*/ 2 w 3"/>
                  <a:gd name="T41" fmla="*/ 2 h 4"/>
                  <a:gd name="T42" fmla="*/ 2 w 3"/>
                  <a:gd name="T43" fmla="*/ 2 h 4"/>
                  <a:gd name="T44" fmla="*/ 2 w 3"/>
                  <a:gd name="T45" fmla="*/ 2 h 4"/>
                  <a:gd name="T46" fmla="*/ 2 w 3"/>
                  <a:gd name="T47" fmla="*/ 3 h 4"/>
                  <a:gd name="T48" fmla="*/ 2 w 3"/>
                  <a:gd name="T49" fmla="*/ 3 h 4"/>
                  <a:gd name="T50" fmla="*/ 1 w 3"/>
                  <a:gd name="T51" fmla="*/ 4 h 4"/>
                  <a:gd name="T52" fmla="*/ 1 w 3"/>
                  <a:gd name="T53" fmla="*/ 4 h 4"/>
                  <a:gd name="T54" fmla="*/ 0 w 3"/>
                  <a:gd name="T5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 h="4">
                    <a:moveTo>
                      <a:pt x="0" y="3"/>
                    </a:moveTo>
                    <a:cubicBezTo>
                      <a:pt x="0" y="3"/>
                      <a:pt x="0" y="3"/>
                      <a:pt x="0" y="2"/>
                    </a:cubicBezTo>
                    <a:cubicBezTo>
                      <a:pt x="0" y="2"/>
                      <a:pt x="0" y="2"/>
                      <a:pt x="0" y="2"/>
                    </a:cubicBezTo>
                    <a:cubicBezTo>
                      <a:pt x="0" y="2"/>
                      <a:pt x="0" y="2"/>
                      <a:pt x="0" y="2"/>
                    </a:cubicBezTo>
                    <a:cubicBezTo>
                      <a:pt x="0" y="2"/>
                      <a:pt x="0" y="2"/>
                      <a:pt x="0" y="2"/>
                    </a:cubicBezTo>
                    <a:cubicBezTo>
                      <a:pt x="0" y="1"/>
                      <a:pt x="0" y="1"/>
                      <a:pt x="0" y="1"/>
                    </a:cubicBezTo>
                    <a:cubicBezTo>
                      <a:pt x="0" y="1"/>
                      <a:pt x="0" y="1"/>
                      <a:pt x="0" y="1"/>
                    </a:cubicBezTo>
                    <a:cubicBezTo>
                      <a:pt x="0" y="0"/>
                      <a:pt x="1" y="0"/>
                      <a:pt x="1" y="0"/>
                    </a:cubicBezTo>
                    <a:cubicBezTo>
                      <a:pt x="1" y="0"/>
                      <a:pt x="1" y="0"/>
                      <a:pt x="1" y="0"/>
                    </a:cubicBezTo>
                    <a:cubicBezTo>
                      <a:pt x="1" y="0"/>
                      <a:pt x="2" y="0"/>
                      <a:pt x="2" y="0"/>
                    </a:cubicBezTo>
                    <a:cubicBezTo>
                      <a:pt x="2" y="0"/>
                      <a:pt x="2" y="0"/>
                      <a:pt x="2" y="0"/>
                    </a:cubicBezTo>
                    <a:cubicBezTo>
                      <a:pt x="2" y="0"/>
                      <a:pt x="2" y="0"/>
                      <a:pt x="2" y="0"/>
                    </a:cubicBezTo>
                    <a:cubicBezTo>
                      <a:pt x="2" y="0"/>
                      <a:pt x="2" y="0"/>
                      <a:pt x="2" y="0"/>
                    </a:cubicBezTo>
                    <a:cubicBezTo>
                      <a:pt x="2" y="0"/>
                      <a:pt x="2" y="0"/>
                      <a:pt x="3" y="0"/>
                    </a:cubicBezTo>
                    <a:cubicBezTo>
                      <a:pt x="3" y="0"/>
                      <a:pt x="3" y="0"/>
                      <a:pt x="3" y="0"/>
                    </a:cubicBezTo>
                    <a:cubicBezTo>
                      <a:pt x="3" y="0"/>
                      <a:pt x="3" y="0"/>
                      <a:pt x="3" y="1"/>
                    </a:cubicBezTo>
                    <a:cubicBezTo>
                      <a:pt x="3" y="1"/>
                      <a:pt x="3" y="1"/>
                      <a:pt x="3" y="1"/>
                    </a:cubicBezTo>
                    <a:cubicBezTo>
                      <a:pt x="3" y="1"/>
                      <a:pt x="3" y="1"/>
                      <a:pt x="3" y="1"/>
                    </a:cubicBezTo>
                    <a:cubicBezTo>
                      <a:pt x="3" y="1"/>
                      <a:pt x="3" y="1"/>
                      <a:pt x="3" y="1"/>
                    </a:cubicBezTo>
                    <a:cubicBezTo>
                      <a:pt x="3" y="1"/>
                      <a:pt x="2" y="1"/>
                      <a:pt x="2" y="2"/>
                    </a:cubicBezTo>
                    <a:cubicBezTo>
                      <a:pt x="2" y="2"/>
                      <a:pt x="2" y="2"/>
                      <a:pt x="2" y="2"/>
                    </a:cubicBezTo>
                    <a:cubicBezTo>
                      <a:pt x="2" y="2"/>
                      <a:pt x="2" y="2"/>
                      <a:pt x="2" y="2"/>
                    </a:cubicBezTo>
                    <a:cubicBezTo>
                      <a:pt x="2" y="2"/>
                      <a:pt x="2" y="2"/>
                      <a:pt x="2" y="2"/>
                    </a:cubicBezTo>
                    <a:cubicBezTo>
                      <a:pt x="2" y="2"/>
                      <a:pt x="2" y="3"/>
                      <a:pt x="2" y="3"/>
                    </a:cubicBezTo>
                    <a:cubicBezTo>
                      <a:pt x="2" y="3"/>
                      <a:pt x="2" y="3"/>
                      <a:pt x="2" y="3"/>
                    </a:cubicBezTo>
                    <a:cubicBezTo>
                      <a:pt x="2" y="4"/>
                      <a:pt x="1" y="4"/>
                      <a:pt x="1" y="4"/>
                    </a:cubicBezTo>
                    <a:cubicBezTo>
                      <a:pt x="1" y="4"/>
                      <a:pt x="1" y="4"/>
                      <a:pt x="1" y="4"/>
                    </a:cubicBezTo>
                    <a:cubicBezTo>
                      <a:pt x="1" y="4"/>
                      <a:pt x="0" y="3"/>
                      <a:pt x="0" y="3"/>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7" name="îṣ1ïḓe"/>
              <p:cNvSpPr/>
              <p:nvPr/>
            </p:nvSpPr>
            <p:spPr bwMode="auto">
              <a:xfrm>
                <a:off x="11013300" y="6504269"/>
                <a:ext cx="5431" cy="5431"/>
              </a:xfrm>
              <a:custGeom>
                <a:avLst/>
                <a:gdLst>
                  <a:gd name="T0" fmla="*/ 2 w 2"/>
                  <a:gd name="T1" fmla="*/ 1 h 2"/>
                  <a:gd name="T2" fmla="*/ 2 w 2"/>
                  <a:gd name="T3" fmla="*/ 0 h 2"/>
                  <a:gd name="T4" fmla="*/ 1 w 2"/>
                  <a:gd name="T5" fmla="*/ 1 h 2"/>
                  <a:gd name="T6" fmla="*/ 0 w 2"/>
                  <a:gd name="T7" fmla="*/ 1 h 2"/>
                  <a:gd name="T8" fmla="*/ 0 w 2"/>
                  <a:gd name="T9" fmla="*/ 2 h 2"/>
                  <a:gd name="T10" fmla="*/ 1 w 2"/>
                  <a:gd name="T11" fmla="*/ 1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2" y="1"/>
                      <a:pt x="2" y="0"/>
                      <a:pt x="2" y="0"/>
                    </a:cubicBezTo>
                    <a:cubicBezTo>
                      <a:pt x="2" y="0"/>
                      <a:pt x="1" y="1"/>
                      <a:pt x="1" y="1"/>
                    </a:cubicBezTo>
                    <a:cubicBezTo>
                      <a:pt x="1" y="1"/>
                      <a:pt x="0" y="1"/>
                      <a:pt x="0" y="1"/>
                    </a:cubicBezTo>
                    <a:cubicBezTo>
                      <a:pt x="0" y="2"/>
                      <a:pt x="0" y="2"/>
                      <a:pt x="0" y="2"/>
                    </a:cubicBezTo>
                    <a:cubicBezTo>
                      <a:pt x="1" y="2"/>
                      <a:pt x="1" y="1"/>
                      <a:pt x="1" y="1"/>
                    </a:cubicBezTo>
                    <a:cubicBezTo>
                      <a:pt x="1" y="1"/>
                      <a:pt x="2" y="1"/>
                      <a:pt x="2" y="1"/>
                    </a:cubicBezTo>
                    <a:cubicBezTo>
                      <a:pt x="2" y="1"/>
                      <a:pt x="2" y="1"/>
                      <a:pt x="2" y="1"/>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8" name="îṩ1iḋe"/>
              <p:cNvSpPr/>
              <p:nvPr/>
            </p:nvSpPr>
            <p:spPr bwMode="auto">
              <a:xfrm>
                <a:off x="11010584" y="6501554"/>
                <a:ext cx="10863" cy="10863"/>
              </a:xfrm>
              <a:custGeom>
                <a:avLst/>
                <a:gdLst>
                  <a:gd name="T0" fmla="*/ 0 w 4"/>
                  <a:gd name="T1" fmla="*/ 2 h 4"/>
                  <a:gd name="T2" fmla="*/ 0 w 4"/>
                  <a:gd name="T3" fmla="*/ 2 h 4"/>
                  <a:gd name="T4" fmla="*/ 0 w 4"/>
                  <a:gd name="T5" fmla="*/ 2 h 4"/>
                  <a:gd name="T6" fmla="*/ 2 w 4"/>
                  <a:gd name="T7" fmla="*/ 1 h 4"/>
                  <a:gd name="T8" fmla="*/ 2 w 4"/>
                  <a:gd name="T9" fmla="*/ 1 h 4"/>
                  <a:gd name="T10" fmla="*/ 3 w 4"/>
                  <a:gd name="T11" fmla="*/ 0 h 4"/>
                  <a:gd name="T12" fmla="*/ 3 w 4"/>
                  <a:gd name="T13" fmla="*/ 0 h 4"/>
                  <a:gd name="T14" fmla="*/ 3 w 4"/>
                  <a:gd name="T15" fmla="*/ 0 h 4"/>
                  <a:gd name="T16" fmla="*/ 3 w 4"/>
                  <a:gd name="T17" fmla="*/ 0 h 4"/>
                  <a:gd name="T18" fmla="*/ 3 w 4"/>
                  <a:gd name="T19" fmla="*/ 0 h 4"/>
                  <a:gd name="T20" fmla="*/ 3 w 4"/>
                  <a:gd name="T21" fmla="*/ 0 h 4"/>
                  <a:gd name="T22" fmla="*/ 3 w 4"/>
                  <a:gd name="T23" fmla="*/ 0 h 4"/>
                  <a:gd name="T24" fmla="*/ 3 w 4"/>
                  <a:gd name="T25" fmla="*/ 0 h 4"/>
                  <a:gd name="T26" fmla="*/ 4 w 4"/>
                  <a:gd name="T27" fmla="*/ 1 h 4"/>
                  <a:gd name="T28" fmla="*/ 4 w 4"/>
                  <a:gd name="T29" fmla="*/ 1 h 4"/>
                  <a:gd name="T30" fmla="*/ 4 w 4"/>
                  <a:gd name="T31" fmla="*/ 2 h 4"/>
                  <a:gd name="T32" fmla="*/ 4 w 4"/>
                  <a:gd name="T33" fmla="*/ 2 h 4"/>
                  <a:gd name="T34" fmla="*/ 3 w 4"/>
                  <a:gd name="T35" fmla="*/ 2 h 4"/>
                  <a:gd name="T36" fmla="*/ 3 w 4"/>
                  <a:gd name="T37" fmla="*/ 2 h 4"/>
                  <a:gd name="T38" fmla="*/ 2 w 4"/>
                  <a:gd name="T39" fmla="*/ 3 h 4"/>
                  <a:gd name="T40" fmla="*/ 2 w 4"/>
                  <a:gd name="T41" fmla="*/ 3 h 4"/>
                  <a:gd name="T42" fmla="*/ 2 w 4"/>
                  <a:gd name="T43" fmla="*/ 3 h 4"/>
                  <a:gd name="T44" fmla="*/ 2 w 4"/>
                  <a:gd name="T45" fmla="*/ 3 h 4"/>
                  <a:gd name="T46" fmla="*/ 1 w 4"/>
                  <a:gd name="T47" fmla="*/ 4 h 4"/>
                  <a:gd name="T48" fmla="*/ 1 w 4"/>
                  <a:gd name="T49" fmla="*/ 4 h 4"/>
                  <a:gd name="T50" fmla="*/ 0 w 4"/>
                  <a:gd name="T5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 h="4">
                    <a:moveTo>
                      <a:pt x="0" y="2"/>
                    </a:moveTo>
                    <a:cubicBezTo>
                      <a:pt x="0" y="2"/>
                      <a:pt x="0" y="2"/>
                      <a:pt x="0" y="2"/>
                    </a:cubicBezTo>
                    <a:cubicBezTo>
                      <a:pt x="0" y="2"/>
                      <a:pt x="0" y="2"/>
                      <a:pt x="0" y="2"/>
                    </a:cubicBezTo>
                    <a:cubicBezTo>
                      <a:pt x="1" y="1"/>
                      <a:pt x="1" y="1"/>
                      <a:pt x="2" y="1"/>
                    </a:cubicBezTo>
                    <a:cubicBezTo>
                      <a:pt x="2" y="1"/>
                      <a:pt x="2" y="1"/>
                      <a:pt x="2" y="1"/>
                    </a:cubicBezTo>
                    <a:cubicBezTo>
                      <a:pt x="2" y="1"/>
                      <a:pt x="2" y="1"/>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4" y="1"/>
                      <a:pt x="4" y="1"/>
                    </a:cubicBezTo>
                    <a:cubicBezTo>
                      <a:pt x="4" y="1"/>
                      <a:pt x="4" y="1"/>
                      <a:pt x="4" y="1"/>
                    </a:cubicBezTo>
                    <a:cubicBezTo>
                      <a:pt x="4" y="2"/>
                      <a:pt x="4" y="2"/>
                      <a:pt x="4" y="2"/>
                    </a:cubicBezTo>
                    <a:cubicBezTo>
                      <a:pt x="4" y="2"/>
                      <a:pt x="4" y="2"/>
                      <a:pt x="4" y="2"/>
                    </a:cubicBezTo>
                    <a:cubicBezTo>
                      <a:pt x="4" y="2"/>
                      <a:pt x="4" y="2"/>
                      <a:pt x="3" y="2"/>
                    </a:cubicBezTo>
                    <a:cubicBezTo>
                      <a:pt x="3" y="2"/>
                      <a:pt x="3" y="2"/>
                      <a:pt x="3" y="2"/>
                    </a:cubicBezTo>
                    <a:cubicBezTo>
                      <a:pt x="3" y="3"/>
                      <a:pt x="3" y="3"/>
                      <a:pt x="2" y="3"/>
                    </a:cubicBezTo>
                    <a:cubicBezTo>
                      <a:pt x="2" y="3"/>
                      <a:pt x="2" y="3"/>
                      <a:pt x="2" y="3"/>
                    </a:cubicBezTo>
                    <a:cubicBezTo>
                      <a:pt x="2" y="3"/>
                      <a:pt x="2" y="3"/>
                      <a:pt x="2" y="3"/>
                    </a:cubicBezTo>
                    <a:cubicBezTo>
                      <a:pt x="2" y="3"/>
                      <a:pt x="2" y="3"/>
                      <a:pt x="2" y="3"/>
                    </a:cubicBezTo>
                    <a:cubicBezTo>
                      <a:pt x="2" y="3"/>
                      <a:pt x="1" y="4"/>
                      <a:pt x="1" y="4"/>
                    </a:cubicBezTo>
                    <a:cubicBezTo>
                      <a:pt x="1" y="4"/>
                      <a:pt x="1" y="4"/>
                      <a:pt x="1" y="4"/>
                    </a:cubicBezTo>
                    <a:cubicBezTo>
                      <a:pt x="0" y="3"/>
                      <a:pt x="1" y="3"/>
                      <a:pt x="0" y="2"/>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9" name="iṩlïḍé"/>
              <p:cNvSpPr/>
              <p:nvPr/>
            </p:nvSpPr>
            <p:spPr bwMode="auto">
              <a:xfrm>
                <a:off x="11035025" y="6496122"/>
                <a:ext cx="0" cy="2716"/>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0"/>
                      <a:pt x="0" y="0"/>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0" name="iṩḻîdè"/>
              <p:cNvSpPr/>
              <p:nvPr/>
            </p:nvSpPr>
            <p:spPr bwMode="auto">
              <a:xfrm>
                <a:off x="11032310" y="6496122"/>
                <a:ext cx="6790" cy="2716"/>
              </a:xfrm>
              <a:custGeom>
                <a:avLst/>
                <a:gdLst>
                  <a:gd name="T0" fmla="*/ 0 w 2"/>
                  <a:gd name="T1" fmla="*/ 1 h 1"/>
                  <a:gd name="T2" fmla="*/ 0 w 2"/>
                  <a:gd name="T3" fmla="*/ 0 h 1"/>
                  <a:gd name="T4" fmla="*/ 0 w 2"/>
                  <a:gd name="T5" fmla="*/ 0 h 1"/>
                  <a:gd name="T6" fmla="*/ 1 w 2"/>
                  <a:gd name="T7" fmla="*/ 0 h 1"/>
                  <a:gd name="T8" fmla="*/ 1 w 2"/>
                  <a:gd name="T9" fmla="*/ 0 h 1"/>
                  <a:gd name="T10" fmla="*/ 2 w 2"/>
                  <a:gd name="T11" fmla="*/ 0 h 1"/>
                  <a:gd name="T12" fmla="*/ 2 w 2"/>
                  <a:gd name="T13" fmla="*/ 0 h 1"/>
                  <a:gd name="T14" fmla="*/ 1 w 2"/>
                  <a:gd name="T15" fmla="*/ 0 h 1"/>
                  <a:gd name="T16" fmla="*/ 2 w 2"/>
                  <a:gd name="T17" fmla="*/ 0 h 1"/>
                  <a:gd name="T18" fmla="*/ 2 w 2"/>
                  <a:gd name="T19" fmla="*/ 0 h 1"/>
                  <a:gd name="T20" fmla="*/ 2 w 2"/>
                  <a:gd name="T21" fmla="*/ 1 h 1"/>
                  <a:gd name="T22" fmla="*/ 1 w 2"/>
                  <a:gd name="T23" fmla="*/ 1 h 1"/>
                  <a:gd name="T24" fmla="*/ 1 w 2"/>
                  <a:gd name="T25" fmla="*/ 1 h 1"/>
                  <a:gd name="T26" fmla="*/ 1 w 2"/>
                  <a:gd name="T27" fmla="*/ 1 h 1"/>
                  <a:gd name="T28" fmla="*/ 1 w 2"/>
                  <a:gd name="T29" fmla="*/ 1 h 1"/>
                  <a:gd name="T30" fmla="*/ 1 w 2"/>
                  <a:gd name="T31" fmla="*/ 1 h 1"/>
                  <a:gd name="T32" fmla="*/ 1 w 2"/>
                  <a:gd name="T33" fmla="*/ 1 h 1"/>
                  <a:gd name="T34" fmla="*/ 0 w 2"/>
                  <a:gd name="T35" fmla="*/ 1 h 1"/>
                  <a:gd name="T36" fmla="*/ 1 w 2"/>
                  <a:gd name="T37" fmla="*/ 1 h 1"/>
                  <a:gd name="T38" fmla="*/ 1 w 2"/>
                  <a:gd name="T39" fmla="*/ 0 h 1"/>
                  <a:gd name="T40" fmla="*/ 1 w 2"/>
                  <a:gd name="T41" fmla="*/ 0 h 1"/>
                  <a:gd name="T42" fmla="*/ 1 w 2"/>
                  <a:gd name="T43" fmla="*/ 1 h 1"/>
                  <a:gd name="T44" fmla="*/ 1 w 2"/>
                  <a:gd name="T45" fmla="*/ 1 h 1"/>
                  <a:gd name="T46" fmla="*/ 1 w 2"/>
                  <a:gd name="T47" fmla="*/ 1 h 1"/>
                  <a:gd name="T48" fmla="*/ 1 w 2"/>
                  <a:gd name="T4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 h="1">
                    <a:moveTo>
                      <a:pt x="0" y="1"/>
                    </a:moveTo>
                    <a:cubicBezTo>
                      <a:pt x="0" y="0"/>
                      <a:pt x="0" y="0"/>
                      <a:pt x="0" y="0"/>
                    </a:cubicBezTo>
                    <a:cubicBezTo>
                      <a:pt x="0" y="0"/>
                      <a:pt x="0" y="0"/>
                      <a:pt x="0" y="0"/>
                    </a:cubicBezTo>
                    <a:cubicBezTo>
                      <a:pt x="0" y="0"/>
                      <a:pt x="1" y="0"/>
                      <a:pt x="1" y="0"/>
                    </a:cubicBezTo>
                    <a:cubicBezTo>
                      <a:pt x="1" y="0"/>
                      <a:pt x="1" y="0"/>
                      <a:pt x="1" y="0"/>
                    </a:cubicBezTo>
                    <a:cubicBezTo>
                      <a:pt x="2" y="0"/>
                      <a:pt x="2" y="0"/>
                      <a:pt x="2" y="0"/>
                    </a:cubicBezTo>
                    <a:cubicBezTo>
                      <a:pt x="2" y="0"/>
                      <a:pt x="2" y="0"/>
                      <a:pt x="2" y="0"/>
                    </a:cubicBezTo>
                    <a:cubicBezTo>
                      <a:pt x="1" y="0"/>
                      <a:pt x="1" y="0"/>
                      <a:pt x="1" y="0"/>
                    </a:cubicBezTo>
                    <a:cubicBezTo>
                      <a:pt x="2" y="0"/>
                      <a:pt x="2" y="0"/>
                      <a:pt x="2" y="0"/>
                    </a:cubicBezTo>
                    <a:cubicBezTo>
                      <a:pt x="2" y="0"/>
                      <a:pt x="2" y="0"/>
                      <a:pt x="2" y="0"/>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0" y="1"/>
                      <a:pt x="0" y="1"/>
                    </a:cubicBezTo>
                    <a:close/>
                    <a:moveTo>
                      <a:pt x="1" y="1"/>
                    </a:moveTo>
                    <a:cubicBezTo>
                      <a:pt x="1" y="0"/>
                      <a:pt x="1" y="0"/>
                      <a:pt x="1" y="0"/>
                    </a:cubicBezTo>
                    <a:cubicBezTo>
                      <a:pt x="1" y="0"/>
                      <a:pt x="1" y="0"/>
                      <a:pt x="1" y="0"/>
                    </a:cubicBezTo>
                    <a:cubicBezTo>
                      <a:pt x="1" y="1"/>
                      <a:pt x="1" y="1"/>
                      <a:pt x="1"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1" name="iṣlïďe"/>
              <p:cNvSpPr/>
              <p:nvPr/>
            </p:nvSpPr>
            <p:spPr bwMode="auto">
              <a:xfrm>
                <a:off x="11035025" y="6498839"/>
                <a:ext cx="4074" cy="2716"/>
              </a:xfrm>
              <a:custGeom>
                <a:avLst/>
                <a:gdLst>
                  <a:gd name="T0" fmla="*/ 1 w 1"/>
                  <a:gd name="T1" fmla="*/ 0 h 1"/>
                  <a:gd name="T2" fmla="*/ 1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0"/>
                      <a:pt x="0" y="0"/>
                    </a:cubicBezTo>
                    <a:cubicBezTo>
                      <a:pt x="0" y="1"/>
                      <a:pt x="0" y="1"/>
                      <a:pt x="0" y="1"/>
                    </a:cubicBezTo>
                    <a:cubicBezTo>
                      <a:pt x="0" y="1"/>
                      <a:pt x="1" y="0"/>
                      <a:pt x="1" y="0"/>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2" name="iṧḻiḋé"/>
              <p:cNvSpPr/>
              <p:nvPr/>
            </p:nvSpPr>
            <p:spPr bwMode="auto">
              <a:xfrm>
                <a:off x="11032310" y="6496122"/>
                <a:ext cx="6790" cy="5431"/>
              </a:xfrm>
              <a:custGeom>
                <a:avLst/>
                <a:gdLst>
                  <a:gd name="T0" fmla="*/ 1 w 2"/>
                  <a:gd name="T1" fmla="*/ 2 h 2"/>
                  <a:gd name="T2" fmla="*/ 0 w 2"/>
                  <a:gd name="T3" fmla="*/ 1 h 2"/>
                  <a:gd name="T4" fmla="*/ 0 w 2"/>
                  <a:gd name="T5" fmla="*/ 1 h 2"/>
                  <a:gd name="T6" fmla="*/ 0 w 2"/>
                  <a:gd name="T7" fmla="*/ 1 h 2"/>
                  <a:gd name="T8" fmla="*/ 0 w 2"/>
                  <a:gd name="T9" fmla="*/ 1 h 2"/>
                  <a:gd name="T10" fmla="*/ 2 w 2"/>
                  <a:gd name="T11" fmla="*/ 0 h 2"/>
                  <a:gd name="T12" fmla="*/ 2 w 2"/>
                  <a:gd name="T13" fmla="*/ 0 h 2"/>
                  <a:gd name="T14" fmla="*/ 2 w 2"/>
                  <a:gd name="T15" fmla="*/ 0 h 2"/>
                  <a:gd name="T16" fmla="*/ 2 w 2"/>
                  <a:gd name="T17" fmla="*/ 0 h 2"/>
                  <a:gd name="T18" fmla="*/ 2 w 2"/>
                  <a:gd name="T19" fmla="*/ 1 h 2"/>
                  <a:gd name="T20" fmla="*/ 2 w 2"/>
                  <a:gd name="T21" fmla="*/ 1 h 2"/>
                  <a:gd name="T22" fmla="*/ 2 w 2"/>
                  <a:gd name="T23" fmla="*/ 2 h 2"/>
                  <a:gd name="T24" fmla="*/ 2 w 2"/>
                  <a:gd name="T25" fmla="*/ 2 h 2"/>
                  <a:gd name="T26" fmla="*/ 2 w 2"/>
                  <a:gd name="T27" fmla="*/ 1 h 2"/>
                  <a:gd name="T28" fmla="*/ 2 w 2"/>
                  <a:gd name="T29" fmla="*/ 2 h 2"/>
                  <a:gd name="T30" fmla="*/ 2 w 2"/>
                  <a:gd name="T31" fmla="*/ 2 h 2"/>
                  <a:gd name="T32" fmla="*/ 1 w 2"/>
                  <a:gd name="T33" fmla="*/ 2 h 2"/>
                  <a:gd name="T34" fmla="*/ 1 w 2"/>
                  <a:gd name="T35" fmla="*/ 2 h 2"/>
                  <a:gd name="T36" fmla="*/ 1 w 2"/>
                  <a:gd name="T37" fmla="*/ 2 h 2"/>
                  <a:gd name="T38" fmla="*/ 1 w 2"/>
                  <a:gd name="T39" fmla="*/ 2 h 2"/>
                  <a:gd name="T40" fmla="*/ 1 w 2"/>
                  <a:gd name="T41" fmla="*/ 1 h 2"/>
                  <a:gd name="T42" fmla="*/ 1 w 2"/>
                  <a:gd name="T43" fmla="*/ 1 h 2"/>
                  <a:gd name="T44" fmla="*/ 1 w 2"/>
                  <a:gd name="T45" fmla="*/ 1 h 2"/>
                  <a:gd name="T46" fmla="*/ 1 w 2"/>
                  <a:gd name="T47" fmla="*/ 1 h 2"/>
                  <a:gd name="T48" fmla="*/ 1 w 2"/>
                  <a:gd name="T49" fmla="*/ 1 h 2"/>
                  <a:gd name="T50" fmla="*/ 1 w 2"/>
                  <a:gd name="T51" fmla="*/ 1 h 2"/>
                  <a:gd name="T52" fmla="*/ 1 w 2"/>
                  <a:gd name="T53" fmla="*/ 1 h 2"/>
                  <a:gd name="T54" fmla="*/ 1 w 2"/>
                  <a:gd name="T5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 h="2">
                    <a:moveTo>
                      <a:pt x="1" y="2"/>
                    </a:moveTo>
                    <a:cubicBezTo>
                      <a:pt x="0" y="2"/>
                      <a:pt x="0" y="2"/>
                      <a:pt x="0" y="1"/>
                    </a:cubicBezTo>
                    <a:cubicBezTo>
                      <a:pt x="0" y="1"/>
                      <a:pt x="0" y="1"/>
                      <a:pt x="0" y="1"/>
                    </a:cubicBezTo>
                    <a:cubicBezTo>
                      <a:pt x="0" y="1"/>
                      <a:pt x="0" y="1"/>
                      <a:pt x="0" y="1"/>
                    </a:cubicBezTo>
                    <a:cubicBezTo>
                      <a:pt x="0" y="1"/>
                      <a:pt x="0" y="1"/>
                      <a:pt x="0" y="1"/>
                    </a:cubicBezTo>
                    <a:cubicBezTo>
                      <a:pt x="0" y="0"/>
                      <a:pt x="1" y="0"/>
                      <a:pt x="2" y="0"/>
                    </a:cubicBezTo>
                    <a:cubicBezTo>
                      <a:pt x="2" y="0"/>
                      <a:pt x="2" y="0"/>
                      <a:pt x="2" y="0"/>
                    </a:cubicBezTo>
                    <a:cubicBezTo>
                      <a:pt x="2" y="0"/>
                      <a:pt x="2" y="0"/>
                      <a:pt x="2" y="0"/>
                    </a:cubicBezTo>
                    <a:cubicBezTo>
                      <a:pt x="2" y="0"/>
                      <a:pt x="2" y="0"/>
                      <a:pt x="2" y="0"/>
                    </a:cubicBezTo>
                    <a:cubicBezTo>
                      <a:pt x="2" y="0"/>
                      <a:pt x="2" y="1"/>
                      <a:pt x="2" y="1"/>
                    </a:cubicBezTo>
                    <a:cubicBezTo>
                      <a:pt x="2" y="1"/>
                      <a:pt x="2" y="1"/>
                      <a:pt x="2" y="1"/>
                    </a:cubicBezTo>
                    <a:cubicBezTo>
                      <a:pt x="2" y="2"/>
                      <a:pt x="2" y="2"/>
                      <a:pt x="2" y="2"/>
                    </a:cubicBezTo>
                    <a:cubicBezTo>
                      <a:pt x="2" y="2"/>
                      <a:pt x="2" y="2"/>
                      <a:pt x="2" y="2"/>
                    </a:cubicBezTo>
                    <a:cubicBezTo>
                      <a:pt x="2" y="1"/>
                      <a:pt x="2" y="1"/>
                      <a:pt x="2" y="1"/>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3" name="îṩḷîḍê"/>
              <p:cNvSpPr/>
              <p:nvPr/>
            </p:nvSpPr>
            <p:spPr bwMode="auto">
              <a:xfrm>
                <a:off x="11029595" y="6498839"/>
                <a:ext cx="2716"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FFFD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4" name="iŝḻîḓe"/>
              <p:cNvSpPr/>
              <p:nvPr/>
            </p:nvSpPr>
            <p:spPr bwMode="auto">
              <a:xfrm>
                <a:off x="11029595" y="6496122"/>
                <a:ext cx="2716" cy="5431"/>
              </a:xfrm>
              <a:custGeom>
                <a:avLst/>
                <a:gdLst>
                  <a:gd name="T0" fmla="*/ 0 w 1"/>
                  <a:gd name="T1" fmla="*/ 2 h 2"/>
                  <a:gd name="T2" fmla="*/ 0 w 1"/>
                  <a:gd name="T3" fmla="*/ 1 h 2"/>
                  <a:gd name="T4" fmla="*/ 0 w 1"/>
                  <a:gd name="T5" fmla="*/ 1 h 2"/>
                  <a:gd name="T6" fmla="*/ 1 w 1"/>
                  <a:gd name="T7" fmla="*/ 0 h 2"/>
                  <a:gd name="T8" fmla="*/ 1 w 1"/>
                  <a:gd name="T9" fmla="*/ 0 h 2"/>
                  <a:gd name="T10" fmla="*/ 1 w 1"/>
                  <a:gd name="T11" fmla="*/ 1 h 2"/>
                  <a:gd name="T12" fmla="*/ 1 w 1"/>
                  <a:gd name="T13" fmla="*/ 1 h 2"/>
                  <a:gd name="T14" fmla="*/ 1 w 1"/>
                  <a:gd name="T15" fmla="*/ 1 h 2"/>
                  <a:gd name="T16" fmla="*/ 1 w 1"/>
                  <a:gd name="T17" fmla="*/ 1 h 2"/>
                  <a:gd name="T18" fmla="*/ 1 w 1"/>
                  <a:gd name="T19" fmla="*/ 2 h 2"/>
                  <a:gd name="T20" fmla="*/ 1 w 1"/>
                  <a:gd name="T21" fmla="*/ 2 h 2"/>
                  <a:gd name="T22" fmla="*/ 1 w 1"/>
                  <a:gd name="T23" fmla="*/ 2 h 2"/>
                  <a:gd name="T24" fmla="*/ 1 w 1"/>
                  <a:gd name="T25" fmla="*/ 2 h 2"/>
                  <a:gd name="T26" fmla="*/ 0 w 1"/>
                  <a:gd name="T27" fmla="*/ 2 h 2"/>
                  <a:gd name="T28" fmla="*/ 1 w 1"/>
                  <a:gd name="T29" fmla="*/ 1 h 2"/>
                  <a:gd name="T30" fmla="*/ 1 w 1"/>
                  <a:gd name="T31" fmla="*/ 1 h 2"/>
                  <a:gd name="T32" fmla="*/ 1 w 1"/>
                  <a:gd name="T33" fmla="*/ 1 h 2"/>
                  <a:gd name="T34" fmla="*/ 1 w 1"/>
                  <a:gd name="T35" fmla="*/ 1 h 2"/>
                  <a:gd name="T36" fmla="*/ 1 w 1"/>
                  <a:gd name="T37" fmla="*/ 1 h 2"/>
                  <a:gd name="T38" fmla="*/ 1 w 1"/>
                  <a:gd name="T39" fmla="*/ 1 h 2"/>
                  <a:gd name="T40" fmla="*/ 1 w 1"/>
                  <a:gd name="T41" fmla="*/ 1 h 2"/>
                  <a:gd name="T42" fmla="*/ 1 w 1"/>
                  <a:gd name="T43" fmla="*/ 1 h 2"/>
                  <a:gd name="T44" fmla="*/ 1 w 1"/>
                  <a:gd name="T45" fmla="*/ 1 h 2"/>
                  <a:gd name="T46" fmla="*/ 1 w 1"/>
                  <a:gd name="T47" fmla="*/ 1 h 2"/>
                  <a:gd name="T48" fmla="*/ 1 w 1"/>
                  <a:gd name="T49" fmla="*/ 1 h 2"/>
                  <a:gd name="T50" fmla="*/ 1 w 1"/>
                  <a:gd name="T51" fmla="*/ 1 h 2"/>
                  <a:gd name="T52" fmla="*/ 1 w 1"/>
                  <a:gd name="T53" fmla="*/ 1 h 2"/>
                  <a:gd name="T54" fmla="*/ 1 w 1"/>
                  <a:gd name="T55" fmla="*/ 1 h 2"/>
                  <a:gd name="T56" fmla="*/ 1 w 1"/>
                  <a:gd name="T57" fmla="*/ 1 h 2"/>
                  <a:gd name="T58" fmla="*/ 1 w 1"/>
                  <a:gd name="T59" fmla="*/ 1 h 2"/>
                  <a:gd name="T60" fmla="*/ 1 w 1"/>
                  <a:gd name="T61" fmla="*/ 1 h 2"/>
                  <a:gd name="T62" fmla="*/ 1 w 1"/>
                  <a:gd name="T63" fmla="*/ 1 h 2"/>
                  <a:gd name="T64" fmla="*/ 1 w 1"/>
                  <a:gd name="T65" fmla="*/ 1 h 2"/>
                  <a:gd name="T66" fmla="*/ 1 w 1"/>
                  <a:gd name="T67" fmla="*/ 1 h 2"/>
                  <a:gd name="T68" fmla="*/ 1 w 1"/>
                  <a:gd name="T69" fmla="*/ 1 h 2"/>
                  <a:gd name="T70" fmla="*/ 1 w 1"/>
                  <a:gd name="T71" fmla="*/ 1 h 2"/>
                  <a:gd name="T72" fmla="*/ 1 w 1"/>
                  <a:gd name="T73" fmla="*/ 1 h 2"/>
                  <a:gd name="T74" fmla="*/ 1 w 1"/>
                  <a:gd name="T7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 h="2">
                    <a:moveTo>
                      <a:pt x="0" y="2"/>
                    </a:moveTo>
                    <a:cubicBezTo>
                      <a:pt x="0" y="1"/>
                      <a:pt x="0" y="1"/>
                      <a:pt x="0" y="1"/>
                    </a:cubicBezTo>
                    <a:cubicBezTo>
                      <a:pt x="0" y="1"/>
                      <a:pt x="0" y="1"/>
                      <a:pt x="0" y="1"/>
                    </a:cubicBezTo>
                    <a:cubicBezTo>
                      <a:pt x="0" y="1"/>
                      <a:pt x="0" y="0"/>
                      <a:pt x="1"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0" y="2"/>
                      <a:pt x="0" y="2"/>
                      <a:pt x="0" y="2"/>
                    </a:cubicBezTo>
                    <a:close/>
                    <a:moveTo>
                      <a:pt x="1" y="1"/>
                    </a:move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5" name="íṩḷïdè"/>
              <p:cNvSpPr/>
              <p:nvPr/>
            </p:nvSpPr>
            <p:spPr bwMode="auto">
              <a:xfrm>
                <a:off x="11049962" y="6459460"/>
                <a:ext cx="0" cy="2716"/>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6" name="íşļïḓe"/>
              <p:cNvSpPr/>
              <p:nvPr/>
            </p:nvSpPr>
            <p:spPr bwMode="auto">
              <a:xfrm>
                <a:off x="11047246" y="6459460"/>
                <a:ext cx="5431" cy="2716"/>
              </a:xfrm>
              <a:custGeom>
                <a:avLst/>
                <a:gdLst>
                  <a:gd name="T0" fmla="*/ 0 w 2"/>
                  <a:gd name="T1" fmla="*/ 1 h 1"/>
                  <a:gd name="T2" fmla="*/ 0 w 2"/>
                  <a:gd name="T3" fmla="*/ 0 h 1"/>
                  <a:gd name="T4" fmla="*/ 0 w 2"/>
                  <a:gd name="T5" fmla="*/ 0 h 1"/>
                  <a:gd name="T6" fmla="*/ 0 w 2"/>
                  <a:gd name="T7" fmla="*/ 0 h 1"/>
                  <a:gd name="T8" fmla="*/ 0 w 2"/>
                  <a:gd name="T9" fmla="*/ 0 h 1"/>
                  <a:gd name="T10" fmla="*/ 1 w 2"/>
                  <a:gd name="T11" fmla="*/ 0 h 1"/>
                  <a:gd name="T12" fmla="*/ 1 w 2"/>
                  <a:gd name="T13" fmla="*/ 0 h 1"/>
                  <a:gd name="T14" fmla="*/ 2 w 2"/>
                  <a:gd name="T15" fmla="*/ 1 h 1"/>
                  <a:gd name="T16" fmla="*/ 2 w 2"/>
                  <a:gd name="T17" fmla="*/ 1 h 1"/>
                  <a:gd name="T18" fmla="*/ 1 w 2"/>
                  <a:gd name="T19" fmla="*/ 1 h 1"/>
                  <a:gd name="T20" fmla="*/ 1 w 2"/>
                  <a:gd name="T21" fmla="*/ 1 h 1"/>
                  <a:gd name="T22" fmla="*/ 0 w 2"/>
                  <a:gd name="T23" fmla="*/ 1 h 1"/>
                  <a:gd name="T24" fmla="*/ 1 w 2"/>
                  <a:gd name="T25" fmla="*/ 1 h 1"/>
                  <a:gd name="T26" fmla="*/ 0 w 2"/>
                  <a:gd name="T27" fmla="*/ 0 h 1"/>
                  <a:gd name="T28" fmla="*/ 1 w 2"/>
                  <a:gd name="T29" fmla="*/ 1 h 1"/>
                  <a:gd name="T30" fmla="*/ 1 w 2"/>
                  <a:gd name="T31" fmla="*/ 1 h 1"/>
                  <a:gd name="T32" fmla="*/ 1 w 2"/>
                  <a:gd name="T33" fmla="*/ 0 h 1"/>
                  <a:gd name="T34" fmla="*/ 1 w 2"/>
                  <a:gd name="T35" fmla="*/ 0 h 1"/>
                  <a:gd name="T36" fmla="*/ 1 w 2"/>
                  <a:gd name="T37" fmla="*/ 0 h 1"/>
                  <a:gd name="T38" fmla="*/ 1 w 2"/>
                  <a:gd name="T39" fmla="*/ 0 h 1"/>
                  <a:gd name="T40" fmla="*/ 1 w 2"/>
                  <a:gd name="T41" fmla="*/ 0 h 1"/>
                  <a:gd name="T42" fmla="*/ 1 w 2"/>
                  <a:gd name="T43" fmla="*/ 0 h 1"/>
                  <a:gd name="T44" fmla="*/ 1 w 2"/>
                  <a:gd name="T4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1">
                    <a:moveTo>
                      <a:pt x="0" y="1"/>
                    </a:moveTo>
                    <a:cubicBezTo>
                      <a:pt x="0" y="1"/>
                      <a:pt x="0" y="1"/>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2" y="0"/>
                      <a:pt x="2" y="0"/>
                      <a:pt x="2" y="1"/>
                    </a:cubicBezTo>
                    <a:cubicBezTo>
                      <a:pt x="2" y="1"/>
                      <a:pt x="2" y="1"/>
                      <a:pt x="2" y="1"/>
                    </a:cubicBezTo>
                    <a:cubicBezTo>
                      <a:pt x="2" y="1"/>
                      <a:pt x="2" y="1"/>
                      <a:pt x="1" y="1"/>
                    </a:cubicBezTo>
                    <a:cubicBezTo>
                      <a:pt x="1" y="1"/>
                      <a:pt x="1" y="1"/>
                      <a:pt x="1" y="1"/>
                    </a:cubicBezTo>
                    <a:cubicBezTo>
                      <a:pt x="0" y="1"/>
                      <a:pt x="0" y="1"/>
                      <a:pt x="0" y="1"/>
                    </a:cubicBezTo>
                    <a:close/>
                    <a:moveTo>
                      <a:pt x="1" y="1"/>
                    </a:moveTo>
                    <a:cubicBezTo>
                      <a:pt x="0" y="0"/>
                      <a:pt x="0" y="0"/>
                      <a:pt x="0" y="0"/>
                    </a:cubicBezTo>
                    <a:cubicBezTo>
                      <a:pt x="1" y="1"/>
                      <a:pt x="1" y="1"/>
                      <a:pt x="1" y="1"/>
                    </a:cubicBezTo>
                    <a:cubicBezTo>
                      <a:pt x="1" y="1"/>
                      <a:pt x="1" y="1"/>
                      <a:pt x="1" y="1"/>
                    </a:cubicBezTo>
                    <a:close/>
                    <a:moveTo>
                      <a:pt x="1" y="0"/>
                    </a:moveTo>
                    <a:cubicBezTo>
                      <a:pt x="1" y="0"/>
                      <a:pt x="1" y="0"/>
                      <a:pt x="1" y="0"/>
                    </a:cubicBezTo>
                    <a:cubicBezTo>
                      <a:pt x="1" y="0"/>
                      <a:pt x="1" y="0"/>
                      <a:pt x="1" y="0"/>
                    </a:cubicBezTo>
                    <a:cubicBezTo>
                      <a:pt x="1" y="0"/>
                      <a:pt x="1" y="0"/>
                      <a:pt x="1" y="0"/>
                    </a:cubicBezTo>
                    <a:close/>
                    <a:moveTo>
                      <a:pt x="1" y="0"/>
                    </a:moveTo>
                    <a:cubicBezTo>
                      <a:pt x="1" y="0"/>
                      <a:pt x="1" y="0"/>
                      <a:pt x="1"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7" name="ïṧľïďè"/>
              <p:cNvSpPr/>
              <p:nvPr/>
            </p:nvSpPr>
            <p:spPr bwMode="auto">
              <a:xfrm>
                <a:off x="11049962" y="6478469"/>
                <a:ext cx="2716"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1" y="0"/>
                    </a:cubicBezTo>
                    <a:cubicBezTo>
                      <a:pt x="1" y="0"/>
                      <a:pt x="1" y="0"/>
                      <a:pt x="1" y="0"/>
                    </a:cubicBezTo>
                    <a:cubicBezTo>
                      <a:pt x="1" y="0"/>
                      <a:pt x="1" y="0"/>
                      <a:pt x="1" y="0"/>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8" name="ís1îḋê"/>
              <p:cNvSpPr/>
              <p:nvPr/>
            </p:nvSpPr>
            <p:spPr bwMode="auto">
              <a:xfrm>
                <a:off x="11049962" y="6475754"/>
                <a:ext cx="5431" cy="5431"/>
              </a:xfrm>
              <a:custGeom>
                <a:avLst/>
                <a:gdLst>
                  <a:gd name="T0" fmla="*/ 0 w 2"/>
                  <a:gd name="T1" fmla="*/ 2 h 2"/>
                  <a:gd name="T2" fmla="*/ 0 w 2"/>
                  <a:gd name="T3" fmla="*/ 1 h 2"/>
                  <a:gd name="T4" fmla="*/ 0 w 2"/>
                  <a:gd name="T5" fmla="*/ 1 h 2"/>
                  <a:gd name="T6" fmla="*/ 0 w 2"/>
                  <a:gd name="T7" fmla="*/ 0 h 2"/>
                  <a:gd name="T8" fmla="*/ 0 w 2"/>
                  <a:gd name="T9" fmla="*/ 0 h 2"/>
                  <a:gd name="T10" fmla="*/ 0 w 2"/>
                  <a:gd name="T11" fmla="*/ 0 h 2"/>
                  <a:gd name="T12" fmla="*/ 1 w 2"/>
                  <a:gd name="T13" fmla="*/ 0 h 2"/>
                  <a:gd name="T14" fmla="*/ 1 w 2"/>
                  <a:gd name="T15" fmla="*/ 0 h 2"/>
                  <a:gd name="T16" fmla="*/ 1 w 2"/>
                  <a:gd name="T17" fmla="*/ 0 h 2"/>
                  <a:gd name="T18" fmla="*/ 1 w 2"/>
                  <a:gd name="T19" fmla="*/ 0 h 2"/>
                  <a:gd name="T20" fmla="*/ 2 w 2"/>
                  <a:gd name="T21" fmla="*/ 1 h 2"/>
                  <a:gd name="T22" fmla="*/ 2 w 2"/>
                  <a:gd name="T23" fmla="*/ 1 h 2"/>
                  <a:gd name="T24" fmla="*/ 1 w 2"/>
                  <a:gd name="T25" fmla="*/ 2 h 2"/>
                  <a:gd name="T26" fmla="*/ 1 w 2"/>
                  <a:gd name="T27" fmla="*/ 2 h 2"/>
                  <a:gd name="T28" fmla="*/ 0 w 2"/>
                  <a:gd name="T29" fmla="*/ 2 h 2"/>
                  <a:gd name="T30" fmla="*/ 1 w 2"/>
                  <a:gd name="T31" fmla="*/ 1 h 2"/>
                  <a:gd name="T32" fmla="*/ 1 w 2"/>
                  <a:gd name="T33" fmla="*/ 1 h 2"/>
                  <a:gd name="T34" fmla="*/ 1 w 2"/>
                  <a:gd name="T35" fmla="*/ 1 h 2"/>
                  <a:gd name="T36" fmla="*/ 1 w 2"/>
                  <a:gd name="T37" fmla="*/ 1 h 2"/>
                  <a:gd name="T38" fmla="*/ 1 w 2"/>
                  <a:gd name="T39" fmla="*/ 1 h 2"/>
                  <a:gd name="T40" fmla="*/ 1 w 2"/>
                  <a:gd name="T41" fmla="*/ 1 h 2"/>
                  <a:gd name="T42" fmla="*/ 1 w 2"/>
                  <a:gd name="T43" fmla="*/ 1 h 2"/>
                  <a:gd name="T44" fmla="*/ 1 w 2"/>
                  <a:gd name="T45" fmla="*/ 1 h 2"/>
                  <a:gd name="T46" fmla="*/ 1 w 2"/>
                  <a:gd name="T47" fmla="*/ 1 h 2"/>
                  <a:gd name="T48" fmla="*/ 1 w 2"/>
                  <a:gd name="T49" fmla="*/ 1 h 2"/>
                  <a:gd name="T50" fmla="*/ 1 w 2"/>
                  <a:gd name="T51" fmla="*/ 1 h 2"/>
                  <a:gd name="T52" fmla="*/ 1 w 2"/>
                  <a:gd name="T53" fmla="*/ 0 h 2"/>
                  <a:gd name="T54" fmla="*/ 1 w 2"/>
                  <a:gd name="T55" fmla="*/ 1 h 2"/>
                  <a:gd name="T56" fmla="*/ 1 w 2"/>
                  <a:gd name="T57" fmla="*/ 1 h 2"/>
                  <a:gd name="T58" fmla="*/ 1 w 2"/>
                  <a:gd name="T59" fmla="*/ 1 h 2"/>
                  <a:gd name="T60" fmla="*/ 1 w 2"/>
                  <a:gd name="T61" fmla="*/ 1 h 2"/>
                  <a:gd name="T62" fmla="*/ 1 w 2"/>
                  <a:gd name="T63" fmla="*/ 1 h 2"/>
                  <a:gd name="T64" fmla="*/ 1 w 2"/>
                  <a:gd name="T6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 h="2">
                    <a:moveTo>
                      <a:pt x="0" y="2"/>
                    </a:moveTo>
                    <a:cubicBezTo>
                      <a:pt x="0" y="1"/>
                      <a:pt x="0" y="1"/>
                      <a:pt x="0" y="1"/>
                    </a:cubicBezTo>
                    <a:cubicBezTo>
                      <a:pt x="0" y="1"/>
                      <a:pt x="0" y="1"/>
                      <a:pt x="0" y="1"/>
                    </a:cubicBezTo>
                    <a:cubicBezTo>
                      <a:pt x="0" y="1"/>
                      <a:pt x="0" y="1"/>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2" y="0"/>
                      <a:pt x="2" y="1"/>
                      <a:pt x="2" y="1"/>
                    </a:cubicBezTo>
                    <a:cubicBezTo>
                      <a:pt x="2" y="1"/>
                      <a:pt x="2" y="1"/>
                      <a:pt x="2" y="1"/>
                    </a:cubicBezTo>
                    <a:cubicBezTo>
                      <a:pt x="2" y="2"/>
                      <a:pt x="1" y="2"/>
                      <a:pt x="1" y="2"/>
                    </a:cubicBezTo>
                    <a:cubicBezTo>
                      <a:pt x="1" y="2"/>
                      <a:pt x="1" y="2"/>
                      <a:pt x="1" y="2"/>
                    </a:cubicBezTo>
                    <a:cubicBezTo>
                      <a:pt x="1" y="2"/>
                      <a:pt x="0" y="2"/>
                      <a:pt x="0" y="2"/>
                    </a:cubicBezTo>
                    <a:close/>
                    <a:moveTo>
                      <a:pt x="1" y="1"/>
                    </a:moveTo>
                    <a:cubicBezTo>
                      <a:pt x="1" y="1"/>
                      <a:pt x="1" y="1"/>
                      <a:pt x="1" y="1"/>
                    </a:cubicBez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ubicBezTo>
                      <a:pt x="1" y="0"/>
                      <a:pt x="1" y="0"/>
                      <a:pt x="1" y="0"/>
                    </a:cubicBez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9" name="ïṣ1ïḑè"/>
              <p:cNvSpPr/>
              <p:nvPr/>
            </p:nvSpPr>
            <p:spPr bwMode="auto">
              <a:xfrm>
                <a:off x="11063540" y="6489333"/>
                <a:ext cx="2716"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0" name="íṣḻiḍé"/>
              <p:cNvSpPr/>
              <p:nvPr/>
            </p:nvSpPr>
            <p:spPr bwMode="auto">
              <a:xfrm>
                <a:off x="11063540" y="6486617"/>
                <a:ext cx="5431" cy="5431"/>
              </a:xfrm>
              <a:custGeom>
                <a:avLst/>
                <a:gdLst>
                  <a:gd name="T0" fmla="*/ 1 w 2"/>
                  <a:gd name="T1" fmla="*/ 2 h 2"/>
                  <a:gd name="T2" fmla="*/ 1 w 2"/>
                  <a:gd name="T3" fmla="*/ 2 h 2"/>
                  <a:gd name="T4" fmla="*/ 1 w 2"/>
                  <a:gd name="T5" fmla="*/ 2 h 2"/>
                  <a:gd name="T6" fmla="*/ 1 w 2"/>
                  <a:gd name="T7" fmla="*/ 2 h 2"/>
                  <a:gd name="T8" fmla="*/ 0 w 2"/>
                  <a:gd name="T9" fmla="*/ 1 h 2"/>
                  <a:gd name="T10" fmla="*/ 0 w 2"/>
                  <a:gd name="T11" fmla="*/ 1 h 2"/>
                  <a:gd name="T12" fmla="*/ 1 w 2"/>
                  <a:gd name="T13" fmla="*/ 0 h 2"/>
                  <a:gd name="T14" fmla="*/ 1 w 2"/>
                  <a:gd name="T15" fmla="*/ 0 h 2"/>
                  <a:gd name="T16" fmla="*/ 2 w 2"/>
                  <a:gd name="T17" fmla="*/ 1 h 2"/>
                  <a:gd name="T18" fmla="*/ 2 w 2"/>
                  <a:gd name="T19" fmla="*/ 1 h 2"/>
                  <a:gd name="T20" fmla="*/ 2 w 2"/>
                  <a:gd name="T21" fmla="*/ 1 h 2"/>
                  <a:gd name="T22" fmla="*/ 2 w 2"/>
                  <a:gd name="T23" fmla="*/ 1 h 2"/>
                  <a:gd name="T24" fmla="*/ 1 w 2"/>
                  <a:gd name="T25" fmla="*/ 2 h 2"/>
                  <a:gd name="T26" fmla="*/ 1 w 2"/>
                  <a:gd name="T27" fmla="*/ 2 h 2"/>
                  <a:gd name="T28" fmla="*/ 1 w 2"/>
                  <a:gd name="T29" fmla="*/ 2 h 2"/>
                  <a:gd name="T30" fmla="*/ 1 w 2"/>
                  <a:gd name="T31" fmla="*/ 2 h 2"/>
                  <a:gd name="T32" fmla="*/ 1 w 2"/>
                  <a:gd name="T33" fmla="*/ 2 h 2"/>
                  <a:gd name="T34" fmla="*/ 0 w 2"/>
                  <a:gd name="T35" fmla="*/ 1 h 2"/>
                  <a:gd name="T36" fmla="*/ 1 w 2"/>
                  <a:gd name="T37" fmla="*/ 1 h 2"/>
                  <a:gd name="T38" fmla="*/ 1 w 2"/>
                  <a:gd name="T39" fmla="*/ 1 h 2"/>
                  <a:gd name="T40" fmla="*/ 0 w 2"/>
                  <a:gd name="T41" fmla="*/ 1 h 2"/>
                  <a:gd name="T42" fmla="*/ 1 w 2"/>
                  <a:gd name="T43" fmla="*/ 1 h 2"/>
                  <a:gd name="T44" fmla="*/ 1 w 2"/>
                  <a:gd name="T45" fmla="*/ 1 h 2"/>
                  <a:gd name="T46" fmla="*/ 1 w 2"/>
                  <a:gd name="T47" fmla="*/ 1 h 2"/>
                  <a:gd name="T48" fmla="*/ 1 w 2"/>
                  <a:gd name="T49" fmla="*/ 1 h 2"/>
                  <a:gd name="T50" fmla="*/ 1 w 2"/>
                  <a:gd name="T51" fmla="*/ 1 h 2"/>
                  <a:gd name="T52" fmla="*/ 1 w 2"/>
                  <a:gd name="T53" fmla="*/ 1 h 2"/>
                  <a:gd name="T54" fmla="*/ 1 w 2"/>
                  <a:gd name="T55" fmla="*/ 1 h 2"/>
                  <a:gd name="T56" fmla="*/ 1 w 2"/>
                  <a:gd name="T5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 h="2">
                    <a:moveTo>
                      <a:pt x="1" y="2"/>
                    </a:moveTo>
                    <a:cubicBezTo>
                      <a:pt x="1" y="2"/>
                      <a:pt x="1" y="2"/>
                      <a:pt x="1" y="2"/>
                    </a:cubicBezTo>
                    <a:cubicBezTo>
                      <a:pt x="1" y="2"/>
                      <a:pt x="1" y="2"/>
                      <a:pt x="1" y="2"/>
                    </a:cubicBezTo>
                    <a:cubicBezTo>
                      <a:pt x="1" y="2"/>
                      <a:pt x="1" y="2"/>
                      <a:pt x="1" y="2"/>
                    </a:cubicBezTo>
                    <a:cubicBezTo>
                      <a:pt x="0" y="2"/>
                      <a:pt x="0" y="2"/>
                      <a:pt x="0" y="1"/>
                    </a:cubicBezTo>
                    <a:cubicBezTo>
                      <a:pt x="0" y="1"/>
                      <a:pt x="0" y="1"/>
                      <a:pt x="0" y="1"/>
                    </a:cubicBezTo>
                    <a:cubicBezTo>
                      <a:pt x="0" y="0"/>
                      <a:pt x="0" y="0"/>
                      <a:pt x="1" y="0"/>
                    </a:cubicBezTo>
                    <a:cubicBezTo>
                      <a:pt x="1" y="0"/>
                      <a:pt x="1" y="0"/>
                      <a:pt x="1" y="0"/>
                    </a:cubicBezTo>
                    <a:cubicBezTo>
                      <a:pt x="1" y="0"/>
                      <a:pt x="1" y="0"/>
                      <a:pt x="2" y="1"/>
                    </a:cubicBezTo>
                    <a:cubicBezTo>
                      <a:pt x="2" y="1"/>
                      <a:pt x="2" y="1"/>
                      <a:pt x="2" y="1"/>
                    </a:cubicBezTo>
                    <a:cubicBezTo>
                      <a:pt x="2" y="1"/>
                      <a:pt x="2" y="1"/>
                      <a:pt x="2" y="1"/>
                    </a:cubicBezTo>
                    <a:cubicBezTo>
                      <a:pt x="2" y="1"/>
                      <a:pt x="2" y="1"/>
                      <a:pt x="2" y="1"/>
                    </a:cubicBezTo>
                    <a:cubicBezTo>
                      <a:pt x="2" y="2"/>
                      <a:pt x="1" y="2"/>
                      <a:pt x="1" y="2"/>
                    </a:cubicBezTo>
                    <a:cubicBezTo>
                      <a:pt x="1" y="2"/>
                      <a:pt x="1" y="2"/>
                      <a:pt x="1" y="2"/>
                    </a:cubicBezTo>
                    <a:cubicBezTo>
                      <a:pt x="1" y="2"/>
                      <a:pt x="1" y="2"/>
                      <a:pt x="1" y="2"/>
                    </a:cubicBezTo>
                    <a:cubicBezTo>
                      <a:pt x="1" y="2"/>
                      <a:pt x="1" y="2"/>
                      <a:pt x="1" y="2"/>
                    </a:cubicBezTo>
                    <a:cubicBezTo>
                      <a:pt x="1" y="2"/>
                      <a:pt x="1" y="2"/>
                      <a:pt x="1" y="2"/>
                    </a:cubicBezTo>
                    <a:close/>
                    <a:moveTo>
                      <a:pt x="0" y="1"/>
                    </a:moveTo>
                    <a:cubicBezTo>
                      <a:pt x="1" y="1"/>
                      <a:pt x="1" y="1"/>
                      <a:pt x="1" y="1"/>
                    </a:cubicBezTo>
                    <a:cubicBezTo>
                      <a:pt x="1" y="1"/>
                      <a:pt x="1" y="1"/>
                      <a:pt x="1" y="1"/>
                    </a:cubicBezTo>
                    <a:cubicBezTo>
                      <a:pt x="0" y="1"/>
                      <a:pt x="0" y="1"/>
                      <a:pt x="0" y="1"/>
                    </a:cubicBezTo>
                    <a:close/>
                    <a:moveTo>
                      <a:pt x="1" y="1"/>
                    </a:moveTo>
                    <a:cubicBezTo>
                      <a:pt x="1" y="1"/>
                      <a:pt x="1" y="1"/>
                      <a:pt x="1" y="1"/>
                    </a:cubicBez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1" name="í$ḷîḑè"/>
              <p:cNvSpPr/>
              <p:nvPr/>
            </p:nvSpPr>
            <p:spPr bwMode="auto">
              <a:xfrm>
                <a:off x="11068972" y="6492048"/>
                <a:ext cx="2716" cy="4074"/>
              </a:xfrm>
              <a:prstGeom prst="ellipse">
                <a:avLst/>
              </a:pr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2" name="išḷîḓé"/>
              <p:cNvSpPr/>
              <p:nvPr/>
            </p:nvSpPr>
            <p:spPr bwMode="auto">
              <a:xfrm>
                <a:off x="11066256" y="6492048"/>
                <a:ext cx="5431" cy="6790"/>
              </a:xfrm>
              <a:custGeom>
                <a:avLst/>
                <a:gdLst>
                  <a:gd name="T0" fmla="*/ 0 w 2"/>
                  <a:gd name="T1" fmla="*/ 1 h 2"/>
                  <a:gd name="T2" fmla="*/ 0 w 2"/>
                  <a:gd name="T3" fmla="*/ 1 h 2"/>
                  <a:gd name="T4" fmla="*/ 0 w 2"/>
                  <a:gd name="T5" fmla="*/ 1 h 2"/>
                  <a:gd name="T6" fmla="*/ 1 w 2"/>
                  <a:gd name="T7" fmla="*/ 0 h 2"/>
                  <a:gd name="T8" fmla="*/ 1 w 2"/>
                  <a:gd name="T9" fmla="*/ 0 h 2"/>
                  <a:gd name="T10" fmla="*/ 2 w 2"/>
                  <a:gd name="T11" fmla="*/ 0 h 2"/>
                  <a:gd name="T12" fmla="*/ 2 w 2"/>
                  <a:gd name="T13" fmla="*/ 0 h 2"/>
                  <a:gd name="T14" fmla="*/ 2 w 2"/>
                  <a:gd name="T15" fmla="*/ 0 h 2"/>
                  <a:gd name="T16" fmla="*/ 2 w 2"/>
                  <a:gd name="T17" fmla="*/ 0 h 2"/>
                  <a:gd name="T18" fmla="*/ 2 w 2"/>
                  <a:gd name="T19" fmla="*/ 1 h 2"/>
                  <a:gd name="T20" fmla="*/ 2 w 2"/>
                  <a:gd name="T21" fmla="*/ 1 h 2"/>
                  <a:gd name="T22" fmla="*/ 2 w 2"/>
                  <a:gd name="T23" fmla="*/ 1 h 2"/>
                  <a:gd name="T24" fmla="*/ 2 w 2"/>
                  <a:gd name="T25" fmla="*/ 1 h 2"/>
                  <a:gd name="T26" fmla="*/ 2 w 2"/>
                  <a:gd name="T27" fmla="*/ 1 h 2"/>
                  <a:gd name="T28" fmla="*/ 2 w 2"/>
                  <a:gd name="T29" fmla="*/ 1 h 2"/>
                  <a:gd name="T30" fmla="*/ 2 w 2"/>
                  <a:gd name="T31" fmla="*/ 1 h 2"/>
                  <a:gd name="T32" fmla="*/ 1 w 2"/>
                  <a:gd name="T33" fmla="*/ 2 h 2"/>
                  <a:gd name="T34" fmla="*/ 1 w 2"/>
                  <a:gd name="T35" fmla="*/ 2 h 2"/>
                  <a:gd name="T36" fmla="*/ 0 w 2"/>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2">
                    <a:moveTo>
                      <a:pt x="0" y="1"/>
                    </a:moveTo>
                    <a:cubicBezTo>
                      <a:pt x="0" y="1"/>
                      <a:pt x="0" y="1"/>
                      <a:pt x="0" y="1"/>
                    </a:cubicBezTo>
                    <a:cubicBezTo>
                      <a:pt x="0" y="1"/>
                      <a:pt x="0" y="1"/>
                      <a:pt x="0" y="1"/>
                    </a:cubicBezTo>
                    <a:cubicBezTo>
                      <a:pt x="0" y="0"/>
                      <a:pt x="1" y="0"/>
                      <a:pt x="1" y="0"/>
                    </a:cubicBezTo>
                    <a:cubicBezTo>
                      <a:pt x="1" y="0"/>
                      <a:pt x="1" y="0"/>
                      <a:pt x="1" y="0"/>
                    </a:cubicBezTo>
                    <a:cubicBezTo>
                      <a:pt x="1" y="0"/>
                      <a:pt x="2" y="0"/>
                      <a:pt x="2"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2"/>
                      <a:pt x="1" y="2"/>
                      <a:pt x="1" y="2"/>
                    </a:cubicBezTo>
                    <a:cubicBezTo>
                      <a:pt x="1" y="2"/>
                      <a:pt x="1" y="2"/>
                      <a:pt x="1" y="2"/>
                    </a:cubicBezTo>
                    <a:cubicBezTo>
                      <a:pt x="1" y="2"/>
                      <a:pt x="0" y="1"/>
                      <a:pt x="0"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3" name="í$ḷîḋé"/>
              <p:cNvSpPr/>
              <p:nvPr/>
            </p:nvSpPr>
            <p:spPr bwMode="auto">
              <a:xfrm>
                <a:off x="11075761" y="6489333"/>
                <a:ext cx="0" cy="2716"/>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4" name="ïş1ïdè"/>
              <p:cNvSpPr/>
              <p:nvPr/>
            </p:nvSpPr>
            <p:spPr bwMode="auto">
              <a:xfrm>
                <a:off x="11071687" y="6489333"/>
                <a:ext cx="6790" cy="6790"/>
              </a:xfrm>
              <a:custGeom>
                <a:avLst/>
                <a:gdLst>
                  <a:gd name="T0" fmla="*/ 1 w 2"/>
                  <a:gd name="T1" fmla="*/ 2 h 2"/>
                  <a:gd name="T2" fmla="*/ 1 w 2"/>
                  <a:gd name="T3" fmla="*/ 1 h 2"/>
                  <a:gd name="T4" fmla="*/ 1 w 2"/>
                  <a:gd name="T5" fmla="*/ 1 h 2"/>
                  <a:gd name="T6" fmla="*/ 1 w 2"/>
                  <a:gd name="T7" fmla="*/ 1 h 2"/>
                  <a:gd name="T8" fmla="*/ 1 w 2"/>
                  <a:gd name="T9" fmla="*/ 1 h 2"/>
                  <a:gd name="T10" fmla="*/ 0 w 2"/>
                  <a:gd name="T11" fmla="*/ 1 h 2"/>
                  <a:gd name="T12" fmla="*/ 0 w 2"/>
                  <a:gd name="T13" fmla="*/ 1 h 2"/>
                  <a:gd name="T14" fmla="*/ 1 w 2"/>
                  <a:gd name="T15" fmla="*/ 0 h 2"/>
                  <a:gd name="T16" fmla="*/ 1 w 2"/>
                  <a:gd name="T17" fmla="*/ 0 h 2"/>
                  <a:gd name="T18" fmla="*/ 2 w 2"/>
                  <a:gd name="T19" fmla="*/ 0 h 2"/>
                  <a:gd name="T20" fmla="*/ 2 w 2"/>
                  <a:gd name="T21" fmla="*/ 0 h 2"/>
                  <a:gd name="T22" fmla="*/ 2 w 2"/>
                  <a:gd name="T23" fmla="*/ 1 h 2"/>
                  <a:gd name="T24" fmla="*/ 2 w 2"/>
                  <a:gd name="T25" fmla="*/ 1 h 2"/>
                  <a:gd name="T26" fmla="*/ 1 w 2"/>
                  <a:gd name="T27" fmla="*/ 2 h 2"/>
                  <a:gd name="T28" fmla="*/ 1 w 2"/>
                  <a:gd name="T29" fmla="*/ 2 h 2"/>
                  <a:gd name="T30" fmla="*/ 1 w 2"/>
                  <a:gd name="T31" fmla="*/ 2 h 2"/>
                  <a:gd name="T32" fmla="*/ 1 w 2"/>
                  <a:gd name="T33" fmla="*/ 1 h 2"/>
                  <a:gd name="T34" fmla="*/ 1 w 2"/>
                  <a:gd name="T35" fmla="*/ 1 h 2"/>
                  <a:gd name="T36" fmla="*/ 1 w 2"/>
                  <a:gd name="T37" fmla="*/ 1 h 2"/>
                  <a:gd name="T38" fmla="*/ 1 w 2"/>
                  <a:gd name="T39" fmla="*/ 0 h 2"/>
                  <a:gd name="T40" fmla="*/ 1 w 2"/>
                  <a:gd name="T41" fmla="*/ 0 h 2"/>
                  <a:gd name="T42" fmla="*/ 1 w 2"/>
                  <a:gd name="T4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1" y="2"/>
                    </a:move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0"/>
                      <a:pt x="0" y="0"/>
                      <a:pt x="1" y="0"/>
                    </a:cubicBezTo>
                    <a:cubicBezTo>
                      <a:pt x="1" y="0"/>
                      <a:pt x="1" y="0"/>
                      <a:pt x="1" y="0"/>
                    </a:cubicBezTo>
                    <a:cubicBezTo>
                      <a:pt x="1" y="0"/>
                      <a:pt x="2" y="0"/>
                      <a:pt x="2" y="0"/>
                    </a:cubicBezTo>
                    <a:cubicBezTo>
                      <a:pt x="2" y="0"/>
                      <a:pt x="2" y="0"/>
                      <a:pt x="2" y="0"/>
                    </a:cubicBezTo>
                    <a:cubicBezTo>
                      <a:pt x="2" y="0"/>
                      <a:pt x="2" y="1"/>
                      <a:pt x="2" y="1"/>
                    </a:cubicBezTo>
                    <a:cubicBezTo>
                      <a:pt x="2" y="1"/>
                      <a:pt x="2" y="1"/>
                      <a:pt x="2" y="1"/>
                    </a:cubicBezTo>
                    <a:cubicBezTo>
                      <a:pt x="2" y="1"/>
                      <a:pt x="1" y="2"/>
                      <a:pt x="1" y="2"/>
                    </a:cubicBezTo>
                    <a:cubicBezTo>
                      <a:pt x="1" y="2"/>
                      <a:pt x="1" y="2"/>
                      <a:pt x="1" y="2"/>
                    </a:cubicBezTo>
                    <a:cubicBezTo>
                      <a:pt x="1" y="2"/>
                      <a:pt x="1" y="2"/>
                      <a:pt x="1" y="2"/>
                    </a:cubicBezTo>
                    <a:close/>
                    <a:moveTo>
                      <a:pt x="1" y="1"/>
                    </a:moveTo>
                    <a:cubicBezTo>
                      <a:pt x="1" y="1"/>
                      <a:pt x="1" y="1"/>
                      <a:pt x="1" y="1"/>
                    </a:cubicBezTo>
                    <a:cubicBezTo>
                      <a:pt x="1" y="1"/>
                      <a:pt x="1" y="1"/>
                      <a:pt x="1" y="1"/>
                    </a:cubicBezTo>
                    <a:close/>
                    <a:moveTo>
                      <a:pt x="1" y="0"/>
                    </a:moveTo>
                    <a:cubicBezTo>
                      <a:pt x="1" y="0"/>
                      <a:pt x="1" y="0"/>
                      <a:pt x="1" y="0"/>
                    </a:cubicBezTo>
                    <a:cubicBezTo>
                      <a:pt x="1" y="0"/>
                      <a:pt x="1" y="0"/>
                      <a:pt x="1"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5" name="íṥľíḍe"/>
              <p:cNvSpPr/>
              <p:nvPr/>
            </p:nvSpPr>
            <p:spPr bwMode="auto">
              <a:xfrm>
                <a:off x="11055393" y="6478469"/>
                <a:ext cx="10863" cy="8147"/>
              </a:xfrm>
              <a:custGeom>
                <a:avLst/>
                <a:gdLst>
                  <a:gd name="T0" fmla="*/ 1 w 4"/>
                  <a:gd name="T1" fmla="*/ 3 h 3"/>
                  <a:gd name="T2" fmla="*/ 0 w 4"/>
                  <a:gd name="T3" fmla="*/ 2 h 3"/>
                  <a:gd name="T4" fmla="*/ 0 w 4"/>
                  <a:gd name="T5" fmla="*/ 2 h 3"/>
                  <a:gd name="T6" fmla="*/ 0 w 4"/>
                  <a:gd name="T7" fmla="*/ 2 h 3"/>
                  <a:gd name="T8" fmla="*/ 0 w 4"/>
                  <a:gd name="T9" fmla="*/ 2 h 3"/>
                  <a:gd name="T10" fmla="*/ 1 w 4"/>
                  <a:gd name="T11" fmla="*/ 1 h 3"/>
                  <a:gd name="T12" fmla="*/ 1 w 4"/>
                  <a:gd name="T13" fmla="*/ 1 h 3"/>
                  <a:gd name="T14" fmla="*/ 1 w 4"/>
                  <a:gd name="T15" fmla="*/ 1 h 3"/>
                  <a:gd name="T16" fmla="*/ 4 w 4"/>
                  <a:gd name="T17" fmla="*/ 0 h 3"/>
                  <a:gd name="T18" fmla="*/ 4 w 4"/>
                  <a:gd name="T19" fmla="*/ 0 h 3"/>
                  <a:gd name="T20" fmla="*/ 4 w 4"/>
                  <a:gd name="T21" fmla="*/ 1 h 3"/>
                  <a:gd name="T22" fmla="*/ 4 w 4"/>
                  <a:gd name="T23" fmla="*/ 1 h 3"/>
                  <a:gd name="T24" fmla="*/ 4 w 4"/>
                  <a:gd name="T25" fmla="*/ 2 h 3"/>
                  <a:gd name="T26" fmla="*/ 4 w 4"/>
                  <a:gd name="T27" fmla="*/ 2 h 3"/>
                  <a:gd name="T28" fmla="*/ 4 w 4"/>
                  <a:gd name="T29" fmla="*/ 2 h 3"/>
                  <a:gd name="T30" fmla="*/ 4 w 4"/>
                  <a:gd name="T31" fmla="*/ 2 h 3"/>
                  <a:gd name="T32" fmla="*/ 4 w 4"/>
                  <a:gd name="T33" fmla="*/ 3 h 3"/>
                  <a:gd name="T34" fmla="*/ 4 w 4"/>
                  <a:gd name="T35" fmla="*/ 3 h 3"/>
                  <a:gd name="T36" fmla="*/ 3 w 4"/>
                  <a:gd name="T37" fmla="*/ 3 h 3"/>
                  <a:gd name="T38" fmla="*/ 3 w 4"/>
                  <a:gd name="T39" fmla="*/ 3 h 3"/>
                  <a:gd name="T40" fmla="*/ 3 w 4"/>
                  <a:gd name="T41" fmla="*/ 3 h 3"/>
                  <a:gd name="T42" fmla="*/ 3 w 4"/>
                  <a:gd name="T43" fmla="*/ 3 h 3"/>
                  <a:gd name="T44" fmla="*/ 3 w 4"/>
                  <a:gd name="T45" fmla="*/ 3 h 3"/>
                  <a:gd name="T46" fmla="*/ 2 w 4"/>
                  <a:gd name="T47" fmla="*/ 3 h 3"/>
                  <a:gd name="T48" fmla="*/ 2 w 4"/>
                  <a:gd name="T49" fmla="*/ 3 h 3"/>
                  <a:gd name="T50" fmla="*/ 1 w 4"/>
                  <a:gd name="T51" fmla="*/ 3 h 3"/>
                  <a:gd name="T52" fmla="*/ 2 w 4"/>
                  <a:gd name="T53" fmla="*/ 2 h 3"/>
                  <a:gd name="T54" fmla="*/ 2 w 4"/>
                  <a:gd name="T55" fmla="*/ 2 h 3"/>
                  <a:gd name="T56" fmla="*/ 2 w 4"/>
                  <a:gd name="T57" fmla="*/ 2 h 3"/>
                  <a:gd name="T58" fmla="*/ 2 w 4"/>
                  <a:gd name="T59" fmla="*/ 2 h 3"/>
                  <a:gd name="T60" fmla="*/ 2 w 4"/>
                  <a:gd name="T6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 h="3">
                    <a:moveTo>
                      <a:pt x="1" y="3"/>
                    </a:moveTo>
                    <a:cubicBezTo>
                      <a:pt x="1" y="3"/>
                      <a:pt x="0" y="3"/>
                      <a:pt x="0" y="2"/>
                    </a:cubicBezTo>
                    <a:cubicBezTo>
                      <a:pt x="0" y="2"/>
                      <a:pt x="0" y="2"/>
                      <a:pt x="0" y="2"/>
                    </a:cubicBezTo>
                    <a:cubicBezTo>
                      <a:pt x="0" y="2"/>
                      <a:pt x="0" y="2"/>
                      <a:pt x="0" y="2"/>
                    </a:cubicBezTo>
                    <a:cubicBezTo>
                      <a:pt x="0" y="2"/>
                      <a:pt x="0" y="2"/>
                      <a:pt x="0" y="2"/>
                    </a:cubicBezTo>
                    <a:cubicBezTo>
                      <a:pt x="0" y="2"/>
                      <a:pt x="1" y="1"/>
                      <a:pt x="1" y="1"/>
                    </a:cubicBezTo>
                    <a:cubicBezTo>
                      <a:pt x="1" y="1"/>
                      <a:pt x="1" y="1"/>
                      <a:pt x="1" y="1"/>
                    </a:cubicBezTo>
                    <a:cubicBezTo>
                      <a:pt x="1" y="1"/>
                      <a:pt x="1" y="1"/>
                      <a:pt x="1" y="1"/>
                    </a:cubicBezTo>
                    <a:cubicBezTo>
                      <a:pt x="2" y="1"/>
                      <a:pt x="3" y="0"/>
                      <a:pt x="4" y="0"/>
                    </a:cubicBezTo>
                    <a:cubicBezTo>
                      <a:pt x="4" y="0"/>
                      <a:pt x="4" y="0"/>
                      <a:pt x="4" y="0"/>
                    </a:cubicBezTo>
                    <a:cubicBezTo>
                      <a:pt x="4" y="0"/>
                      <a:pt x="4" y="1"/>
                      <a:pt x="4" y="1"/>
                    </a:cubicBezTo>
                    <a:cubicBezTo>
                      <a:pt x="4" y="1"/>
                      <a:pt x="4" y="1"/>
                      <a:pt x="4" y="1"/>
                    </a:cubicBezTo>
                    <a:cubicBezTo>
                      <a:pt x="4" y="2"/>
                      <a:pt x="4" y="2"/>
                      <a:pt x="4" y="2"/>
                    </a:cubicBezTo>
                    <a:cubicBezTo>
                      <a:pt x="4" y="2"/>
                      <a:pt x="4" y="2"/>
                      <a:pt x="4" y="2"/>
                    </a:cubicBezTo>
                    <a:cubicBezTo>
                      <a:pt x="4" y="2"/>
                      <a:pt x="4" y="2"/>
                      <a:pt x="4" y="2"/>
                    </a:cubicBezTo>
                    <a:cubicBezTo>
                      <a:pt x="4" y="2"/>
                      <a:pt x="4" y="2"/>
                      <a:pt x="4" y="2"/>
                    </a:cubicBezTo>
                    <a:cubicBezTo>
                      <a:pt x="4" y="2"/>
                      <a:pt x="4" y="2"/>
                      <a:pt x="4" y="3"/>
                    </a:cubicBezTo>
                    <a:cubicBezTo>
                      <a:pt x="4" y="3"/>
                      <a:pt x="4" y="3"/>
                      <a:pt x="4" y="3"/>
                    </a:cubicBezTo>
                    <a:cubicBezTo>
                      <a:pt x="4" y="3"/>
                      <a:pt x="3" y="3"/>
                      <a:pt x="3" y="3"/>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2" y="3"/>
                      <a:pt x="2" y="3"/>
                      <a:pt x="2" y="3"/>
                    </a:cubicBezTo>
                    <a:cubicBezTo>
                      <a:pt x="2" y="3"/>
                      <a:pt x="2" y="3"/>
                      <a:pt x="1" y="3"/>
                    </a:cubicBezTo>
                    <a:close/>
                    <a:moveTo>
                      <a:pt x="2" y="2"/>
                    </a:moveTo>
                    <a:cubicBezTo>
                      <a:pt x="2" y="2"/>
                      <a:pt x="2" y="2"/>
                      <a:pt x="2" y="2"/>
                    </a:cubicBezTo>
                    <a:cubicBezTo>
                      <a:pt x="2" y="2"/>
                      <a:pt x="2" y="2"/>
                      <a:pt x="2" y="2"/>
                    </a:cubicBezTo>
                    <a:cubicBezTo>
                      <a:pt x="2" y="2"/>
                      <a:pt x="2" y="2"/>
                      <a:pt x="2" y="2"/>
                    </a:cubicBezTo>
                    <a:cubicBezTo>
                      <a:pt x="2" y="2"/>
                      <a:pt x="2" y="2"/>
                      <a:pt x="2" y="2"/>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6" name="íṥľïḑê"/>
              <p:cNvSpPr/>
              <p:nvPr/>
            </p:nvSpPr>
            <p:spPr bwMode="auto">
              <a:xfrm>
                <a:off x="11058109" y="647846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7" name="îṧļïḍè"/>
              <p:cNvSpPr/>
              <p:nvPr/>
            </p:nvSpPr>
            <p:spPr bwMode="auto">
              <a:xfrm>
                <a:off x="11055393" y="6475754"/>
                <a:ext cx="5431" cy="5431"/>
              </a:xfrm>
              <a:custGeom>
                <a:avLst/>
                <a:gdLst>
                  <a:gd name="T0" fmla="*/ 0 w 2"/>
                  <a:gd name="T1" fmla="*/ 2 h 2"/>
                  <a:gd name="T2" fmla="*/ 0 w 2"/>
                  <a:gd name="T3" fmla="*/ 1 h 2"/>
                  <a:gd name="T4" fmla="*/ 0 w 2"/>
                  <a:gd name="T5" fmla="*/ 1 h 2"/>
                  <a:gd name="T6" fmla="*/ 0 w 2"/>
                  <a:gd name="T7" fmla="*/ 0 h 2"/>
                  <a:gd name="T8" fmla="*/ 0 w 2"/>
                  <a:gd name="T9" fmla="*/ 0 h 2"/>
                  <a:gd name="T10" fmla="*/ 0 w 2"/>
                  <a:gd name="T11" fmla="*/ 0 h 2"/>
                  <a:gd name="T12" fmla="*/ 0 w 2"/>
                  <a:gd name="T13" fmla="*/ 0 h 2"/>
                  <a:gd name="T14" fmla="*/ 0 w 2"/>
                  <a:gd name="T15" fmla="*/ 0 h 2"/>
                  <a:gd name="T16" fmla="*/ 0 w 2"/>
                  <a:gd name="T17" fmla="*/ 0 h 2"/>
                  <a:gd name="T18" fmla="*/ 0 w 2"/>
                  <a:gd name="T19" fmla="*/ 0 h 2"/>
                  <a:gd name="T20" fmla="*/ 1 w 2"/>
                  <a:gd name="T21" fmla="*/ 0 h 2"/>
                  <a:gd name="T22" fmla="*/ 1 w 2"/>
                  <a:gd name="T23" fmla="*/ 0 h 2"/>
                  <a:gd name="T24" fmla="*/ 2 w 2"/>
                  <a:gd name="T25" fmla="*/ 0 h 2"/>
                  <a:gd name="T26" fmla="*/ 2 w 2"/>
                  <a:gd name="T27" fmla="*/ 0 h 2"/>
                  <a:gd name="T28" fmla="*/ 2 w 2"/>
                  <a:gd name="T29" fmla="*/ 1 h 2"/>
                  <a:gd name="T30" fmla="*/ 2 w 2"/>
                  <a:gd name="T31" fmla="*/ 1 h 2"/>
                  <a:gd name="T32" fmla="*/ 1 w 2"/>
                  <a:gd name="T33" fmla="*/ 2 h 2"/>
                  <a:gd name="T34" fmla="*/ 1 w 2"/>
                  <a:gd name="T35" fmla="*/ 2 h 2"/>
                  <a:gd name="T36" fmla="*/ 0 w 2"/>
                  <a:gd name="T37" fmla="*/ 2 h 2"/>
                  <a:gd name="T38" fmla="*/ 1 w 2"/>
                  <a:gd name="T39" fmla="*/ 1 h 2"/>
                  <a:gd name="T40" fmla="*/ 1 w 2"/>
                  <a:gd name="T41" fmla="*/ 1 h 2"/>
                  <a:gd name="T42" fmla="*/ 1 w 2"/>
                  <a:gd name="T43" fmla="*/ 1 h 2"/>
                  <a:gd name="T44" fmla="*/ 1 w 2"/>
                  <a:gd name="T45" fmla="*/ 1 h 2"/>
                  <a:gd name="T46" fmla="*/ 1 w 2"/>
                  <a:gd name="T47" fmla="*/ 1 h 2"/>
                  <a:gd name="T48" fmla="*/ 1 w 2"/>
                  <a:gd name="T49" fmla="*/ 1 h 2"/>
                  <a:gd name="T50" fmla="*/ 1 w 2"/>
                  <a:gd name="T51" fmla="*/ 1 h 2"/>
                  <a:gd name="T52" fmla="*/ 1 w 2"/>
                  <a:gd name="T53" fmla="*/ 1 h 2"/>
                  <a:gd name="T54" fmla="*/ 1 w 2"/>
                  <a:gd name="T55" fmla="*/ 1 h 2"/>
                  <a:gd name="T56" fmla="*/ 1 w 2"/>
                  <a:gd name="T57" fmla="*/ 0 h 2"/>
                  <a:gd name="T58" fmla="*/ 1 w 2"/>
                  <a:gd name="T59" fmla="*/ 1 h 2"/>
                  <a:gd name="T60" fmla="*/ 1 w 2"/>
                  <a:gd name="T61" fmla="*/ 1 h 2"/>
                  <a:gd name="T62" fmla="*/ 1 w 2"/>
                  <a:gd name="T63" fmla="*/ 1 h 2"/>
                  <a:gd name="T64" fmla="*/ 1 w 2"/>
                  <a:gd name="T65" fmla="*/ 0 h 2"/>
                  <a:gd name="T66" fmla="*/ 1 w 2"/>
                  <a:gd name="T6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 h="2">
                    <a:moveTo>
                      <a:pt x="0" y="2"/>
                    </a:moveTo>
                    <a:cubicBezTo>
                      <a:pt x="0" y="2"/>
                      <a:pt x="0" y="1"/>
                      <a:pt x="0" y="1"/>
                    </a:cubicBezTo>
                    <a:cubicBezTo>
                      <a:pt x="0" y="1"/>
                      <a:pt x="0"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2" y="0"/>
                    </a:cubicBezTo>
                    <a:cubicBezTo>
                      <a:pt x="2" y="0"/>
                      <a:pt x="2" y="0"/>
                      <a:pt x="2" y="0"/>
                    </a:cubicBezTo>
                    <a:cubicBezTo>
                      <a:pt x="2" y="1"/>
                      <a:pt x="2" y="1"/>
                      <a:pt x="2" y="1"/>
                    </a:cubicBezTo>
                    <a:cubicBezTo>
                      <a:pt x="2" y="1"/>
                      <a:pt x="2" y="1"/>
                      <a:pt x="2" y="1"/>
                    </a:cubicBezTo>
                    <a:cubicBezTo>
                      <a:pt x="2" y="2"/>
                      <a:pt x="1" y="2"/>
                      <a:pt x="1" y="2"/>
                    </a:cubicBezTo>
                    <a:cubicBezTo>
                      <a:pt x="1" y="2"/>
                      <a:pt x="1" y="2"/>
                      <a:pt x="1" y="2"/>
                    </a:cubicBezTo>
                    <a:cubicBezTo>
                      <a:pt x="1" y="2"/>
                      <a:pt x="1" y="2"/>
                      <a:pt x="0" y="2"/>
                    </a:cubicBezTo>
                    <a:close/>
                    <a:moveTo>
                      <a:pt x="1" y="1"/>
                    </a:move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ubicBezTo>
                      <a:pt x="1" y="1"/>
                      <a:pt x="1" y="1"/>
                      <a:pt x="1" y="1"/>
                    </a:cubicBezTo>
                    <a:close/>
                    <a:moveTo>
                      <a:pt x="1" y="1"/>
                    </a:moveTo>
                    <a:cubicBezTo>
                      <a:pt x="1" y="0"/>
                      <a:pt x="1" y="0"/>
                      <a:pt x="1" y="0"/>
                    </a:cubicBezTo>
                    <a:cubicBezTo>
                      <a:pt x="1" y="1"/>
                      <a:pt x="1" y="1"/>
                      <a:pt x="1" y="1"/>
                    </a:cubicBezTo>
                    <a:cubicBezTo>
                      <a:pt x="1" y="1"/>
                      <a:pt x="1" y="1"/>
                      <a:pt x="1"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8" name="i$ḻîḍè"/>
              <p:cNvSpPr/>
              <p:nvPr/>
            </p:nvSpPr>
            <p:spPr bwMode="auto">
              <a:xfrm>
                <a:off x="11044531" y="6486617"/>
                <a:ext cx="8147" cy="5431"/>
              </a:xfrm>
              <a:custGeom>
                <a:avLst/>
                <a:gdLst>
                  <a:gd name="T0" fmla="*/ 1 w 3"/>
                  <a:gd name="T1" fmla="*/ 2 h 2"/>
                  <a:gd name="T2" fmla="*/ 1 w 3"/>
                  <a:gd name="T3" fmla="*/ 2 h 2"/>
                  <a:gd name="T4" fmla="*/ 0 w 3"/>
                  <a:gd name="T5" fmla="*/ 1 h 2"/>
                  <a:gd name="T6" fmla="*/ 0 w 3"/>
                  <a:gd name="T7" fmla="*/ 1 h 2"/>
                  <a:gd name="T8" fmla="*/ 2 w 3"/>
                  <a:gd name="T9" fmla="*/ 0 h 2"/>
                  <a:gd name="T10" fmla="*/ 2 w 3"/>
                  <a:gd name="T11" fmla="*/ 0 h 2"/>
                  <a:gd name="T12" fmla="*/ 2 w 3"/>
                  <a:gd name="T13" fmla="*/ 0 h 2"/>
                  <a:gd name="T14" fmla="*/ 2 w 3"/>
                  <a:gd name="T15" fmla="*/ 0 h 2"/>
                  <a:gd name="T16" fmla="*/ 3 w 3"/>
                  <a:gd name="T17" fmla="*/ 1 h 2"/>
                  <a:gd name="T18" fmla="*/ 3 w 3"/>
                  <a:gd name="T19" fmla="*/ 1 h 2"/>
                  <a:gd name="T20" fmla="*/ 2 w 3"/>
                  <a:gd name="T21" fmla="*/ 2 h 2"/>
                  <a:gd name="T22" fmla="*/ 2 w 3"/>
                  <a:gd name="T23" fmla="*/ 2 h 2"/>
                  <a:gd name="T24" fmla="*/ 2 w 3"/>
                  <a:gd name="T25" fmla="*/ 2 h 2"/>
                  <a:gd name="T26" fmla="*/ 2 w 3"/>
                  <a:gd name="T27" fmla="*/ 2 h 2"/>
                  <a:gd name="T28" fmla="*/ 1 w 3"/>
                  <a:gd name="T29" fmla="*/ 2 h 2"/>
                  <a:gd name="T30" fmla="*/ 1 w 3"/>
                  <a:gd name="T31" fmla="*/ 1 h 2"/>
                  <a:gd name="T32" fmla="*/ 1 w 3"/>
                  <a:gd name="T33" fmla="*/ 1 h 2"/>
                  <a:gd name="T34" fmla="*/ 1 w 3"/>
                  <a:gd name="T35" fmla="*/ 1 h 2"/>
                  <a:gd name="T36" fmla="*/ 1 w 3"/>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2">
                    <a:moveTo>
                      <a:pt x="1" y="2"/>
                    </a:moveTo>
                    <a:cubicBezTo>
                      <a:pt x="1" y="2"/>
                      <a:pt x="1" y="2"/>
                      <a:pt x="1" y="2"/>
                    </a:cubicBezTo>
                    <a:cubicBezTo>
                      <a:pt x="1" y="2"/>
                      <a:pt x="0" y="1"/>
                      <a:pt x="0" y="1"/>
                    </a:cubicBezTo>
                    <a:cubicBezTo>
                      <a:pt x="0" y="1"/>
                      <a:pt x="0" y="1"/>
                      <a:pt x="0" y="1"/>
                    </a:cubicBezTo>
                    <a:cubicBezTo>
                      <a:pt x="1" y="0"/>
                      <a:pt x="1" y="0"/>
                      <a:pt x="2" y="0"/>
                    </a:cubicBezTo>
                    <a:cubicBezTo>
                      <a:pt x="2" y="0"/>
                      <a:pt x="2" y="0"/>
                      <a:pt x="2" y="0"/>
                    </a:cubicBezTo>
                    <a:cubicBezTo>
                      <a:pt x="2" y="0"/>
                      <a:pt x="2" y="0"/>
                      <a:pt x="2" y="0"/>
                    </a:cubicBezTo>
                    <a:cubicBezTo>
                      <a:pt x="2" y="0"/>
                      <a:pt x="2" y="0"/>
                      <a:pt x="2" y="0"/>
                    </a:cubicBezTo>
                    <a:cubicBezTo>
                      <a:pt x="3" y="0"/>
                      <a:pt x="3" y="1"/>
                      <a:pt x="3" y="1"/>
                    </a:cubicBezTo>
                    <a:cubicBezTo>
                      <a:pt x="3" y="1"/>
                      <a:pt x="3" y="1"/>
                      <a:pt x="3" y="1"/>
                    </a:cubicBezTo>
                    <a:cubicBezTo>
                      <a:pt x="3" y="1"/>
                      <a:pt x="3" y="2"/>
                      <a:pt x="2" y="2"/>
                    </a:cubicBezTo>
                    <a:cubicBezTo>
                      <a:pt x="2" y="2"/>
                      <a:pt x="2" y="2"/>
                      <a:pt x="2" y="2"/>
                    </a:cubicBezTo>
                    <a:cubicBezTo>
                      <a:pt x="2" y="2"/>
                      <a:pt x="2" y="2"/>
                      <a:pt x="2" y="2"/>
                    </a:cubicBezTo>
                    <a:cubicBezTo>
                      <a:pt x="2" y="2"/>
                      <a:pt x="2" y="2"/>
                      <a:pt x="2" y="2"/>
                    </a:cubicBezTo>
                    <a:cubicBezTo>
                      <a:pt x="1" y="2"/>
                      <a:pt x="1" y="2"/>
                      <a:pt x="1" y="2"/>
                    </a:cubicBezTo>
                    <a:close/>
                    <a:moveTo>
                      <a:pt x="1" y="1"/>
                    </a:moveTo>
                    <a:cubicBezTo>
                      <a:pt x="1" y="1"/>
                      <a:pt x="1" y="1"/>
                      <a:pt x="1" y="1"/>
                    </a:cubicBezTo>
                    <a:cubicBezTo>
                      <a:pt x="1" y="1"/>
                      <a:pt x="1" y="1"/>
                      <a:pt x="1" y="1"/>
                    </a:cubicBezTo>
                    <a:cubicBezTo>
                      <a:pt x="1" y="1"/>
                      <a:pt x="1" y="1"/>
                      <a:pt x="1" y="1"/>
                    </a:cubicBezTo>
                    <a:close/>
                  </a:path>
                </a:pathLst>
              </a:custGeom>
              <a:solidFill>
                <a:srgbClr val="00B9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9" name="îšliḋè"/>
              <p:cNvSpPr/>
              <p:nvPr/>
            </p:nvSpPr>
            <p:spPr bwMode="auto">
              <a:xfrm>
                <a:off x="11052678" y="6492048"/>
                <a:ext cx="2716"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1" y="0"/>
                    </a:cubicBezTo>
                    <a:cubicBezTo>
                      <a:pt x="1" y="0"/>
                      <a:pt x="1" y="0"/>
                      <a:pt x="1" y="0"/>
                    </a:cubicBezTo>
                    <a:cubicBezTo>
                      <a:pt x="1" y="0"/>
                      <a:pt x="1" y="0"/>
                      <a:pt x="1" y="0"/>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0" name="íṥ1íḋe"/>
              <p:cNvSpPr/>
              <p:nvPr/>
            </p:nvSpPr>
            <p:spPr bwMode="auto">
              <a:xfrm>
                <a:off x="11052678" y="6489333"/>
                <a:ext cx="5431" cy="6790"/>
              </a:xfrm>
              <a:custGeom>
                <a:avLst/>
                <a:gdLst>
                  <a:gd name="T0" fmla="*/ 0 w 2"/>
                  <a:gd name="T1" fmla="*/ 1 h 2"/>
                  <a:gd name="T2" fmla="*/ 0 w 2"/>
                  <a:gd name="T3" fmla="*/ 1 h 2"/>
                  <a:gd name="T4" fmla="*/ 0 w 2"/>
                  <a:gd name="T5" fmla="*/ 1 h 2"/>
                  <a:gd name="T6" fmla="*/ 0 w 2"/>
                  <a:gd name="T7" fmla="*/ 0 h 2"/>
                  <a:gd name="T8" fmla="*/ 0 w 2"/>
                  <a:gd name="T9" fmla="*/ 0 h 2"/>
                  <a:gd name="T10" fmla="*/ 0 w 2"/>
                  <a:gd name="T11" fmla="*/ 0 h 2"/>
                  <a:gd name="T12" fmla="*/ 0 w 2"/>
                  <a:gd name="T13" fmla="*/ 0 h 2"/>
                  <a:gd name="T14" fmla="*/ 1 w 2"/>
                  <a:gd name="T15" fmla="*/ 0 h 2"/>
                  <a:gd name="T16" fmla="*/ 1 w 2"/>
                  <a:gd name="T17" fmla="*/ 0 h 2"/>
                  <a:gd name="T18" fmla="*/ 1 w 2"/>
                  <a:gd name="T19" fmla="*/ 0 h 2"/>
                  <a:gd name="T20" fmla="*/ 1 w 2"/>
                  <a:gd name="T21" fmla="*/ 0 h 2"/>
                  <a:gd name="T22" fmla="*/ 1 w 2"/>
                  <a:gd name="T23" fmla="*/ 1 h 2"/>
                  <a:gd name="T24" fmla="*/ 1 w 2"/>
                  <a:gd name="T25" fmla="*/ 1 h 2"/>
                  <a:gd name="T26" fmla="*/ 2 w 2"/>
                  <a:gd name="T27" fmla="*/ 2 h 2"/>
                  <a:gd name="T28" fmla="*/ 1 w 2"/>
                  <a:gd name="T29" fmla="*/ 2 h 2"/>
                  <a:gd name="T30" fmla="*/ 1 w 2"/>
                  <a:gd name="T31" fmla="*/ 2 h 2"/>
                  <a:gd name="T32" fmla="*/ 1 w 2"/>
                  <a:gd name="T33" fmla="*/ 2 h 2"/>
                  <a:gd name="T34" fmla="*/ 0 w 2"/>
                  <a:gd name="T35" fmla="*/ 1 h 2"/>
                  <a:gd name="T36" fmla="*/ 1 w 2"/>
                  <a:gd name="T37" fmla="*/ 1 h 2"/>
                  <a:gd name="T38" fmla="*/ 1 w 2"/>
                  <a:gd name="T39" fmla="*/ 1 h 2"/>
                  <a:gd name="T40" fmla="*/ 1 w 2"/>
                  <a:gd name="T41" fmla="*/ 1 h 2"/>
                  <a:gd name="T42" fmla="*/ 1 w 2"/>
                  <a:gd name="T43" fmla="*/ 1 h 2"/>
                  <a:gd name="T44" fmla="*/ 1 w 2"/>
                  <a:gd name="T45" fmla="*/ 1 h 2"/>
                  <a:gd name="T46" fmla="*/ 1 w 2"/>
                  <a:gd name="T47" fmla="*/ 1 h 2"/>
                  <a:gd name="T48" fmla="*/ 1 w 2"/>
                  <a:gd name="T4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 h="2">
                    <a:moveTo>
                      <a:pt x="0" y="1"/>
                    </a:move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1"/>
                    </a:cubicBezTo>
                    <a:cubicBezTo>
                      <a:pt x="1" y="1"/>
                      <a:pt x="1" y="1"/>
                      <a:pt x="1" y="1"/>
                    </a:cubicBezTo>
                    <a:cubicBezTo>
                      <a:pt x="2" y="2"/>
                      <a:pt x="2" y="2"/>
                      <a:pt x="2" y="2"/>
                    </a:cubicBezTo>
                    <a:cubicBezTo>
                      <a:pt x="1" y="2"/>
                      <a:pt x="1" y="2"/>
                      <a:pt x="1" y="2"/>
                    </a:cubicBezTo>
                    <a:cubicBezTo>
                      <a:pt x="1" y="2"/>
                      <a:pt x="1" y="2"/>
                      <a:pt x="1" y="2"/>
                    </a:cubicBezTo>
                    <a:cubicBezTo>
                      <a:pt x="1" y="2"/>
                      <a:pt x="1" y="2"/>
                      <a:pt x="1" y="2"/>
                    </a:cubicBezTo>
                    <a:cubicBezTo>
                      <a:pt x="0" y="2"/>
                      <a:pt x="0" y="2"/>
                      <a:pt x="0" y="1"/>
                    </a:cubicBezTo>
                    <a:close/>
                    <a:moveTo>
                      <a:pt x="1" y="1"/>
                    </a:move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1" name="ïṧľîḋe"/>
              <p:cNvSpPr/>
              <p:nvPr/>
            </p:nvSpPr>
            <p:spPr bwMode="auto">
              <a:xfrm>
                <a:off x="11055393" y="6492048"/>
                <a:ext cx="2716" cy="4074"/>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0"/>
                    </a:cubicBezTo>
                    <a:cubicBezTo>
                      <a:pt x="1" y="0"/>
                      <a:pt x="0" y="0"/>
                      <a:pt x="0" y="0"/>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2" name="iṥļïďé"/>
              <p:cNvSpPr/>
              <p:nvPr/>
            </p:nvSpPr>
            <p:spPr bwMode="auto">
              <a:xfrm>
                <a:off x="11055393" y="6492048"/>
                <a:ext cx="2716" cy="4074"/>
              </a:xfrm>
              <a:custGeom>
                <a:avLst/>
                <a:gdLst>
                  <a:gd name="T0" fmla="*/ 0 w 1"/>
                  <a:gd name="T1" fmla="*/ 1 h 1"/>
                  <a:gd name="T2" fmla="*/ 0 w 1"/>
                  <a:gd name="T3" fmla="*/ 1 h 1"/>
                  <a:gd name="T4" fmla="*/ 0 w 1"/>
                  <a:gd name="T5" fmla="*/ 1 h 1"/>
                  <a:gd name="T6" fmla="*/ 0 w 1"/>
                  <a:gd name="T7" fmla="*/ 0 h 1"/>
                  <a:gd name="T8" fmla="*/ 0 w 1"/>
                  <a:gd name="T9" fmla="*/ 0 h 1"/>
                  <a:gd name="T10" fmla="*/ 0 w 1"/>
                  <a:gd name="T11" fmla="*/ 0 h 1"/>
                  <a:gd name="T12" fmla="*/ 0 w 1"/>
                  <a:gd name="T13" fmla="*/ 0 h 1"/>
                  <a:gd name="T14" fmla="*/ 1 w 1"/>
                  <a:gd name="T15" fmla="*/ 0 h 1"/>
                  <a:gd name="T16" fmla="*/ 1 w 1"/>
                  <a:gd name="T17" fmla="*/ 0 h 1"/>
                  <a:gd name="T18" fmla="*/ 1 w 1"/>
                  <a:gd name="T19" fmla="*/ 0 h 1"/>
                  <a:gd name="T20" fmla="*/ 1 w 1"/>
                  <a:gd name="T21" fmla="*/ 0 h 1"/>
                  <a:gd name="T22" fmla="*/ 0 w 1"/>
                  <a:gd name="T23" fmla="*/ 1 h 1"/>
                  <a:gd name="T24" fmla="*/ 0 w 1"/>
                  <a:gd name="T25" fmla="*/ 1 h 1"/>
                  <a:gd name="T26" fmla="*/ 0 w 1"/>
                  <a:gd name="T27" fmla="*/ 1 h 1"/>
                  <a:gd name="T28" fmla="*/ 0 w 1"/>
                  <a:gd name="T29" fmla="*/ 1 h 1"/>
                  <a:gd name="T30" fmla="*/ 0 w 1"/>
                  <a:gd name="T31" fmla="*/ 1 h 1"/>
                  <a:gd name="T32" fmla="*/ 0 w 1"/>
                  <a:gd name="T33" fmla="*/ 1 h 1"/>
                  <a:gd name="T34" fmla="*/ 0 w 1"/>
                  <a:gd name="T35" fmla="*/ 1 h 1"/>
                  <a:gd name="T36" fmla="*/ 0 w 1"/>
                  <a:gd name="T37" fmla="*/ 1 h 1"/>
                  <a:gd name="T38" fmla="*/ 1 w 1"/>
                  <a:gd name="T39" fmla="*/ 1 h 1"/>
                  <a:gd name="T40" fmla="*/ 1 w 1"/>
                  <a:gd name="T41" fmla="*/ 1 h 1"/>
                  <a:gd name="T42" fmla="*/ 1 w 1"/>
                  <a:gd name="T43" fmla="*/ 1 h 1"/>
                  <a:gd name="T44" fmla="*/ 1 w 1"/>
                  <a:gd name="T45" fmla="*/ 1 h 1"/>
                  <a:gd name="T46" fmla="*/ 1 w 1"/>
                  <a:gd name="T47" fmla="*/ 1 h 1"/>
                  <a:gd name="T48" fmla="*/ 1 w 1"/>
                  <a:gd name="T49" fmla="*/ 1 h 1"/>
                  <a:gd name="T50" fmla="*/ 1 w 1"/>
                  <a:gd name="T51" fmla="*/ 1 h 1"/>
                  <a:gd name="T52" fmla="*/ 1 w 1"/>
                  <a:gd name="T5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 h="1">
                    <a:moveTo>
                      <a:pt x="0" y="1"/>
                    </a:move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1"/>
                      <a:pt x="1" y="1"/>
                      <a:pt x="0" y="1"/>
                    </a:cubicBezTo>
                    <a:cubicBezTo>
                      <a:pt x="0" y="1"/>
                      <a:pt x="0" y="1"/>
                      <a:pt x="0" y="1"/>
                    </a:cubicBezTo>
                    <a:cubicBezTo>
                      <a:pt x="0" y="1"/>
                      <a:pt x="0" y="1"/>
                      <a:pt x="0" y="1"/>
                    </a:cubicBezTo>
                    <a:close/>
                    <a:moveTo>
                      <a:pt x="0" y="1"/>
                    </a:moveTo>
                    <a:cubicBezTo>
                      <a:pt x="0" y="1"/>
                      <a:pt x="0" y="1"/>
                      <a:pt x="0" y="1"/>
                    </a:cubicBezTo>
                    <a:cubicBezTo>
                      <a:pt x="0" y="1"/>
                      <a:pt x="0" y="1"/>
                      <a:pt x="0" y="1"/>
                    </a:cubicBezTo>
                    <a:cubicBezTo>
                      <a:pt x="0" y="1"/>
                      <a:pt x="0" y="1"/>
                      <a:pt x="0" y="1"/>
                    </a:cubicBezTo>
                    <a:cubicBezTo>
                      <a:pt x="0" y="1"/>
                      <a:pt x="0" y="1"/>
                      <a:pt x="0" y="1"/>
                    </a:cubicBezTo>
                    <a:close/>
                    <a:moveTo>
                      <a:pt x="1" y="1"/>
                    </a:moveTo>
                    <a:cubicBezTo>
                      <a:pt x="1" y="1"/>
                      <a:pt x="1" y="1"/>
                      <a:pt x="1" y="1"/>
                    </a:cubicBez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3" name="isļîḓê"/>
              <p:cNvSpPr/>
              <p:nvPr/>
            </p:nvSpPr>
            <p:spPr bwMode="auto">
              <a:xfrm>
                <a:off x="11052678" y="6496122"/>
                <a:ext cx="2716"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1" y="0"/>
                    </a:cubicBezTo>
                    <a:cubicBezTo>
                      <a:pt x="1" y="0"/>
                      <a:pt x="1" y="0"/>
                      <a:pt x="1" y="0"/>
                    </a:cubicBezTo>
                    <a:cubicBezTo>
                      <a:pt x="1" y="0"/>
                      <a:pt x="1" y="0"/>
                      <a:pt x="1" y="0"/>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4" name="îṧ1iḓé"/>
              <p:cNvSpPr/>
              <p:nvPr/>
            </p:nvSpPr>
            <p:spPr bwMode="auto">
              <a:xfrm>
                <a:off x="11052678" y="6492048"/>
                <a:ext cx="5431" cy="6790"/>
              </a:xfrm>
              <a:custGeom>
                <a:avLst/>
                <a:gdLst>
                  <a:gd name="T0" fmla="*/ 0 w 2"/>
                  <a:gd name="T1" fmla="*/ 2 h 2"/>
                  <a:gd name="T2" fmla="*/ 0 w 2"/>
                  <a:gd name="T3" fmla="*/ 1 h 2"/>
                  <a:gd name="T4" fmla="*/ 0 w 2"/>
                  <a:gd name="T5" fmla="*/ 1 h 2"/>
                  <a:gd name="T6" fmla="*/ 0 w 2"/>
                  <a:gd name="T7" fmla="*/ 0 h 2"/>
                  <a:gd name="T8" fmla="*/ 0 w 2"/>
                  <a:gd name="T9" fmla="*/ 0 h 2"/>
                  <a:gd name="T10" fmla="*/ 0 w 2"/>
                  <a:gd name="T11" fmla="*/ 0 h 2"/>
                  <a:gd name="T12" fmla="*/ 1 w 2"/>
                  <a:gd name="T13" fmla="*/ 0 h 2"/>
                  <a:gd name="T14" fmla="*/ 1 w 2"/>
                  <a:gd name="T15" fmla="*/ 1 h 2"/>
                  <a:gd name="T16" fmla="*/ 1 w 2"/>
                  <a:gd name="T17" fmla="*/ 1 h 2"/>
                  <a:gd name="T18" fmla="*/ 2 w 2"/>
                  <a:gd name="T19" fmla="*/ 1 h 2"/>
                  <a:gd name="T20" fmla="*/ 2 w 2"/>
                  <a:gd name="T21" fmla="*/ 1 h 2"/>
                  <a:gd name="T22" fmla="*/ 1 w 2"/>
                  <a:gd name="T23" fmla="*/ 2 h 2"/>
                  <a:gd name="T24" fmla="*/ 1 w 2"/>
                  <a:gd name="T25" fmla="*/ 2 h 2"/>
                  <a:gd name="T26" fmla="*/ 0 w 2"/>
                  <a:gd name="T27" fmla="*/ 2 h 2"/>
                  <a:gd name="T28" fmla="*/ 1 w 2"/>
                  <a:gd name="T29" fmla="*/ 1 h 2"/>
                  <a:gd name="T30" fmla="*/ 1 w 2"/>
                  <a:gd name="T31" fmla="*/ 1 h 2"/>
                  <a:gd name="T32" fmla="*/ 1 w 2"/>
                  <a:gd name="T33" fmla="*/ 1 h 2"/>
                  <a:gd name="T34" fmla="*/ 0 w 2"/>
                  <a:gd name="T35" fmla="*/ 1 h 2"/>
                  <a:gd name="T36" fmla="*/ 0 w 2"/>
                  <a:gd name="T37" fmla="*/ 1 h 2"/>
                  <a:gd name="T38" fmla="*/ 0 w 2"/>
                  <a:gd name="T39" fmla="*/ 1 h 2"/>
                  <a:gd name="T40" fmla="*/ 0 w 2"/>
                  <a:gd name="T41" fmla="*/ 1 h 2"/>
                  <a:gd name="T42" fmla="*/ 0 w 2"/>
                  <a:gd name="T43" fmla="*/ 1 h 2"/>
                  <a:gd name="T44" fmla="*/ 1 w 2"/>
                  <a:gd name="T45" fmla="*/ 1 h 2"/>
                  <a:gd name="T46" fmla="*/ 1 w 2"/>
                  <a:gd name="T47" fmla="*/ 1 h 2"/>
                  <a:gd name="T48" fmla="*/ 1 w 2"/>
                  <a:gd name="T49" fmla="*/ 1 h 2"/>
                  <a:gd name="T50" fmla="*/ 1 w 2"/>
                  <a:gd name="T51" fmla="*/ 1 h 2"/>
                  <a:gd name="T52" fmla="*/ 1 w 2"/>
                  <a:gd name="T53" fmla="*/ 1 h 2"/>
                  <a:gd name="T54" fmla="*/ 1 w 2"/>
                  <a:gd name="T55" fmla="*/ 1 h 2"/>
                  <a:gd name="T56" fmla="*/ 1 w 2"/>
                  <a:gd name="T57" fmla="*/ 1 h 2"/>
                  <a:gd name="T58" fmla="*/ 1 w 2"/>
                  <a:gd name="T59" fmla="*/ 0 h 2"/>
                  <a:gd name="T60" fmla="*/ 1 w 2"/>
                  <a:gd name="T6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 h="2">
                    <a:moveTo>
                      <a:pt x="0" y="2"/>
                    </a:move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1" y="0"/>
                      <a:pt x="1" y="0"/>
                      <a:pt x="1" y="0"/>
                    </a:cubicBezTo>
                    <a:cubicBezTo>
                      <a:pt x="1" y="0"/>
                      <a:pt x="1" y="0"/>
                      <a:pt x="1" y="1"/>
                    </a:cubicBezTo>
                    <a:cubicBezTo>
                      <a:pt x="1" y="1"/>
                      <a:pt x="1" y="1"/>
                      <a:pt x="1" y="1"/>
                    </a:cubicBezTo>
                    <a:cubicBezTo>
                      <a:pt x="2" y="1"/>
                      <a:pt x="1" y="1"/>
                      <a:pt x="2" y="1"/>
                    </a:cubicBezTo>
                    <a:cubicBezTo>
                      <a:pt x="2" y="1"/>
                      <a:pt x="2" y="1"/>
                      <a:pt x="2" y="1"/>
                    </a:cubicBezTo>
                    <a:cubicBezTo>
                      <a:pt x="2" y="1"/>
                      <a:pt x="1" y="2"/>
                      <a:pt x="1" y="2"/>
                    </a:cubicBezTo>
                    <a:cubicBezTo>
                      <a:pt x="1" y="2"/>
                      <a:pt x="1" y="2"/>
                      <a:pt x="1" y="2"/>
                    </a:cubicBezTo>
                    <a:cubicBezTo>
                      <a:pt x="1" y="2"/>
                      <a:pt x="0" y="2"/>
                      <a:pt x="0" y="2"/>
                    </a:cubicBezTo>
                    <a:close/>
                    <a:moveTo>
                      <a:pt x="1" y="1"/>
                    </a:moveTo>
                    <a:cubicBezTo>
                      <a:pt x="1" y="1"/>
                      <a:pt x="1" y="1"/>
                      <a:pt x="1" y="1"/>
                    </a:cubicBezTo>
                    <a:cubicBezTo>
                      <a:pt x="1" y="1"/>
                      <a:pt x="1" y="1"/>
                      <a:pt x="1" y="1"/>
                    </a:cubicBezTo>
                    <a:close/>
                    <a:moveTo>
                      <a:pt x="0" y="1"/>
                    </a:moveTo>
                    <a:cubicBezTo>
                      <a:pt x="0" y="1"/>
                      <a:pt x="0" y="1"/>
                      <a:pt x="0" y="1"/>
                    </a:cubicBezTo>
                    <a:cubicBezTo>
                      <a:pt x="0" y="1"/>
                      <a:pt x="0" y="1"/>
                      <a:pt x="0" y="1"/>
                    </a:cubicBezTo>
                    <a:cubicBezTo>
                      <a:pt x="0" y="1"/>
                      <a:pt x="0" y="1"/>
                      <a:pt x="0" y="1"/>
                    </a:cubicBezTo>
                    <a:cubicBezTo>
                      <a:pt x="0" y="1"/>
                      <a:pt x="0" y="1"/>
                      <a:pt x="0"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0"/>
                      <a:pt x="1" y="0"/>
                      <a:pt x="1" y="0"/>
                    </a:cubicBezTo>
                    <a:cubicBezTo>
                      <a:pt x="1" y="1"/>
                      <a:pt x="1" y="1"/>
                      <a:pt x="1"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5" name="ïsliḍê"/>
              <p:cNvSpPr/>
              <p:nvPr/>
            </p:nvSpPr>
            <p:spPr bwMode="auto">
              <a:xfrm>
                <a:off x="11165381" y="6433661"/>
                <a:ext cx="10863" cy="5431"/>
              </a:xfrm>
              <a:custGeom>
                <a:avLst/>
                <a:gdLst>
                  <a:gd name="T0" fmla="*/ 0 w 4"/>
                  <a:gd name="T1" fmla="*/ 1 h 2"/>
                  <a:gd name="T2" fmla="*/ 0 w 4"/>
                  <a:gd name="T3" fmla="*/ 0 h 2"/>
                  <a:gd name="T4" fmla="*/ 1 w 4"/>
                  <a:gd name="T5" fmla="*/ 0 h 2"/>
                  <a:gd name="T6" fmla="*/ 1 w 4"/>
                  <a:gd name="T7" fmla="*/ 0 h 2"/>
                  <a:gd name="T8" fmla="*/ 2 w 4"/>
                  <a:gd name="T9" fmla="*/ 0 h 2"/>
                  <a:gd name="T10" fmla="*/ 2 w 4"/>
                  <a:gd name="T11" fmla="*/ 0 h 2"/>
                  <a:gd name="T12" fmla="*/ 2 w 4"/>
                  <a:gd name="T13" fmla="*/ 0 h 2"/>
                  <a:gd name="T14" fmla="*/ 2 w 4"/>
                  <a:gd name="T15" fmla="*/ 0 h 2"/>
                  <a:gd name="T16" fmla="*/ 2 w 4"/>
                  <a:gd name="T17" fmla="*/ 1 h 2"/>
                  <a:gd name="T18" fmla="*/ 2 w 4"/>
                  <a:gd name="T19" fmla="*/ 1 h 2"/>
                  <a:gd name="T20" fmla="*/ 2 w 4"/>
                  <a:gd name="T21" fmla="*/ 1 h 2"/>
                  <a:gd name="T22" fmla="*/ 2 w 4"/>
                  <a:gd name="T23" fmla="*/ 1 h 2"/>
                  <a:gd name="T24" fmla="*/ 2 w 4"/>
                  <a:gd name="T25" fmla="*/ 0 h 2"/>
                  <a:gd name="T26" fmla="*/ 2 w 4"/>
                  <a:gd name="T27" fmla="*/ 0 h 2"/>
                  <a:gd name="T28" fmla="*/ 3 w 4"/>
                  <a:gd name="T29" fmla="*/ 0 h 2"/>
                  <a:gd name="T30" fmla="*/ 3 w 4"/>
                  <a:gd name="T31" fmla="*/ 0 h 2"/>
                  <a:gd name="T32" fmla="*/ 3 w 4"/>
                  <a:gd name="T33" fmla="*/ 0 h 2"/>
                  <a:gd name="T34" fmla="*/ 4 w 4"/>
                  <a:gd name="T35" fmla="*/ 0 h 2"/>
                  <a:gd name="T36" fmla="*/ 4 w 4"/>
                  <a:gd name="T37" fmla="*/ 0 h 2"/>
                  <a:gd name="T38" fmla="*/ 4 w 4"/>
                  <a:gd name="T39" fmla="*/ 1 h 2"/>
                  <a:gd name="T40" fmla="*/ 4 w 4"/>
                  <a:gd name="T41" fmla="*/ 1 h 2"/>
                  <a:gd name="T42" fmla="*/ 3 w 4"/>
                  <a:gd name="T43" fmla="*/ 2 h 2"/>
                  <a:gd name="T44" fmla="*/ 3 w 4"/>
                  <a:gd name="T45" fmla="*/ 1 h 2"/>
                  <a:gd name="T46" fmla="*/ 2 w 4"/>
                  <a:gd name="T47" fmla="*/ 2 h 2"/>
                  <a:gd name="T48" fmla="*/ 1 w 4"/>
                  <a:gd name="T49" fmla="*/ 1 h 2"/>
                  <a:gd name="T50" fmla="*/ 1 w 4"/>
                  <a:gd name="T51" fmla="*/ 2 h 2"/>
                  <a:gd name="T52" fmla="*/ 1 w 4"/>
                  <a:gd name="T53" fmla="*/ 2 h 2"/>
                  <a:gd name="T54" fmla="*/ 3 w 4"/>
                  <a:gd name="T55" fmla="*/ 1 h 2"/>
                  <a:gd name="T56" fmla="*/ 3 w 4"/>
                  <a:gd name="T57" fmla="*/ 1 h 2"/>
                  <a:gd name="T58" fmla="*/ 2 w 4"/>
                  <a:gd name="T59" fmla="*/ 1 h 2"/>
                  <a:gd name="T60" fmla="*/ 2 w 4"/>
                  <a:gd name="T61" fmla="*/ 1 h 2"/>
                  <a:gd name="T62" fmla="*/ 3 w 4"/>
                  <a:gd name="T63" fmla="*/ 1 h 2"/>
                  <a:gd name="T64" fmla="*/ 3 w 4"/>
                  <a:gd name="T65" fmla="*/ 1 h 2"/>
                  <a:gd name="T66" fmla="*/ 3 w 4"/>
                  <a:gd name="T67" fmla="*/ 1 h 2"/>
                  <a:gd name="T68" fmla="*/ 3 w 4"/>
                  <a:gd name="T69" fmla="*/ 1 h 2"/>
                  <a:gd name="T70" fmla="*/ 3 w 4"/>
                  <a:gd name="T71" fmla="*/ 1 h 2"/>
                  <a:gd name="T72" fmla="*/ 3 w 4"/>
                  <a:gd name="T73" fmla="*/ 0 h 2"/>
                  <a:gd name="T74" fmla="*/ 1 w 4"/>
                  <a:gd name="T75" fmla="*/ 1 h 2"/>
                  <a:gd name="T76" fmla="*/ 1 w 4"/>
                  <a:gd name="T77" fmla="*/ 1 h 2"/>
                  <a:gd name="T78" fmla="*/ 1 w 4"/>
                  <a:gd name="T79" fmla="*/ 1 h 2"/>
                  <a:gd name="T80" fmla="*/ 1 w 4"/>
                  <a:gd name="T81" fmla="*/ 1 h 2"/>
                  <a:gd name="T82" fmla="*/ 2 w 4"/>
                  <a:gd name="T83" fmla="*/ 0 h 2"/>
                  <a:gd name="T84" fmla="*/ 2 w 4"/>
                  <a:gd name="T8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 h="2">
                    <a:moveTo>
                      <a:pt x="0" y="1"/>
                    </a:moveTo>
                    <a:cubicBezTo>
                      <a:pt x="0" y="1"/>
                      <a:pt x="0" y="1"/>
                      <a:pt x="0" y="1"/>
                    </a:cubicBezTo>
                    <a:cubicBezTo>
                      <a:pt x="0" y="1"/>
                      <a:pt x="0" y="1"/>
                      <a:pt x="0" y="1"/>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2" y="0"/>
                      <a:pt x="2" y="0"/>
                    </a:cubicBezTo>
                    <a:cubicBezTo>
                      <a:pt x="2" y="0"/>
                      <a:pt x="2" y="0"/>
                      <a:pt x="2" y="0"/>
                    </a:cubicBezTo>
                    <a:cubicBezTo>
                      <a:pt x="2" y="0"/>
                      <a:pt x="2" y="0"/>
                      <a:pt x="2" y="0"/>
                    </a:cubicBezTo>
                    <a:cubicBezTo>
                      <a:pt x="2" y="0"/>
                      <a:pt x="2"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4" y="0"/>
                      <a:pt x="4" y="0"/>
                      <a:pt x="4" y="0"/>
                    </a:cubicBezTo>
                    <a:cubicBezTo>
                      <a:pt x="4" y="0"/>
                      <a:pt x="4" y="0"/>
                      <a:pt x="4" y="0"/>
                    </a:cubicBezTo>
                    <a:cubicBezTo>
                      <a:pt x="4" y="0"/>
                      <a:pt x="4" y="0"/>
                      <a:pt x="4" y="0"/>
                    </a:cubicBezTo>
                    <a:cubicBezTo>
                      <a:pt x="4" y="0"/>
                      <a:pt x="4" y="0"/>
                      <a:pt x="4" y="1"/>
                    </a:cubicBezTo>
                    <a:cubicBezTo>
                      <a:pt x="4" y="1"/>
                      <a:pt x="4" y="1"/>
                      <a:pt x="4" y="1"/>
                    </a:cubicBezTo>
                    <a:cubicBezTo>
                      <a:pt x="4" y="1"/>
                      <a:pt x="4" y="1"/>
                      <a:pt x="4" y="1"/>
                    </a:cubicBezTo>
                    <a:cubicBezTo>
                      <a:pt x="4" y="1"/>
                      <a:pt x="4" y="1"/>
                      <a:pt x="4" y="1"/>
                    </a:cubicBezTo>
                    <a:cubicBezTo>
                      <a:pt x="4" y="1"/>
                      <a:pt x="4" y="2"/>
                      <a:pt x="3" y="2"/>
                    </a:cubicBezTo>
                    <a:cubicBezTo>
                      <a:pt x="3" y="2"/>
                      <a:pt x="3" y="2"/>
                      <a:pt x="3" y="2"/>
                    </a:cubicBezTo>
                    <a:cubicBezTo>
                      <a:pt x="3" y="2"/>
                      <a:pt x="3" y="1"/>
                      <a:pt x="3" y="1"/>
                    </a:cubicBezTo>
                    <a:cubicBezTo>
                      <a:pt x="3" y="1"/>
                      <a:pt x="3" y="1"/>
                      <a:pt x="3" y="1"/>
                    </a:cubicBezTo>
                    <a:cubicBezTo>
                      <a:pt x="3" y="2"/>
                      <a:pt x="2" y="2"/>
                      <a:pt x="2" y="2"/>
                    </a:cubicBezTo>
                    <a:cubicBezTo>
                      <a:pt x="2" y="2"/>
                      <a:pt x="2" y="2"/>
                      <a:pt x="2" y="2"/>
                    </a:cubicBezTo>
                    <a:cubicBezTo>
                      <a:pt x="2" y="2"/>
                      <a:pt x="2" y="2"/>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0" y="2"/>
                      <a:pt x="0" y="2"/>
                      <a:pt x="0" y="1"/>
                    </a:cubicBezTo>
                    <a:close/>
                    <a:moveTo>
                      <a:pt x="3" y="1"/>
                    </a:moveTo>
                    <a:cubicBezTo>
                      <a:pt x="3" y="1"/>
                      <a:pt x="3" y="1"/>
                      <a:pt x="3" y="1"/>
                    </a:cubicBezTo>
                    <a:cubicBezTo>
                      <a:pt x="3" y="1"/>
                      <a:pt x="3" y="1"/>
                      <a:pt x="3" y="1"/>
                    </a:cubicBezTo>
                    <a:cubicBezTo>
                      <a:pt x="3" y="1"/>
                      <a:pt x="3" y="1"/>
                      <a:pt x="3" y="1"/>
                    </a:cubicBezTo>
                    <a:close/>
                    <a:moveTo>
                      <a:pt x="2" y="1"/>
                    </a:moveTo>
                    <a:cubicBezTo>
                      <a:pt x="2" y="1"/>
                      <a:pt x="2" y="1"/>
                      <a:pt x="2" y="1"/>
                    </a:cubicBezTo>
                    <a:cubicBezTo>
                      <a:pt x="2" y="1"/>
                      <a:pt x="2" y="1"/>
                      <a:pt x="2" y="1"/>
                    </a:cubicBezTo>
                    <a:cubicBezTo>
                      <a:pt x="2" y="1"/>
                      <a:pt x="2" y="1"/>
                      <a:pt x="2" y="1"/>
                    </a:cubicBezTo>
                    <a:close/>
                    <a:moveTo>
                      <a:pt x="3" y="1"/>
                    </a:moveTo>
                    <a:cubicBezTo>
                      <a:pt x="2" y="1"/>
                      <a:pt x="2" y="1"/>
                      <a:pt x="2" y="1"/>
                    </a:cubicBezTo>
                    <a:cubicBezTo>
                      <a:pt x="3" y="1"/>
                      <a:pt x="3" y="1"/>
                      <a:pt x="3" y="1"/>
                    </a:cubicBezTo>
                    <a:close/>
                    <a:moveTo>
                      <a:pt x="4" y="1"/>
                    </a:moveTo>
                    <a:cubicBezTo>
                      <a:pt x="3" y="1"/>
                      <a:pt x="3" y="1"/>
                      <a:pt x="3" y="1"/>
                    </a:cubicBezTo>
                    <a:cubicBezTo>
                      <a:pt x="4" y="1"/>
                      <a:pt x="4" y="1"/>
                      <a:pt x="4" y="1"/>
                    </a:cubicBezTo>
                    <a:close/>
                    <a:moveTo>
                      <a:pt x="3" y="1"/>
                    </a:moveTo>
                    <a:cubicBezTo>
                      <a:pt x="3" y="1"/>
                      <a:pt x="3" y="1"/>
                      <a:pt x="3" y="1"/>
                    </a:cubicBezTo>
                    <a:cubicBezTo>
                      <a:pt x="3" y="1"/>
                      <a:pt x="3" y="1"/>
                      <a:pt x="3" y="1"/>
                    </a:cubicBezTo>
                    <a:close/>
                    <a:moveTo>
                      <a:pt x="3" y="1"/>
                    </a:moveTo>
                    <a:cubicBezTo>
                      <a:pt x="3" y="0"/>
                      <a:pt x="3" y="0"/>
                      <a:pt x="3" y="0"/>
                    </a:cubicBezTo>
                    <a:cubicBezTo>
                      <a:pt x="3" y="1"/>
                      <a:pt x="3" y="1"/>
                      <a:pt x="3" y="1"/>
                    </a:cubicBezTo>
                    <a:close/>
                    <a:moveTo>
                      <a:pt x="1" y="1"/>
                    </a:moveTo>
                    <a:cubicBezTo>
                      <a:pt x="1" y="1"/>
                      <a:pt x="1" y="1"/>
                      <a:pt x="1" y="1"/>
                    </a:cubicBezTo>
                    <a:cubicBezTo>
                      <a:pt x="1" y="1"/>
                      <a:pt x="1" y="1"/>
                      <a:pt x="1" y="1"/>
                    </a:cubicBezTo>
                    <a:cubicBezTo>
                      <a:pt x="1" y="1"/>
                      <a:pt x="1" y="1"/>
                      <a:pt x="1" y="1"/>
                    </a:cubicBezTo>
                    <a:close/>
                    <a:moveTo>
                      <a:pt x="1" y="1"/>
                    </a:moveTo>
                    <a:cubicBezTo>
                      <a:pt x="1" y="0"/>
                      <a:pt x="1" y="0"/>
                      <a:pt x="1" y="0"/>
                    </a:cubicBezTo>
                    <a:cubicBezTo>
                      <a:pt x="1" y="1"/>
                      <a:pt x="1" y="1"/>
                      <a:pt x="1" y="1"/>
                    </a:cubicBezTo>
                    <a:close/>
                    <a:moveTo>
                      <a:pt x="2" y="1"/>
                    </a:moveTo>
                    <a:cubicBezTo>
                      <a:pt x="2" y="0"/>
                      <a:pt x="2" y="0"/>
                      <a:pt x="2" y="0"/>
                    </a:cubicBezTo>
                    <a:cubicBezTo>
                      <a:pt x="2" y="1"/>
                      <a:pt x="2" y="1"/>
                      <a:pt x="2" y="1"/>
                    </a:cubicBezTo>
                    <a:cubicBezTo>
                      <a:pt x="2" y="1"/>
                      <a:pt x="2" y="1"/>
                      <a:pt x="2"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6" name="î$ļíďé"/>
              <p:cNvSpPr/>
              <p:nvPr/>
            </p:nvSpPr>
            <p:spPr bwMode="auto">
              <a:xfrm>
                <a:off x="11165381" y="6436377"/>
                <a:ext cx="8147" cy="5431"/>
              </a:xfrm>
              <a:custGeom>
                <a:avLst/>
                <a:gdLst>
                  <a:gd name="T0" fmla="*/ 2 w 3"/>
                  <a:gd name="T1" fmla="*/ 1 h 2"/>
                  <a:gd name="T2" fmla="*/ 1 w 3"/>
                  <a:gd name="T3" fmla="*/ 1 h 2"/>
                  <a:gd name="T4" fmla="*/ 0 w 3"/>
                  <a:gd name="T5" fmla="*/ 1 h 2"/>
                  <a:gd name="T6" fmla="*/ 1 w 3"/>
                  <a:gd name="T7" fmla="*/ 1 h 2"/>
                  <a:gd name="T8" fmla="*/ 1 w 3"/>
                  <a:gd name="T9" fmla="*/ 2 h 2"/>
                  <a:gd name="T10" fmla="*/ 2 w 3"/>
                  <a:gd name="T11" fmla="*/ 2 h 2"/>
                  <a:gd name="T12" fmla="*/ 3 w 3"/>
                  <a:gd name="T13" fmla="*/ 1 h 2"/>
                  <a:gd name="T14" fmla="*/ 2 w 3"/>
                  <a:gd name="T15" fmla="*/ 0 h 2"/>
                  <a:gd name="T16" fmla="*/ 2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1"/>
                    </a:moveTo>
                    <a:cubicBezTo>
                      <a:pt x="2" y="1"/>
                      <a:pt x="2" y="1"/>
                      <a:pt x="1" y="1"/>
                    </a:cubicBezTo>
                    <a:cubicBezTo>
                      <a:pt x="1" y="1"/>
                      <a:pt x="0" y="1"/>
                      <a:pt x="0" y="1"/>
                    </a:cubicBezTo>
                    <a:cubicBezTo>
                      <a:pt x="0" y="1"/>
                      <a:pt x="0" y="1"/>
                      <a:pt x="1" y="1"/>
                    </a:cubicBezTo>
                    <a:cubicBezTo>
                      <a:pt x="1" y="1"/>
                      <a:pt x="1" y="1"/>
                      <a:pt x="1" y="2"/>
                    </a:cubicBezTo>
                    <a:cubicBezTo>
                      <a:pt x="2" y="2"/>
                      <a:pt x="2" y="2"/>
                      <a:pt x="2" y="2"/>
                    </a:cubicBezTo>
                    <a:cubicBezTo>
                      <a:pt x="3" y="2"/>
                      <a:pt x="3" y="2"/>
                      <a:pt x="3" y="1"/>
                    </a:cubicBezTo>
                    <a:cubicBezTo>
                      <a:pt x="3" y="1"/>
                      <a:pt x="3" y="0"/>
                      <a:pt x="2" y="0"/>
                    </a:cubicBezTo>
                    <a:cubicBezTo>
                      <a:pt x="2" y="1"/>
                      <a:pt x="2" y="1"/>
                      <a:pt x="2" y="1"/>
                    </a:cubicBezTo>
                    <a:close/>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7" name="ïṩḻïḍê"/>
              <p:cNvSpPr/>
              <p:nvPr/>
            </p:nvSpPr>
            <p:spPr bwMode="auto">
              <a:xfrm>
                <a:off x="11165381" y="6436377"/>
                <a:ext cx="10863" cy="5431"/>
              </a:xfrm>
              <a:custGeom>
                <a:avLst/>
                <a:gdLst>
                  <a:gd name="T0" fmla="*/ 1 w 4"/>
                  <a:gd name="T1" fmla="*/ 2 h 2"/>
                  <a:gd name="T2" fmla="*/ 0 w 4"/>
                  <a:gd name="T3" fmla="*/ 2 h 2"/>
                  <a:gd name="T4" fmla="*/ 0 w 4"/>
                  <a:gd name="T5" fmla="*/ 2 h 2"/>
                  <a:gd name="T6" fmla="*/ 0 w 4"/>
                  <a:gd name="T7" fmla="*/ 1 h 2"/>
                  <a:gd name="T8" fmla="*/ 0 w 4"/>
                  <a:gd name="T9" fmla="*/ 1 h 2"/>
                  <a:gd name="T10" fmla="*/ 0 w 4"/>
                  <a:gd name="T11" fmla="*/ 0 h 2"/>
                  <a:gd name="T12" fmla="*/ 0 w 4"/>
                  <a:gd name="T13" fmla="*/ 0 h 2"/>
                  <a:gd name="T14" fmla="*/ 1 w 4"/>
                  <a:gd name="T15" fmla="*/ 0 h 2"/>
                  <a:gd name="T16" fmla="*/ 1 w 4"/>
                  <a:gd name="T17" fmla="*/ 0 h 2"/>
                  <a:gd name="T18" fmla="*/ 2 w 4"/>
                  <a:gd name="T19" fmla="*/ 0 h 2"/>
                  <a:gd name="T20" fmla="*/ 2 w 4"/>
                  <a:gd name="T21" fmla="*/ 0 h 2"/>
                  <a:gd name="T22" fmla="*/ 2 w 4"/>
                  <a:gd name="T23" fmla="*/ 0 h 2"/>
                  <a:gd name="T24" fmla="*/ 2 w 4"/>
                  <a:gd name="T25" fmla="*/ 0 h 2"/>
                  <a:gd name="T26" fmla="*/ 2 w 4"/>
                  <a:gd name="T27" fmla="*/ 0 h 2"/>
                  <a:gd name="T28" fmla="*/ 2 w 4"/>
                  <a:gd name="T29" fmla="*/ 0 h 2"/>
                  <a:gd name="T30" fmla="*/ 2 w 4"/>
                  <a:gd name="T31" fmla="*/ 0 h 2"/>
                  <a:gd name="T32" fmla="*/ 2 w 4"/>
                  <a:gd name="T33" fmla="*/ 0 h 2"/>
                  <a:gd name="T34" fmla="*/ 2 w 4"/>
                  <a:gd name="T35" fmla="*/ 0 h 2"/>
                  <a:gd name="T36" fmla="*/ 2 w 4"/>
                  <a:gd name="T37" fmla="*/ 0 h 2"/>
                  <a:gd name="T38" fmla="*/ 3 w 4"/>
                  <a:gd name="T39" fmla="*/ 1 h 2"/>
                  <a:gd name="T40" fmla="*/ 3 w 4"/>
                  <a:gd name="T41" fmla="*/ 1 h 2"/>
                  <a:gd name="T42" fmla="*/ 3 w 4"/>
                  <a:gd name="T43" fmla="*/ 1 h 2"/>
                  <a:gd name="T44" fmla="*/ 3 w 4"/>
                  <a:gd name="T45" fmla="*/ 1 h 2"/>
                  <a:gd name="T46" fmla="*/ 3 w 4"/>
                  <a:gd name="T47" fmla="*/ 2 h 2"/>
                  <a:gd name="T48" fmla="*/ 3 w 4"/>
                  <a:gd name="T49" fmla="*/ 2 h 2"/>
                  <a:gd name="T50" fmla="*/ 2 w 4"/>
                  <a:gd name="T51" fmla="*/ 2 h 2"/>
                  <a:gd name="T52" fmla="*/ 2 w 4"/>
                  <a:gd name="T53" fmla="*/ 2 h 2"/>
                  <a:gd name="T54" fmla="*/ 1 w 4"/>
                  <a:gd name="T55" fmla="*/ 2 h 2"/>
                  <a:gd name="T56" fmla="*/ 2 w 4"/>
                  <a:gd name="T57" fmla="*/ 1 h 2"/>
                  <a:gd name="T58" fmla="*/ 2 w 4"/>
                  <a:gd name="T59" fmla="*/ 1 h 2"/>
                  <a:gd name="T60" fmla="*/ 2 w 4"/>
                  <a:gd name="T61" fmla="*/ 1 h 2"/>
                  <a:gd name="T62" fmla="*/ 2 w 4"/>
                  <a:gd name="T6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2">
                    <a:moveTo>
                      <a:pt x="1" y="2"/>
                    </a:moveTo>
                    <a:cubicBezTo>
                      <a:pt x="1" y="2"/>
                      <a:pt x="1" y="2"/>
                      <a:pt x="0" y="2"/>
                    </a:cubicBezTo>
                    <a:cubicBezTo>
                      <a:pt x="0" y="2"/>
                      <a:pt x="0" y="2"/>
                      <a:pt x="0" y="2"/>
                    </a:cubicBezTo>
                    <a:cubicBezTo>
                      <a:pt x="0" y="2"/>
                      <a:pt x="0" y="2"/>
                      <a:pt x="0" y="1"/>
                    </a:cubicBezTo>
                    <a:cubicBezTo>
                      <a:pt x="0" y="1"/>
                      <a:pt x="0" y="1"/>
                      <a:pt x="0" y="1"/>
                    </a:cubicBezTo>
                    <a:cubicBezTo>
                      <a:pt x="0" y="1"/>
                      <a:pt x="0" y="1"/>
                      <a:pt x="0" y="0"/>
                    </a:cubicBezTo>
                    <a:cubicBezTo>
                      <a:pt x="0" y="0"/>
                      <a:pt x="0" y="0"/>
                      <a:pt x="0" y="0"/>
                    </a:cubicBezTo>
                    <a:cubicBezTo>
                      <a:pt x="0" y="0"/>
                      <a:pt x="1" y="0"/>
                      <a:pt x="1" y="0"/>
                    </a:cubicBezTo>
                    <a:cubicBezTo>
                      <a:pt x="1" y="0"/>
                      <a:pt x="1" y="0"/>
                      <a:pt x="1" y="0"/>
                    </a:cubicBezTo>
                    <a:cubicBezTo>
                      <a:pt x="1"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4" y="0"/>
                      <a:pt x="3" y="1"/>
                      <a:pt x="3" y="1"/>
                    </a:cubicBezTo>
                    <a:cubicBezTo>
                      <a:pt x="3" y="1"/>
                      <a:pt x="3" y="1"/>
                      <a:pt x="3" y="1"/>
                    </a:cubicBezTo>
                    <a:cubicBezTo>
                      <a:pt x="3" y="1"/>
                      <a:pt x="3" y="1"/>
                      <a:pt x="3" y="1"/>
                    </a:cubicBezTo>
                    <a:cubicBezTo>
                      <a:pt x="3" y="1"/>
                      <a:pt x="3" y="1"/>
                      <a:pt x="3" y="1"/>
                    </a:cubicBezTo>
                    <a:cubicBezTo>
                      <a:pt x="3" y="2"/>
                      <a:pt x="3" y="2"/>
                      <a:pt x="3" y="2"/>
                    </a:cubicBezTo>
                    <a:cubicBezTo>
                      <a:pt x="3" y="2"/>
                      <a:pt x="3" y="2"/>
                      <a:pt x="3" y="2"/>
                    </a:cubicBezTo>
                    <a:cubicBezTo>
                      <a:pt x="2" y="2"/>
                      <a:pt x="2" y="2"/>
                      <a:pt x="2" y="2"/>
                    </a:cubicBezTo>
                    <a:cubicBezTo>
                      <a:pt x="2" y="2"/>
                      <a:pt x="2" y="2"/>
                      <a:pt x="2" y="2"/>
                    </a:cubicBezTo>
                    <a:cubicBezTo>
                      <a:pt x="2" y="2"/>
                      <a:pt x="1" y="2"/>
                      <a:pt x="1" y="2"/>
                    </a:cubicBezTo>
                    <a:close/>
                    <a:moveTo>
                      <a:pt x="2" y="1"/>
                    </a:moveTo>
                    <a:cubicBezTo>
                      <a:pt x="2" y="1"/>
                      <a:pt x="2" y="1"/>
                      <a:pt x="2" y="1"/>
                    </a:cubicBezTo>
                    <a:cubicBezTo>
                      <a:pt x="2" y="1"/>
                      <a:pt x="2" y="1"/>
                      <a:pt x="2" y="1"/>
                    </a:cubicBezTo>
                    <a:cubicBezTo>
                      <a:pt x="2" y="1"/>
                      <a:pt x="2" y="1"/>
                      <a:pt x="2" y="1"/>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8" name="îṣḻïde"/>
              <p:cNvSpPr/>
              <p:nvPr/>
            </p:nvSpPr>
            <p:spPr bwMode="auto">
              <a:xfrm>
                <a:off x="11272652" y="6428230"/>
                <a:ext cx="57030" cy="67893"/>
              </a:xfrm>
              <a:custGeom>
                <a:avLst/>
                <a:gdLst>
                  <a:gd name="T0" fmla="*/ 12 w 20"/>
                  <a:gd name="T1" fmla="*/ 24 h 24"/>
                  <a:gd name="T2" fmla="*/ 12 w 20"/>
                  <a:gd name="T3" fmla="*/ 24 h 24"/>
                  <a:gd name="T4" fmla="*/ 10 w 20"/>
                  <a:gd name="T5" fmla="*/ 23 h 24"/>
                  <a:gd name="T6" fmla="*/ 9 w 20"/>
                  <a:gd name="T7" fmla="*/ 23 h 24"/>
                  <a:gd name="T8" fmla="*/ 8 w 20"/>
                  <a:gd name="T9" fmla="*/ 19 h 24"/>
                  <a:gd name="T10" fmla="*/ 4 w 20"/>
                  <a:gd name="T11" fmla="*/ 16 h 24"/>
                  <a:gd name="T12" fmla="*/ 3 w 20"/>
                  <a:gd name="T13" fmla="*/ 13 h 24"/>
                  <a:gd name="T14" fmla="*/ 2 w 20"/>
                  <a:gd name="T15" fmla="*/ 11 h 24"/>
                  <a:gd name="T16" fmla="*/ 1 w 20"/>
                  <a:gd name="T17" fmla="*/ 9 h 24"/>
                  <a:gd name="T18" fmla="*/ 0 w 20"/>
                  <a:gd name="T19" fmla="*/ 7 h 24"/>
                  <a:gd name="T20" fmla="*/ 0 w 20"/>
                  <a:gd name="T21" fmla="*/ 5 h 24"/>
                  <a:gd name="T22" fmla="*/ 1 w 20"/>
                  <a:gd name="T23" fmla="*/ 4 h 24"/>
                  <a:gd name="T24" fmla="*/ 1 w 20"/>
                  <a:gd name="T25" fmla="*/ 3 h 24"/>
                  <a:gd name="T26" fmla="*/ 1 w 20"/>
                  <a:gd name="T27" fmla="*/ 1 h 24"/>
                  <a:gd name="T28" fmla="*/ 2 w 20"/>
                  <a:gd name="T29" fmla="*/ 1 h 24"/>
                  <a:gd name="T30" fmla="*/ 2 w 20"/>
                  <a:gd name="T31" fmla="*/ 3 h 24"/>
                  <a:gd name="T32" fmla="*/ 2 w 20"/>
                  <a:gd name="T33" fmla="*/ 4 h 24"/>
                  <a:gd name="T34" fmla="*/ 2 w 20"/>
                  <a:gd name="T35" fmla="*/ 5 h 24"/>
                  <a:gd name="T36" fmla="*/ 2 w 20"/>
                  <a:gd name="T37" fmla="*/ 6 h 24"/>
                  <a:gd name="T38" fmla="*/ 1 w 20"/>
                  <a:gd name="T39" fmla="*/ 7 h 24"/>
                  <a:gd name="T40" fmla="*/ 2 w 20"/>
                  <a:gd name="T41" fmla="*/ 8 h 24"/>
                  <a:gd name="T42" fmla="*/ 4 w 20"/>
                  <a:gd name="T43" fmla="*/ 11 h 24"/>
                  <a:gd name="T44" fmla="*/ 4 w 20"/>
                  <a:gd name="T45" fmla="*/ 13 h 24"/>
                  <a:gd name="T46" fmla="*/ 5 w 20"/>
                  <a:gd name="T47" fmla="*/ 15 h 24"/>
                  <a:gd name="T48" fmla="*/ 9 w 20"/>
                  <a:gd name="T49" fmla="*/ 19 h 24"/>
                  <a:gd name="T50" fmla="*/ 10 w 20"/>
                  <a:gd name="T51" fmla="*/ 21 h 24"/>
                  <a:gd name="T52" fmla="*/ 11 w 20"/>
                  <a:gd name="T53" fmla="*/ 22 h 24"/>
                  <a:gd name="T54" fmla="*/ 11 w 20"/>
                  <a:gd name="T55" fmla="*/ 19 h 24"/>
                  <a:gd name="T56" fmla="*/ 11 w 20"/>
                  <a:gd name="T57" fmla="*/ 18 h 24"/>
                  <a:gd name="T58" fmla="*/ 11 w 20"/>
                  <a:gd name="T59" fmla="*/ 16 h 24"/>
                  <a:gd name="T60" fmla="*/ 14 w 20"/>
                  <a:gd name="T61" fmla="*/ 12 h 24"/>
                  <a:gd name="T62" fmla="*/ 15 w 20"/>
                  <a:gd name="T63" fmla="*/ 11 h 24"/>
                  <a:gd name="T64" fmla="*/ 17 w 20"/>
                  <a:gd name="T65" fmla="*/ 7 h 24"/>
                  <a:gd name="T66" fmla="*/ 18 w 20"/>
                  <a:gd name="T67" fmla="*/ 3 h 24"/>
                  <a:gd name="T68" fmla="*/ 18 w 20"/>
                  <a:gd name="T69" fmla="*/ 3 h 24"/>
                  <a:gd name="T70" fmla="*/ 18 w 20"/>
                  <a:gd name="T71" fmla="*/ 2 h 24"/>
                  <a:gd name="T72" fmla="*/ 18 w 20"/>
                  <a:gd name="T73" fmla="*/ 0 h 24"/>
                  <a:gd name="T74" fmla="*/ 19 w 20"/>
                  <a:gd name="T75" fmla="*/ 2 h 24"/>
                  <a:gd name="T76" fmla="*/ 20 w 20"/>
                  <a:gd name="T77" fmla="*/ 3 h 24"/>
                  <a:gd name="T78" fmla="*/ 19 w 20"/>
                  <a:gd name="T79" fmla="*/ 3 h 24"/>
                  <a:gd name="T80" fmla="*/ 20 w 20"/>
                  <a:gd name="T81" fmla="*/ 3 h 24"/>
                  <a:gd name="T82" fmla="*/ 20 w 20"/>
                  <a:gd name="T83" fmla="*/ 3 h 24"/>
                  <a:gd name="T84" fmla="*/ 18 w 20"/>
                  <a:gd name="T85" fmla="*/ 7 h 24"/>
                  <a:gd name="T86" fmla="*/ 16 w 20"/>
                  <a:gd name="T87" fmla="*/ 11 h 24"/>
                  <a:gd name="T88" fmla="*/ 14 w 20"/>
                  <a:gd name="T89" fmla="*/ 13 h 24"/>
                  <a:gd name="T90" fmla="*/ 13 w 20"/>
                  <a:gd name="T91" fmla="*/ 16 h 24"/>
                  <a:gd name="T92" fmla="*/ 12 w 20"/>
                  <a:gd name="T93" fmla="*/ 18 h 24"/>
                  <a:gd name="T94" fmla="*/ 12 w 20"/>
                  <a:gd name="T95" fmla="*/ 19 h 24"/>
                  <a:gd name="T96" fmla="*/ 12 w 20"/>
                  <a:gd name="T97" fmla="*/ 22 h 24"/>
                  <a:gd name="T98" fmla="*/ 12 w 20"/>
                  <a:gd name="T99" fmla="*/ 23 h 24"/>
                  <a:gd name="T100" fmla="*/ 12 w 20"/>
                  <a:gd name="T101" fmla="*/ 23 h 24"/>
                  <a:gd name="T102" fmla="*/ 12 w 20"/>
                  <a:gd name="T10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4">
                    <a:moveTo>
                      <a:pt x="12" y="24"/>
                    </a:moveTo>
                    <a:cubicBezTo>
                      <a:pt x="12" y="24"/>
                      <a:pt x="12" y="24"/>
                      <a:pt x="12" y="24"/>
                    </a:cubicBezTo>
                    <a:cubicBezTo>
                      <a:pt x="12" y="24"/>
                      <a:pt x="12" y="24"/>
                      <a:pt x="12" y="24"/>
                    </a:cubicBezTo>
                    <a:cubicBezTo>
                      <a:pt x="12" y="24"/>
                      <a:pt x="12" y="24"/>
                      <a:pt x="12" y="24"/>
                    </a:cubicBezTo>
                    <a:cubicBezTo>
                      <a:pt x="11" y="24"/>
                      <a:pt x="11" y="23"/>
                      <a:pt x="10" y="23"/>
                    </a:cubicBezTo>
                    <a:cubicBezTo>
                      <a:pt x="10" y="23"/>
                      <a:pt x="10" y="23"/>
                      <a:pt x="10" y="23"/>
                    </a:cubicBezTo>
                    <a:cubicBezTo>
                      <a:pt x="10" y="23"/>
                      <a:pt x="10" y="23"/>
                      <a:pt x="9" y="23"/>
                    </a:cubicBezTo>
                    <a:cubicBezTo>
                      <a:pt x="9" y="23"/>
                      <a:pt x="9" y="23"/>
                      <a:pt x="9" y="23"/>
                    </a:cubicBezTo>
                    <a:cubicBezTo>
                      <a:pt x="8" y="22"/>
                      <a:pt x="8" y="21"/>
                      <a:pt x="8" y="19"/>
                    </a:cubicBezTo>
                    <a:cubicBezTo>
                      <a:pt x="8" y="19"/>
                      <a:pt x="8" y="19"/>
                      <a:pt x="8" y="19"/>
                    </a:cubicBezTo>
                    <a:cubicBezTo>
                      <a:pt x="8" y="18"/>
                      <a:pt x="6" y="17"/>
                      <a:pt x="4" y="16"/>
                    </a:cubicBezTo>
                    <a:cubicBezTo>
                      <a:pt x="4" y="16"/>
                      <a:pt x="4" y="16"/>
                      <a:pt x="4" y="16"/>
                    </a:cubicBezTo>
                    <a:cubicBezTo>
                      <a:pt x="3" y="15"/>
                      <a:pt x="3" y="14"/>
                      <a:pt x="3" y="13"/>
                    </a:cubicBezTo>
                    <a:cubicBezTo>
                      <a:pt x="3" y="13"/>
                      <a:pt x="3" y="13"/>
                      <a:pt x="3" y="13"/>
                    </a:cubicBezTo>
                    <a:cubicBezTo>
                      <a:pt x="3" y="13"/>
                      <a:pt x="3" y="12"/>
                      <a:pt x="2" y="11"/>
                    </a:cubicBezTo>
                    <a:cubicBezTo>
                      <a:pt x="2" y="11"/>
                      <a:pt x="2" y="11"/>
                      <a:pt x="2" y="11"/>
                    </a:cubicBezTo>
                    <a:cubicBezTo>
                      <a:pt x="2" y="10"/>
                      <a:pt x="1" y="9"/>
                      <a:pt x="1" y="9"/>
                    </a:cubicBezTo>
                    <a:cubicBezTo>
                      <a:pt x="1" y="9"/>
                      <a:pt x="1" y="9"/>
                      <a:pt x="1" y="9"/>
                    </a:cubicBezTo>
                    <a:cubicBezTo>
                      <a:pt x="0" y="8"/>
                      <a:pt x="0" y="8"/>
                      <a:pt x="0" y="7"/>
                    </a:cubicBezTo>
                    <a:cubicBezTo>
                      <a:pt x="0" y="7"/>
                      <a:pt x="0" y="7"/>
                      <a:pt x="0" y="7"/>
                    </a:cubicBezTo>
                    <a:cubicBezTo>
                      <a:pt x="0" y="6"/>
                      <a:pt x="0" y="6"/>
                      <a:pt x="0" y="5"/>
                    </a:cubicBezTo>
                    <a:cubicBezTo>
                      <a:pt x="0" y="5"/>
                      <a:pt x="0" y="5"/>
                      <a:pt x="0" y="5"/>
                    </a:cubicBezTo>
                    <a:cubicBezTo>
                      <a:pt x="1" y="5"/>
                      <a:pt x="1" y="4"/>
                      <a:pt x="1" y="4"/>
                    </a:cubicBezTo>
                    <a:cubicBezTo>
                      <a:pt x="1" y="4"/>
                      <a:pt x="1" y="4"/>
                      <a:pt x="1" y="4"/>
                    </a:cubicBezTo>
                    <a:cubicBezTo>
                      <a:pt x="1" y="4"/>
                      <a:pt x="1" y="4"/>
                      <a:pt x="1" y="4"/>
                    </a:cubicBezTo>
                    <a:cubicBezTo>
                      <a:pt x="1" y="4"/>
                      <a:pt x="1" y="3"/>
                      <a:pt x="1" y="3"/>
                    </a:cubicBezTo>
                    <a:cubicBezTo>
                      <a:pt x="1" y="3"/>
                      <a:pt x="1" y="3"/>
                      <a:pt x="1" y="3"/>
                    </a:cubicBezTo>
                    <a:cubicBezTo>
                      <a:pt x="1" y="3"/>
                      <a:pt x="1" y="1"/>
                      <a:pt x="1" y="1"/>
                    </a:cubicBezTo>
                    <a:cubicBezTo>
                      <a:pt x="1" y="1"/>
                      <a:pt x="1" y="1"/>
                      <a:pt x="1" y="1"/>
                    </a:cubicBezTo>
                    <a:cubicBezTo>
                      <a:pt x="2" y="1"/>
                      <a:pt x="2" y="1"/>
                      <a:pt x="2" y="1"/>
                    </a:cubicBezTo>
                    <a:cubicBezTo>
                      <a:pt x="2" y="1"/>
                      <a:pt x="2" y="3"/>
                      <a:pt x="2" y="3"/>
                    </a:cubicBezTo>
                    <a:cubicBezTo>
                      <a:pt x="2" y="3"/>
                      <a:pt x="2" y="3"/>
                      <a:pt x="2" y="3"/>
                    </a:cubicBezTo>
                    <a:cubicBezTo>
                      <a:pt x="2" y="3"/>
                      <a:pt x="2" y="3"/>
                      <a:pt x="2" y="4"/>
                    </a:cubicBezTo>
                    <a:cubicBezTo>
                      <a:pt x="2" y="4"/>
                      <a:pt x="2" y="4"/>
                      <a:pt x="2" y="4"/>
                    </a:cubicBezTo>
                    <a:cubicBezTo>
                      <a:pt x="2" y="4"/>
                      <a:pt x="2" y="4"/>
                      <a:pt x="2" y="5"/>
                    </a:cubicBezTo>
                    <a:cubicBezTo>
                      <a:pt x="2" y="5"/>
                      <a:pt x="2" y="5"/>
                      <a:pt x="2" y="5"/>
                    </a:cubicBezTo>
                    <a:cubicBezTo>
                      <a:pt x="2" y="5"/>
                      <a:pt x="2" y="5"/>
                      <a:pt x="2" y="6"/>
                    </a:cubicBezTo>
                    <a:cubicBezTo>
                      <a:pt x="2" y="6"/>
                      <a:pt x="2" y="6"/>
                      <a:pt x="2" y="6"/>
                    </a:cubicBezTo>
                    <a:cubicBezTo>
                      <a:pt x="2" y="6"/>
                      <a:pt x="1" y="7"/>
                      <a:pt x="1" y="7"/>
                    </a:cubicBezTo>
                    <a:cubicBezTo>
                      <a:pt x="1" y="7"/>
                      <a:pt x="1" y="7"/>
                      <a:pt x="1" y="7"/>
                    </a:cubicBezTo>
                    <a:cubicBezTo>
                      <a:pt x="1" y="7"/>
                      <a:pt x="2" y="8"/>
                      <a:pt x="2" y="8"/>
                    </a:cubicBezTo>
                    <a:cubicBezTo>
                      <a:pt x="2" y="8"/>
                      <a:pt x="2" y="8"/>
                      <a:pt x="2" y="8"/>
                    </a:cubicBezTo>
                    <a:cubicBezTo>
                      <a:pt x="2" y="8"/>
                      <a:pt x="3" y="9"/>
                      <a:pt x="4" y="11"/>
                    </a:cubicBezTo>
                    <a:cubicBezTo>
                      <a:pt x="4" y="11"/>
                      <a:pt x="4" y="11"/>
                      <a:pt x="4" y="11"/>
                    </a:cubicBezTo>
                    <a:cubicBezTo>
                      <a:pt x="4" y="12"/>
                      <a:pt x="4" y="13"/>
                      <a:pt x="4" y="13"/>
                    </a:cubicBezTo>
                    <a:cubicBezTo>
                      <a:pt x="4" y="13"/>
                      <a:pt x="4" y="13"/>
                      <a:pt x="4" y="13"/>
                    </a:cubicBezTo>
                    <a:cubicBezTo>
                      <a:pt x="4" y="14"/>
                      <a:pt x="4" y="14"/>
                      <a:pt x="5" y="15"/>
                    </a:cubicBezTo>
                    <a:cubicBezTo>
                      <a:pt x="5" y="15"/>
                      <a:pt x="5" y="15"/>
                      <a:pt x="5" y="15"/>
                    </a:cubicBezTo>
                    <a:cubicBezTo>
                      <a:pt x="6" y="16"/>
                      <a:pt x="9" y="17"/>
                      <a:pt x="9" y="19"/>
                    </a:cubicBezTo>
                    <a:cubicBezTo>
                      <a:pt x="9" y="19"/>
                      <a:pt x="9" y="19"/>
                      <a:pt x="9" y="19"/>
                    </a:cubicBezTo>
                    <a:cubicBezTo>
                      <a:pt x="9" y="20"/>
                      <a:pt x="10" y="21"/>
                      <a:pt x="10" y="21"/>
                    </a:cubicBezTo>
                    <a:cubicBezTo>
                      <a:pt x="10" y="21"/>
                      <a:pt x="10" y="21"/>
                      <a:pt x="10" y="21"/>
                    </a:cubicBezTo>
                    <a:cubicBezTo>
                      <a:pt x="10" y="21"/>
                      <a:pt x="11" y="22"/>
                      <a:pt x="11" y="22"/>
                    </a:cubicBezTo>
                    <a:cubicBezTo>
                      <a:pt x="11" y="22"/>
                      <a:pt x="11" y="22"/>
                      <a:pt x="11" y="22"/>
                    </a:cubicBezTo>
                    <a:cubicBezTo>
                      <a:pt x="11" y="21"/>
                      <a:pt x="11" y="20"/>
                      <a:pt x="11" y="19"/>
                    </a:cubicBezTo>
                    <a:cubicBezTo>
                      <a:pt x="11" y="19"/>
                      <a:pt x="11" y="19"/>
                      <a:pt x="11" y="19"/>
                    </a:cubicBezTo>
                    <a:cubicBezTo>
                      <a:pt x="11" y="19"/>
                      <a:pt x="11" y="19"/>
                      <a:pt x="11" y="18"/>
                    </a:cubicBezTo>
                    <a:cubicBezTo>
                      <a:pt x="11" y="18"/>
                      <a:pt x="11" y="18"/>
                      <a:pt x="11" y="18"/>
                    </a:cubicBezTo>
                    <a:cubicBezTo>
                      <a:pt x="11" y="17"/>
                      <a:pt x="11" y="17"/>
                      <a:pt x="11" y="16"/>
                    </a:cubicBezTo>
                    <a:cubicBezTo>
                      <a:pt x="11" y="16"/>
                      <a:pt x="11" y="16"/>
                      <a:pt x="11" y="16"/>
                    </a:cubicBezTo>
                    <a:cubicBezTo>
                      <a:pt x="12" y="14"/>
                      <a:pt x="13" y="13"/>
                      <a:pt x="14" y="12"/>
                    </a:cubicBezTo>
                    <a:cubicBezTo>
                      <a:pt x="14" y="12"/>
                      <a:pt x="14" y="12"/>
                      <a:pt x="14" y="12"/>
                    </a:cubicBezTo>
                    <a:cubicBezTo>
                      <a:pt x="14" y="12"/>
                      <a:pt x="15" y="11"/>
                      <a:pt x="15" y="11"/>
                    </a:cubicBezTo>
                    <a:cubicBezTo>
                      <a:pt x="15" y="11"/>
                      <a:pt x="15" y="11"/>
                      <a:pt x="15" y="11"/>
                    </a:cubicBezTo>
                    <a:cubicBezTo>
                      <a:pt x="15" y="10"/>
                      <a:pt x="17" y="7"/>
                      <a:pt x="17" y="7"/>
                    </a:cubicBezTo>
                    <a:cubicBezTo>
                      <a:pt x="17" y="7"/>
                      <a:pt x="17" y="7"/>
                      <a:pt x="17" y="7"/>
                    </a:cubicBezTo>
                    <a:cubicBezTo>
                      <a:pt x="17" y="6"/>
                      <a:pt x="18" y="3"/>
                      <a:pt x="18" y="3"/>
                    </a:cubicBezTo>
                    <a:cubicBezTo>
                      <a:pt x="18" y="3"/>
                      <a:pt x="18" y="3"/>
                      <a:pt x="18" y="3"/>
                    </a:cubicBezTo>
                    <a:cubicBezTo>
                      <a:pt x="18" y="3"/>
                      <a:pt x="18" y="3"/>
                      <a:pt x="18" y="3"/>
                    </a:cubicBezTo>
                    <a:cubicBezTo>
                      <a:pt x="18" y="3"/>
                      <a:pt x="18" y="3"/>
                      <a:pt x="18" y="3"/>
                    </a:cubicBezTo>
                    <a:cubicBezTo>
                      <a:pt x="18" y="3"/>
                      <a:pt x="18" y="2"/>
                      <a:pt x="18" y="2"/>
                    </a:cubicBezTo>
                    <a:cubicBezTo>
                      <a:pt x="18" y="2"/>
                      <a:pt x="18" y="2"/>
                      <a:pt x="18" y="2"/>
                    </a:cubicBezTo>
                    <a:cubicBezTo>
                      <a:pt x="18" y="1"/>
                      <a:pt x="18" y="1"/>
                      <a:pt x="18" y="0"/>
                    </a:cubicBezTo>
                    <a:cubicBezTo>
                      <a:pt x="18" y="0"/>
                      <a:pt x="18" y="0"/>
                      <a:pt x="18" y="0"/>
                    </a:cubicBezTo>
                    <a:cubicBezTo>
                      <a:pt x="20" y="1"/>
                      <a:pt x="20" y="1"/>
                      <a:pt x="20" y="1"/>
                    </a:cubicBezTo>
                    <a:cubicBezTo>
                      <a:pt x="20" y="1"/>
                      <a:pt x="19" y="1"/>
                      <a:pt x="19" y="2"/>
                    </a:cubicBezTo>
                    <a:cubicBezTo>
                      <a:pt x="19" y="2"/>
                      <a:pt x="19" y="2"/>
                      <a:pt x="19" y="2"/>
                    </a:cubicBezTo>
                    <a:cubicBezTo>
                      <a:pt x="19" y="2"/>
                      <a:pt x="20" y="3"/>
                      <a:pt x="20" y="3"/>
                    </a:cubicBezTo>
                    <a:cubicBezTo>
                      <a:pt x="20" y="3"/>
                      <a:pt x="20" y="3"/>
                      <a:pt x="20" y="3"/>
                    </a:cubicBezTo>
                    <a:cubicBezTo>
                      <a:pt x="19" y="3"/>
                      <a:pt x="19" y="3"/>
                      <a:pt x="19" y="3"/>
                    </a:cubicBezTo>
                    <a:cubicBezTo>
                      <a:pt x="19" y="3"/>
                      <a:pt x="19" y="3"/>
                      <a:pt x="19" y="3"/>
                    </a:cubicBezTo>
                    <a:cubicBezTo>
                      <a:pt x="20" y="3"/>
                      <a:pt x="20" y="3"/>
                      <a:pt x="20" y="3"/>
                    </a:cubicBezTo>
                    <a:cubicBezTo>
                      <a:pt x="20" y="3"/>
                      <a:pt x="20" y="3"/>
                      <a:pt x="20" y="3"/>
                    </a:cubicBezTo>
                    <a:cubicBezTo>
                      <a:pt x="20" y="3"/>
                      <a:pt x="20" y="3"/>
                      <a:pt x="20" y="3"/>
                    </a:cubicBezTo>
                    <a:cubicBezTo>
                      <a:pt x="19" y="4"/>
                      <a:pt x="18" y="7"/>
                      <a:pt x="18" y="7"/>
                    </a:cubicBezTo>
                    <a:cubicBezTo>
                      <a:pt x="18" y="7"/>
                      <a:pt x="18" y="7"/>
                      <a:pt x="18" y="7"/>
                    </a:cubicBezTo>
                    <a:cubicBezTo>
                      <a:pt x="18" y="8"/>
                      <a:pt x="16" y="11"/>
                      <a:pt x="16" y="11"/>
                    </a:cubicBezTo>
                    <a:cubicBezTo>
                      <a:pt x="16" y="11"/>
                      <a:pt x="16" y="11"/>
                      <a:pt x="16" y="11"/>
                    </a:cubicBezTo>
                    <a:cubicBezTo>
                      <a:pt x="16" y="12"/>
                      <a:pt x="15" y="13"/>
                      <a:pt x="14" y="13"/>
                    </a:cubicBezTo>
                    <a:cubicBezTo>
                      <a:pt x="14" y="13"/>
                      <a:pt x="14" y="13"/>
                      <a:pt x="14" y="13"/>
                    </a:cubicBezTo>
                    <a:cubicBezTo>
                      <a:pt x="14" y="13"/>
                      <a:pt x="13" y="15"/>
                      <a:pt x="13" y="16"/>
                    </a:cubicBezTo>
                    <a:cubicBezTo>
                      <a:pt x="13" y="16"/>
                      <a:pt x="13" y="16"/>
                      <a:pt x="13" y="16"/>
                    </a:cubicBezTo>
                    <a:cubicBezTo>
                      <a:pt x="12" y="17"/>
                      <a:pt x="12" y="18"/>
                      <a:pt x="12" y="18"/>
                    </a:cubicBezTo>
                    <a:cubicBezTo>
                      <a:pt x="12" y="18"/>
                      <a:pt x="12" y="18"/>
                      <a:pt x="12" y="18"/>
                    </a:cubicBezTo>
                    <a:cubicBezTo>
                      <a:pt x="12" y="19"/>
                      <a:pt x="12" y="19"/>
                      <a:pt x="12" y="19"/>
                    </a:cubicBezTo>
                    <a:cubicBezTo>
                      <a:pt x="12" y="19"/>
                      <a:pt x="12" y="19"/>
                      <a:pt x="12" y="19"/>
                    </a:cubicBezTo>
                    <a:cubicBezTo>
                      <a:pt x="12" y="20"/>
                      <a:pt x="12" y="22"/>
                      <a:pt x="12" y="22"/>
                    </a:cubicBezTo>
                    <a:cubicBezTo>
                      <a:pt x="12" y="22"/>
                      <a:pt x="12" y="22"/>
                      <a:pt x="12" y="22"/>
                    </a:cubicBezTo>
                    <a:cubicBezTo>
                      <a:pt x="12" y="22"/>
                      <a:pt x="12" y="23"/>
                      <a:pt x="12" y="23"/>
                    </a:cubicBezTo>
                    <a:cubicBezTo>
                      <a:pt x="12" y="23"/>
                      <a:pt x="12" y="23"/>
                      <a:pt x="12" y="23"/>
                    </a:cubicBezTo>
                    <a:cubicBezTo>
                      <a:pt x="12" y="23"/>
                      <a:pt x="12" y="23"/>
                      <a:pt x="12" y="23"/>
                    </a:cubicBezTo>
                    <a:cubicBezTo>
                      <a:pt x="12" y="23"/>
                      <a:pt x="12" y="23"/>
                      <a:pt x="12" y="23"/>
                    </a:cubicBezTo>
                    <a:cubicBezTo>
                      <a:pt x="12" y="23"/>
                      <a:pt x="12" y="24"/>
                      <a:pt x="12" y="24"/>
                    </a:cubicBezTo>
                    <a:cubicBezTo>
                      <a:pt x="12" y="24"/>
                      <a:pt x="12" y="24"/>
                      <a:pt x="12" y="24"/>
                    </a:cubicBezTo>
                    <a:cubicBezTo>
                      <a:pt x="12" y="24"/>
                      <a:pt x="12" y="24"/>
                      <a:pt x="12" y="24"/>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9" name="ïŝḻiďè"/>
              <p:cNvSpPr/>
              <p:nvPr/>
            </p:nvSpPr>
            <p:spPr bwMode="auto">
              <a:xfrm>
                <a:off x="11303883" y="6496122"/>
                <a:ext cx="2716" cy="5431"/>
              </a:xfrm>
              <a:custGeom>
                <a:avLst/>
                <a:gdLst>
                  <a:gd name="T0" fmla="*/ 0 w 1"/>
                  <a:gd name="T1" fmla="*/ 1 h 2"/>
                  <a:gd name="T2" fmla="*/ 0 w 1"/>
                  <a:gd name="T3" fmla="*/ 1 h 2"/>
                  <a:gd name="T4" fmla="*/ 0 w 1"/>
                  <a:gd name="T5" fmla="*/ 1 h 2"/>
                  <a:gd name="T6" fmla="*/ 0 w 1"/>
                  <a:gd name="T7" fmla="*/ 1 h 2"/>
                  <a:gd name="T8" fmla="*/ 0 w 1"/>
                  <a:gd name="T9" fmla="*/ 1 h 2"/>
                  <a:gd name="T10" fmla="*/ 0 w 1"/>
                  <a:gd name="T11" fmla="*/ 1 h 2"/>
                  <a:gd name="T12" fmla="*/ 0 w 1"/>
                  <a:gd name="T13" fmla="*/ 1 h 2"/>
                  <a:gd name="T14" fmla="*/ 0 w 1"/>
                  <a:gd name="T15" fmla="*/ 0 h 2"/>
                  <a:gd name="T16" fmla="*/ 0 w 1"/>
                  <a:gd name="T17" fmla="*/ 0 h 2"/>
                  <a:gd name="T18" fmla="*/ 0 w 1"/>
                  <a:gd name="T19" fmla="*/ 0 h 2"/>
                  <a:gd name="T20" fmla="*/ 0 w 1"/>
                  <a:gd name="T21" fmla="*/ 0 h 2"/>
                  <a:gd name="T22" fmla="*/ 1 w 1"/>
                  <a:gd name="T23" fmla="*/ 0 h 2"/>
                  <a:gd name="T24" fmla="*/ 1 w 1"/>
                  <a:gd name="T25" fmla="*/ 0 h 2"/>
                  <a:gd name="T26" fmla="*/ 1 w 1"/>
                  <a:gd name="T27" fmla="*/ 1 h 2"/>
                  <a:gd name="T28" fmla="*/ 1 w 1"/>
                  <a:gd name="T29" fmla="*/ 1 h 2"/>
                  <a:gd name="T30" fmla="*/ 1 w 1"/>
                  <a:gd name="T31" fmla="*/ 1 h 2"/>
                  <a:gd name="T32" fmla="*/ 1 w 1"/>
                  <a:gd name="T33" fmla="*/ 1 h 2"/>
                  <a:gd name="T34" fmla="*/ 1 w 1"/>
                  <a:gd name="T35" fmla="*/ 1 h 2"/>
                  <a:gd name="T36" fmla="*/ 1 w 1"/>
                  <a:gd name="T37" fmla="*/ 1 h 2"/>
                  <a:gd name="T38" fmla="*/ 1 w 1"/>
                  <a:gd name="T39" fmla="*/ 1 h 2"/>
                  <a:gd name="T40" fmla="*/ 1 w 1"/>
                  <a:gd name="T41" fmla="*/ 1 h 2"/>
                  <a:gd name="T42" fmla="*/ 1 w 1"/>
                  <a:gd name="T43" fmla="*/ 2 h 2"/>
                  <a:gd name="T44" fmla="*/ 1 w 1"/>
                  <a:gd name="T45" fmla="*/ 2 h 2"/>
                  <a:gd name="T46" fmla="*/ 1 w 1"/>
                  <a:gd name="T47" fmla="*/ 2 h 2"/>
                  <a:gd name="T48" fmla="*/ 1 w 1"/>
                  <a:gd name="T49" fmla="*/ 2 h 2"/>
                  <a:gd name="T50" fmla="*/ 0 w 1"/>
                  <a:gd name="T51" fmla="*/ 1 h 2"/>
                  <a:gd name="T52" fmla="*/ 0 w 1"/>
                  <a:gd name="T53" fmla="*/ 1 h 2"/>
                  <a:gd name="T54" fmla="*/ 0 w 1"/>
                  <a:gd name="T55" fmla="*/ 1 h 2"/>
                  <a:gd name="T56" fmla="*/ 0 w 1"/>
                  <a:gd name="T57" fmla="*/ 1 h 2"/>
                  <a:gd name="T58" fmla="*/ 0 w 1"/>
                  <a:gd name="T59" fmla="*/ 1 h 2"/>
                  <a:gd name="T60" fmla="*/ 1 w 1"/>
                  <a:gd name="T61" fmla="*/ 1 h 2"/>
                  <a:gd name="T62" fmla="*/ 1 w 1"/>
                  <a:gd name="T63" fmla="*/ 1 h 2"/>
                  <a:gd name="T64" fmla="*/ 1 w 1"/>
                  <a:gd name="T65" fmla="*/ 1 h 2"/>
                  <a:gd name="T66" fmla="*/ 1 w 1"/>
                  <a:gd name="T67" fmla="*/ 1 h 2"/>
                  <a:gd name="T68" fmla="*/ 1 w 1"/>
                  <a:gd name="T69" fmla="*/ 1 h 2"/>
                  <a:gd name="T70" fmla="*/ 1 w 1"/>
                  <a:gd name="T71" fmla="*/ 1 h 2"/>
                  <a:gd name="T72" fmla="*/ 1 w 1"/>
                  <a:gd name="T73" fmla="*/ 1 h 2"/>
                  <a:gd name="T74" fmla="*/ 1 w 1"/>
                  <a:gd name="T75" fmla="*/ 1 h 2"/>
                  <a:gd name="T76" fmla="*/ 1 w 1"/>
                  <a:gd name="T77" fmla="*/ 1 h 2"/>
                  <a:gd name="T78" fmla="*/ 1 w 1"/>
                  <a:gd name="T79" fmla="*/ 1 h 2"/>
                  <a:gd name="T80" fmla="*/ 1 w 1"/>
                  <a:gd name="T81" fmla="*/ 1 h 2"/>
                  <a:gd name="T82" fmla="*/ 1 w 1"/>
                  <a:gd name="T83" fmla="*/ 1 h 2"/>
                  <a:gd name="T84" fmla="*/ 0 w 1"/>
                  <a:gd name="T85" fmla="*/ 0 h 2"/>
                  <a:gd name="T86" fmla="*/ 1 w 1"/>
                  <a:gd name="T87" fmla="*/ 0 h 2"/>
                  <a:gd name="T88" fmla="*/ 0 w 1"/>
                  <a:gd name="T89" fmla="*/ 0 h 2"/>
                  <a:gd name="T90" fmla="*/ 0 w 1"/>
                  <a:gd name="T91" fmla="*/ 0 h 2"/>
                  <a:gd name="T92" fmla="*/ 0 w 1"/>
                  <a:gd name="T9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 h="2">
                    <a:moveTo>
                      <a:pt x="0" y="1"/>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0" y="2"/>
                      <a:pt x="0" y="2"/>
                      <a:pt x="0" y="1"/>
                    </a:cubicBezTo>
                    <a:close/>
                    <a:moveTo>
                      <a:pt x="0" y="1"/>
                    </a:moveTo>
                    <a:cubicBezTo>
                      <a:pt x="0" y="1"/>
                      <a:pt x="0" y="1"/>
                      <a:pt x="0" y="1"/>
                    </a:cubicBezTo>
                    <a:cubicBezTo>
                      <a:pt x="0" y="1"/>
                      <a:pt x="0" y="1"/>
                      <a:pt x="0" y="1"/>
                    </a:cubicBezTo>
                    <a:cubicBezTo>
                      <a:pt x="0" y="1"/>
                      <a:pt x="0" y="1"/>
                      <a:pt x="0"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lose/>
                    <a:moveTo>
                      <a:pt x="1" y="1"/>
                    </a:moveTo>
                    <a:cubicBezTo>
                      <a:pt x="1" y="1"/>
                      <a:pt x="1" y="1"/>
                      <a:pt x="1" y="1"/>
                    </a:cubicBezTo>
                    <a:cubicBezTo>
                      <a:pt x="1" y="1"/>
                      <a:pt x="1" y="1"/>
                      <a:pt x="1" y="1"/>
                    </a:cubicBezTo>
                    <a:cubicBezTo>
                      <a:pt x="1" y="1"/>
                      <a:pt x="1" y="1"/>
                      <a:pt x="1" y="1"/>
                    </a:cubicBezTo>
                    <a:cubicBezTo>
                      <a:pt x="1" y="1"/>
                      <a:pt x="1" y="1"/>
                      <a:pt x="1" y="1"/>
                    </a:cubicBezTo>
                    <a:cubicBezTo>
                      <a:pt x="1" y="1"/>
                      <a:pt x="1" y="1"/>
                      <a:pt x="1" y="1"/>
                    </a:cubicBezTo>
                    <a:close/>
                    <a:moveTo>
                      <a:pt x="0" y="0"/>
                    </a:moveTo>
                    <a:cubicBezTo>
                      <a:pt x="1" y="0"/>
                      <a:pt x="1" y="0"/>
                      <a:pt x="1" y="0"/>
                    </a:cubicBezTo>
                    <a:cubicBezTo>
                      <a:pt x="0" y="0"/>
                      <a:pt x="0" y="0"/>
                      <a:pt x="0" y="0"/>
                    </a:cubicBezTo>
                    <a:cubicBezTo>
                      <a:pt x="0" y="0"/>
                      <a:pt x="0" y="0"/>
                      <a:pt x="0" y="0"/>
                    </a:cubicBezTo>
                    <a:cubicBezTo>
                      <a:pt x="0" y="0"/>
                      <a:pt x="0" y="0"/>
                      <a:pt x="0" y="0"/>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0" name="iš1ïďe"/>
              <p:cNvSpPr/>
              <p:nvPr/>
            </p:nvSpPr>
            <p:spPr bwMode="auto">
              <a:xfrm>
                <a:off x="11324251" y="6462175"/>
                <a:ext cx="5431" cy="5431"/>
              </a:xfrm>
              <a:custGeom>
                <a:avLst/>
                <a:gdLst>
                  <a:gd name="T0" fmla="*/ 1 w 2"/>
                  <a:gd name="T1" fmla="*/ 2 h 2"/>
                  <a:gd name="T2" fmla="*/ 1 w 2"/>
                  <a:gd name="T3" fmla="*/ 2 h 2"/>
                  <a:gd name="T4" fmla="*/ 1 w 2"/>
                  <a:gd name="T5" fmla="*/ 2 h 2"/>
                  <a:gd name="T6" fmla="*/ 1 w 2"/>
                  <a:gd name="T7" fmla="*/ 2 h 2"/>
                  <a:gd name="T8" fmla="*/ 1 w 2"/>
                  <a:gd name="T9" fmla="*/ 2 h 2"/>
                  <a:gd name="T10" fmla="*/ 0 w 2"/>
                  <a:gd name="T11" fmla="*/ 1 h 2"/>
                  <a:gd name="T12" fmla="*/ 0 w 2"/>
                  <a:gd name="T13" fmla="*/ 1 h 2"/>
                  <a:gd name="T14" fmla="*/ 0 w 2"/>
                  <a:gd name="T15" fmla="*/ 1 h 2"/>
                  <a:gd name="T16" fmla="*/ 0 w 2"/>
                  <a:gd name="T17" fmla="*/ 1 h 2"/>
                  <a:gd name="T18" fmla="*/ 0 w 2"/>
                  <a:gd name="T19" fmla="*/ 0 h 2"/>
                  <a:gd name="T20" fmla="*/ 0 w 2"/>
                  <a:gd name="T21" fmla="*/ 0 h 2"/>
                  <a:gd name="T22" fmla="*/ 1 w 2"/>
                  <a:gd name="T23" fmla="*/ 0 h 2"/>
                  <a:gd name="T24" fmla="*/ 1 w 2"/>
                  <a:gd name="T25" fmla="*/ 0 h 2"/>
                  <a:gd name="T26" fmla="*/ 1 w 2"/>
                  <a:gd name="T27" fmla="*/ 0 h 2"/>
                  <a:gd name="T28" fmla="*/ 1 w 2"/>
                  <a:gd name="T29" fmla="*/ 0 h 2"/>
                  <a:gd name="T30" fmla="*/ 1 w 2"/>
                  <a:gd name="T31" fmla="*/ 1 h 2"/>
                  <a:gd name="T32" fmla="*/ 1 w 2"/>
                  <a:gd name="T33" fmla="*/ 0 h 2"/>
                  <a:gd name="T34" fmla="*/ 2 w 2"/>
                  <a:gd name="T35" fmla="*/ 1 h 2"/>
                  <a:gd name="T36" fmla="*/ 2 w 2"/>
                  <a:gd name="T37" fmla="*/ 1 h 2"/>
                  <a:gd name="T38" fmla="*/ 2 w 2"/>
                  <a:gd name="T39" fmla="*/ 1 h 2"/>
                  <a:gd name="T40" fmla="*/ 2 w 2"/>
                  <a:gd name="T41" fmla="*/ 1 h 2"/>
                  <a:gd name="T42" fmla="*/ 1 w 2"/>
                  <a:gd name="T43" fmla="*/ 2 h 2"/>
                  <a:gd name="T44" fmla="*/ 1 w 2"/>
                  <a:gd name="T45" fmla="*/ 2 h 2"/>
                  <a:gd name="T46" fmla="*/ 1 w 2"/>
                  <a:gd name="T47" fmla="*/ 2 h 2"/>
                  <a:gd name="T48" fmla="*/ 1 w 2"/>
                  <a:gd name="T49" fmla="*/ 2 h 2"/>
                  <a:gd name="T50" fmla="*/ 1 w 2"/>
                  <a:gd name="T51" fmla="*/ 1 h 2"/>
                  <a:gd name="T52" fmla="*/ 1 w 2"/>
                  <a:gd name="T53" fmla="*/ 1 h 2"/>
                  <a:gd name="T54" fmla="*/ 1 w 2"/>
                  <a:gd name="T55" fmla="*/ 1 h 2"/>
                  <a:gd name="T56" fmla="*/ 1 w 2"/>
                  <a:gd name="T57" fmla="*/ 1 h 2"/>
                  <a:gd name="T58" fmla="*/ 1 w 2"/>
                  <a:gd name="T59" fmla="*/ 1 h 2"/>
                  <a:gd name="T60" fmla="*/ 1 w 2"/>
                  <a:gd name="T61" fmla="*/ 1 h 2"/>
                  <a:gd name="T62" fmla="*/ 1 w 2"/>
                  <a:gd name="T63" fmla="*/ 1 h 2"/>
                  <a:gd name="T64" fmla="*/ 0 w 2"/>
                  <a:gd name="T65" fmla="*/ 1 h 2"/>
                  <a:gd name="T66" fmla="*/ 1 w 2"/>
                  <a:gd name="T67" fmla="*/ 1 h 2"/>
                  <a:gd name="T68" fmla="*/ 1 w 2"/>
                  <a:gd name="T69" fmla="*/ 1 h 2"/>
                  <a:gd name="T70" fmla="*/ 1 w 2"/>
                  <a:gd name="T71" fmla="*/ 1 h 2"/>
                  <a:gd name="T72" fmla="*/ 1 w 2"/>
                  <a:gd name="T73" fmla="*/ 1 h 2"/>
                  <a:gd name="T74" fmla="*/ 1 w 2"/>
                  <a:gd name="T75" fmla="*/ 1 h 2"/>
                  <a:gd name="T76" fmla="*/ 1 w 2"/>
                  <a:gd name="T7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 h="2">
                    <a:moveTo>
                      <a:pt x="1" y="2"/>
                    </a:moveTo>
                    <a:cubicBezTo>
                      <a:pt x="1" y="2"/>
                      <a:pt x="1" y="2"/>
                      <a:pt x="1" y="2"/>
                    </a:cubicBezTo>
                    <a:cubicBezTo>
                      <a:pt x="1" y="2"/>
                      <a:pt x="1" y="2"/>
                      <a:pt x="1" y="2"/>
                    </a:cubicBezTo>
                    <a:cubicBezTo>
                      <a:pt x="1" y="2"/>
                      <a:pt x="1" y="2"/>
                      <a:pt x="1" y="2"/>
                    </a:cubicBezTo>
                    <a:cubicBezTo>
                      <a:pt x="1" y="2"/>
                      <a:pt x="1" y="2"/>
                      <a:pt x="1" y="2"/>
                    </a:cubicBezTo>
                    <a:cubicBezTo>
                      <a:pt x="0" y="2"/>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1"/>
                      <a:pt x="1" y="1"/>
                      <a:pt x="1" y="1"/>
                    </a:cubicBezTo>
                    <a:cubicBezTo>
                      <a:pt x="1" y="0"/>
                      <a:pt x="1" y="0"/>
                      <a:pt x="1" y="0"/>
                    </a:cubicBezTo>
                    <a:cubicBezTo>
                      <a:pt x="1" y="0"/>
                      <a:pt x="2" y="0"/>
                      <a:pt x="2" y="1"/>
                    </a:cubicBezTo>
                    <a:cubicBezTo>
                      <a:pt x="2" y="1"/>
                      <a:pt x="2" y="1"/>
                      <a:pt x="2" y="1"/>
                    </a:cubicBezTo>
                    <a:cubicBezTo>
                      <a:pt x="2" y="1"/>
                      <a:pt x="2" y="1"/>
                      <a:pt x="2" y="1"/>
                    </a:cubicBezTo>
                    <a:cubicBezTo>
                      <a:pt x="2" y="1"/>
                      <a:pt x="2" y="1"/>
                      <a:pt x="2" y="1"/>
                    </a:cubicBezTo>
                    <a:cubicBezTo>
                      <a:pt x="2" y="1"/>
                      <a:pt x="2" y="2"/>
                      <a:pt x="1" y="2"/>
                    </a:cubicBezTo>
                    <a:cubicBezTo>
                      <a:pt x="1" y="2"/>
                      <a:pt x="1" y="2"/>
                      <a:pt x="1" y="2"/>
                    </a:cubicBezTo>
                    <a:cubicBezTo>
                      <a:pt x="1" y="2"/>
                      <a:pt x="1" y="2"/>
                      <a:pt x="1" y="2"/>
                    </a:cubicBezTo>
                    <a:cubicBezTo>
                      <a:pt x="1" y="2"/>
                      <a:pt x="1" y="2"/>
                      <a:pt x="1" y="2"/>
                    </a:cubicBezTo>
                    <a:close/>
                    <a:moveTo>
                      <a:pt x="1" y="1"/>
                    </a:moveTo>
                    <a:cubicBezTo>
                      <a:pt x="1" y="1"/>
                      <a:pt x="1" y="1"/>
                      <a:pt x="1" y="1"/>
                    </a:cubicBezTo>
                    <a:cubicBezTo>
                      <a:pt x="1" y="1"/>
                      <a:pt x="1" y="1"/>
                      <a:pt x="1" y="1"/>
                    </a:cubicBezTo>
                    <a:cubicBezTo>
                      <a:pt x="1" y="1"/>
                      <a:pt x="1" y="1"/>
                      <a:pt x="1" y="1"/>
                    </a:cubicBezTo>
                    <a:close/>
                    <a:moveTo>
                      <a:pt x="1" y="1"/>
                    </a:moveTo>
                    <a:cubicBezTo>
                      <a:pt x="1" y="1"/>
                      <a:pt x="1" y="1"/>
                      <a:pt x="1" y="1"/>
                    </a:cubicBezTo>
                    <a:cubicBezTo>
                      <a:pt x="1" y="1"/>
                      <a:pt x="1" y="1"/>
                      <a:pt x="1" y="1"/>
                    </a:cubicBezTo>
                    <a:cubicBezTo>
                      <a:pt x="0" y="1"/>
                      <a:pt x="0" y="1"/>
                      <a:pt x="0" y="1"/>
                    </a:cubicBezTo>
                    <a:cubicBezTo>
                      <a:pt x="1" y="1"/>
                      <a:pt x="1" y="1"/>
                      <a:pt x="1" y="1"/>
                    </a:cubicBezTo>
                    <a:cubicBezTo>
                      <a:pt x="1" y="1"/>
                      <a:pt x="1" y="1"/>
                      <a:pt x="1" y="1"/>
                    </a:cubicBezTo>
                    <a:close/>
                    <a:moveTo>
                      <a:pt x="1" y="1"/>
                    </a:moveTo>
                    <a:cubicBezTo>
                      <a:pt x="1" y="1"/>
                      <a:pt x="1" y="1"/>
                      <a:pt x="1" y="1"/>
                    </a:cubicBezTo>
                    <a:cubicBezTo>
                      <a:pt x="1" y="1"/>
                      <a:pt x="1" y="1"/>
                      <a:pt x="1" y="1"/>
                    </a:cubicBezTo>
                    <a:cubicBezTo>
                      <a:pt x="1" y="1"/>
                      <a:pt x="1" y="1"/>
                      <a:pt x="1" y="1"/>
                    </a:cubicBezTo>
                    <a:close/>
                  </a:path>
                </a:pathLst>
              </a:custGeom>
              <a:solidFill>
                <a:srgbClr val="00B9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1" name="ïs1îḋé"/>
              <p:cNvSpPr/>
              <p:nvPr/>
            </p:nvSpPr>
            <p:spPr bwMode="auto">
              <a:xfrm>
                <a:off x="11298452" y="6489333"/>
                <a:ext cx="2716" cy="2716"/>
              </a:xfrm>
              <a:custGeom>
                <a:avLst/>
                <a:gdLst>
                  <a:gd name="T0" fmla="*/ 0 w 2"/>
                  <a:gd name="T1" fmla="*/ 2 h 2"/>
                  <a:gd name="T2" fmla="*/ 0 w 2"/>
                  <a:gd name="T3" fmla="*/ 0 h 2"/>
                  <a:gd name="T4" fmla="*/ 2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0"/>
                    </a:lnTo>
                    <a:lnTo>
                      <a:pt x="2" y="0"/>
                    </a:lnTo>
                    <a:lnTo>
                      <a:pt x="0" y="2"/>
                    </a:lnTo>
                    <a:lnTo>
                      <a:pt x="0" y="2"/>
                    </a:lnTo>
                    <a:lnTo>
                      <a:pt x="0" y="2"/>
                    </a:ln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2" name="iŝlïḓe"/>
              <p:cNvSpPr/>
              <p:nvPr/>
            </p:nvSpPr>
            <p:spPr bwMode="auto">
              <a:xfrm>
                <a:off x="10759379" y="6449955"/>
                <a:ext cx="95051" cy="78756"/>
              </a:xfrm>
              <a:custGeom>
                <a:avLst/>
                <a:gdLst>
                  <a:gd name="T0" fmla="*/ 31 w 34"/>
                  <a:gd name="T1" fmla="*/ 22 h 28"/>
                  <a:gd name="T2" fmla="*/ 34 w 34"/>
                  <a:gd name="T3" fmla="*/ 21 h 28"/>
                  <a:gd name="T4" fmla="*/ 31 w 34"/>
                  <a:gd name="T5" fmla="*/ 20 h 28"/>
                  <a:gd name="T6" fmla="*/ 26 w 34"/>
                  <a:gd name="T7" fmla="*/ 19 h 28"/>
                  <a:gd name="T8" fmla="*/ 22 w 34"/>
                  <a:gd name="T9" fmla="*/ 17 h 28"/>
                  <a:gd name="T10" fmla="*/ 19 w 34"/>
                  <a:gd name="T11" fmla="*/ 15 h 28"/>
                  <a:gd name="T12" fmla="*/ 17 w 34"/>
                  <a:gd name="T13" fmla="*/ 13 h 28"/>
                  <a:gd name="T14" fmla="*/ 17 w 34"/>
                  <a:gd name="T15" fmla="*/ 10 h 28"/>
                  <a:gd name="T16" fmla="*/ 16 w 34"/>
                  <a:gd name="T17" fmla="*/ 8 h 28"/>
                  <a:gd name="T18" fmla="*/ 19 w 34"/>
                  <a:gd name="T19" fmla="*/ 5 h 28"/>
                  <a:gd name="T20" fmla="*/ 17 w 34"/>
                  <a:gd name="T21" fmla="*/ 3 h 28"/>
                  <a:gd name="T22" fmla="*/ 12 w 34"/>
                  <a:gd name="T23" fmla="*/ 2 h 28"/>
                  <a:gd name="T24" fmla="*/ 4 w 34"/>
                  <a:gd name="T25" fmla="*/ 1 h 28"/>
                  <a:gd name="T26" fmla="*/ 3 w 34"/>
                  <a:gd name="T27" fmla="*/ 5 h 28"/>
                  <a:gd name="T28" fmla="*/ 3 w 34"/>
                  <a:gd name="T29" fmla="*/ 7 h 28"/>
                  <a:gd name="T30" fmla="*/ 2 w 34"/>
                  <a:gd name="T31" fmla="*/ 10 h 28"/>
                  <a:gd name="T32" fmla="*/ 7 w 34"/>
                  <a:gd name="T33" fmla="*/ 11 h 28"/>
                  <a:gd name="T34" fmla="*/ 8 w 34"/>
                  <a:gd name="T35" fmla="*/ 13 h 28"/>
                  <a:gd name="T36" fmla="*/ 8 w 34"/>
                  <a:gd name="T37" fmla="*/ 14 h 28"/>
                  <a:gd name="T38" fmla="*/ 9 w 34"/>
                  <a:gd name="T39" fmla="*/ 18 h 28"/>
                  <a:gd name="T40" fmla="*/ 11 w 34"/>
                  <a:gd name="T41" fmla="*/ 21 h 28"/>
                  <a:gd name="T42" fmla="*/ 14 w 34"/>
                  <a:gd name="T43" fmla="*/ 23 h 28"/>
                  <a:gd name="T44" fmla="*/ 15 w 34"/>
                  <a:gd name="T45" fmla="*/ 23 h 28"/>
                  <a:gd name="T46" fmla="*/ 16 w 34"/>
                  <a:gd name="T47" fmla="*/ 25 h 28"/>
                  <a:gd name="T48" fmla="*/ 24 w 34"/>
                  <a:gd name="T49" fmla="*/ 28 h 28"/>
                  <a:gd name="T50" fmla="*/ 26 w 34"/>
                  <a:gd name="T51" fmla="*/ 27 h 28"/>
                  <a:gd name="T52" fmla="*/ 26 w 34"/>
                  <a:gd name="T53" fmla="*/ 25 h 28"/>
                  <a:gd name="T54" fmla="*/ 29 w 34"/>
                  <a:gd name="T55" fmla="*/ 24 h 28"/>
                  <a:gd name="T56" fmla="*/ 31 w 34"/>
                  <a:gd name="T57" fmla="*/ 23 h 28"/>
                  <a:gd name="T58" fmla="*/ 31 w 34"/>
                  <a:gd name="T5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28">
                    <a:moveTo>
                      <a:pt x="31" y="22"/>
                    </a:moveTo>
                    <a:cubicBezTo>
                      <a:pt x="34" y="21"/>
                      <a:pt x="34" y="21"/>
                      <a:pt x="34" y="21"/>
                    </a:cubicBezTo>
                    <a:cubicBezTo>
                      <a:pt x="34" y="21"/>
                      <a:pt x="32" y="20"/>
                      <a:pt x="31" y="20"/>
                    </a:cubicBezTo>
                    <a:cubicBezTo>
                      <a:pt x="30" y="20"/>
                      <a:pt x="28" y="20"/>
                      <a:pt x="26" y="19"/>
                    </a:cubicBezTo>
                    <a:cubicBezTo>
                      <a:pt x="24" y="19"/>
                      <a:pt x="22" y="18"/>
                      <a:pt x="22" y="17"/>
                    </a:cubicBezTo>
                    <a:cubicBezTo>
                      <a:pt x="22" y="16"/>
                      <a:pt x="19" y="15"/>
                      <a:pt x="19" y="15"/>
                    </a:cubicBezTo>
                    <a:cubicBezTo>
                      <a:pt x="18" y="14"/>
                      <a:pt x="17" y="14"/>
                      <a:pt x="17" y="13"/>
                    </a:cubicBezTo>
                    <a:cubicBezTo>
                      <a:pt x="18" y="12"/>
                      <a:pt x="17" y="11"/>
                      <a:pt x="17" y="10"/>
                    </a:cubicBezTo>
                    <a:cubicBezTo>
                      <a:pt x="16" y="9"/>
                      <a:pt x="16" y="9"/>
                      <a:pt x="16" y="8"/>
                    </a:cubicBezTo>
                    <a:cubicBezTo>
                      <a:pt x="17" y="7"/>
                      <a:pt x="19" y="6"/>
                      <a:pt x="19" y="5"/>
                    </a:cubicBezTo>
                    <a:cubicBezTo>
                      <a:pt x="19" y="4"/>
                      <a:pt x="17" y="3"/>
                      <a:pt x="17" y="3"/>
                    </a:cubicBezTo>
                    <a:cubicBezTo>
                      <a:pt x="16" y="3"/>
                      <a:pt x="13" y="3"/>
                      <a:pt x="12" y="2"/>
                    </a:cubicBezTo>
                    <a:cubicBezTo>
                      <a:pt x="11" y="2"/>
                      <a:pt x="5" y="0"/>
                      <a:pt x="4" y="1"/>
                    </a:cubicBezTo>
                    <a:cubicBezTo>
                      <a:pt x="0" y="3"/>
                      <a:pt x="4" y="4"/>
                      <a:pt x="3" y="5"/>
                    </a:cubicBezTo>
                    <a:cubicBezTo>
                      <a:pt x="3" y="6"/>
                      <a:pt x="3" y="6"/>
                      <a:pt x="3" y="7"/>
                    </a:cubicBezTo>
                    <a:cubicBezTo>
                      <a:pt x="2" y="10"/>
                      <a:pt x="2" y="10"/>
                      <a:pt x="2" y="10"/>
                    </a:cubicBezTo>
                    <a:cubicBezTo>
                      <a:pt x="3" y="10"/>
                      <a:pt x="5" y="10"/>
                      <a:pt x="7" y="11"/>
                    </a:cubicBezTo>
                    <a:cubicBezTo>
                      <a:pt x="7" y="11"/>
                      <a:pt x="7" y="12"/>
                      <a:pt x="8" y="13"/>
                    </a:cubicBezTo>
                    <a:cubicBezTo>
                      <a:pt x="8" y="14"/>
                      <a:pt x="8" y="14"/>
                      <a:pt x="8" y="14"/>
                    </a:cubicBezTo>
                    <a:cubicBezTo>
                      <a:pt x="9" y="18"/>
                      <a:pt x="9" y="18"/>
                      <a:pt x="9" y="18"/>
                    </a:cubicBezTo>
                    <a:cubicBezTo>
                      <a:pt x="11" y="21"/>
                      <a:pt x="11" y="21"/>
                      <a:pt x="11" y="21"/>
                    </a:cubicBezTo>
                    <a:cubicBezTo>
                      <a:pt x="14" y="23"/>
                      <a:pt x="14" y="23"/>
                      <a:pt x="14" y="23"/>
                    </a:cubicBezTo>
                    <a:cubicBezTo>
                      <a:pt x="14" y="23"/>
                      <a:pt x="14" y="23"/>
                      <a:pt x="15" y="23"/>
                    </a:cubicBezTo>
                    <a:cubicBezTo>
                      <a:pt x="16" y="25"/>
                      <a:pt x="16" y="25"/>
                      <a:pt x="16" y="25"/>
                    </a:cubicBezTo>
                    <a:cubicBezTo>
                      <a:pt x="19" y="26"/>
                      <a:pt x="21" y="28"/>
                      <a:pt x="24" y="28"/>
                    </a:cubicBezTo>
                    <a:cubicBezTo>
                      <a:pt x="24" y="28"/>
                      <a:pt x="25" y="28"/>
                      <a:pt x="26" y="27"/>
                    </a:cubicBezTo>
                    <a:cubicBezTo>
                      <a:pt x="26" y="27"/>
                      <a:pt x="26" y="25"/>
                      <a:pt x="26" y="25"/>
                    </a:cubicBezTo>
                    <a:cubicBezTo>
                      <a:pt x="27" y="24"/>
                      <a:pt x="28" y="25"/>
                      <a:pt x="29" y="24"/>
                    </a:cubicBezTo>
                    <a:cubicBezTo>
                      <a:pt x="30" y="23"/>
                      <a:pt x="30" y="23"/>
                      <a:pt x="31" y="23"/>
                    </a:cubicBezTo>
                    <a:cubicBezTo>
                      <a:pt x="31" y="22"/>
                      <a:pt x="31" y="22"/>
                      <a:pt x="31" y="22"/>
                    </a:cubicBez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3" name="iṧľiḍe"/>
              <p:cNvSpPr/>
              <p:nvPr/>
            </p:nvSpPr>
            <p:spPr bwMode="auto">
              <a:xfrm>
                <a:off x="10764811" y="6449955"/>
                <a:ext cx="89619" cy="67893"/>
              </a:xfrm>
              <a:custGeom>
                <a:avLst/>
                <a:gdLst>
                  <a:gd name="T0" fmla="*/ 29 w 32"/>
                  <a:gd name="T1" fmla="*/ 22 h 24"/>
                  <a:gd name="T2" fmla="*/ 32 w 32"/>
                  <a:gd name="T3" fmla="*/ 21 h 24"/>
                  <a:gd name="T4" fmla="*/ 29 w 32"/>
                  <a:gd name="T5" fmla="*/ 20 h 24"/>
                  <a:gd name="T6" fmla="*/ 24 w 32"/>
                  <a:gd name="T7" fmla="*/ 19 h 24"/>
                  <a:gd name="T8" fmla="*/ 20 w 32"/>
                  <a:gd name="T9" fmla="*/ 17 h 24"/>
                  <a:gd name="T10" fmla="*/ 17 w 32"/>
                  <a:gd name="T11" fmla="*/ 15 h 24"/>
                  <a:gd name="T12" fmla="*/ 15 w 32"/>
                  <a:gd name="T13" fmla="*/ 13 h 24"/>
                  <a:gd name="T14" fmla="*/ 15 w 32"/>
                  <a:gd name="T15" fmla="*/ 10 h 24"/>
                  <a:gd name="T16" fmla="*/ 14 w 32"/>
                  <a:gd name="T17" fmla="*/ 8 h 24"/>
                  <a:gd name="T18" fmla="*/ 17 w 32"/>
                  <a:gd name="T19" fmla="*/ 5 h 24"/>
                  <a:gd name="T20" fmla="*/ 15 w 32"/>
                  <a:gd name="T21" fmla="*/ 3 h 24"/>
                  <a:gd name="T22" fmla="*/ 10 w 32"/>
                  <a:gd name="T23" fmla="*/ 2 h 24"/>
                  <a:gd name="T24" fmla="*/ 8 w 32"/>
                  <a:gd name="T25" fmla="*/ 2 h 24"/>
                  <a:gd name="T26" fmla="*/ 1 w 32"/>
                  <a:gd name="T27" fmla="*/ 1 h 24"/>
                  <a:gd name="T28" fmla="*/ 1 w 32"/>
                  <a:gd name="T29" fmla="*/ 5 h 24"/>
                  <a:gd name="T30" fmla="*/ 3 w 32"/>
                  <a:gd name="T31" fmla="*/ 6 h 24"/>
                  <a:gd name="T32" fmla="*/ 7 w 32"/>
                  <a:gd name="T33" fmla="*/ 6 h 24"/>
                  <a:gd name="T34" fmla="*/ 10 w 32"/>
                  <a:gd name="T35" fmla="*/ 7 h 24"/>
                  <a:gd name="T36" fmla="*/ 10 w 32"/>
                  <a:gd name="T37" fmla="*/ 13 h 24"/>
                  <a:gd name="T38" fmla="*/ 10 w 32"/>
                  <a:gd name="T39" fmla="*/ 14 h 24"/>
                  <a:gd name="T40" fmla="*/ 11 w 32"/>
                  <a:gd name="T41" fmla="*/ 16 h 24"/>
                  <a:gd name="T42" fmla="*/ 12 w 32"/>
                  <a:gd name="T43" fmla="*/ 18 h 24"/>
                  <a:gd name="T44" fmla="*/ 14 w 32"/>
                  <a:gd name="T45" fmla="*/ 18 h 24"/>
                  <a:gd name="T46" fmla="*/ 16 w 32"/>
                  <a:gd name="T47" fmla="*/ 19 h 24"/>
                  <a:gd name="T48" fmla="*/ 17 w 32"/>
                  <a:gd name="T49" fmla="*/ 21 h 24"/>
                  <a:gd name="T50" fmla="*/ 25 w 32"/>
                  <a:gd name="T51" fmla="*/ 24 h 24"/>
                  <a:gd name="T52" fmla="*/ 26 w 32"/>
                  <a:gd name="T53" fmla="*/ 24 h 24"/>
                  <a:gd name="T54" fmla="*/ 27 w 32"/>
                  <a:gd name="T55" fmla="*/ 24 h 24"/>
                  <a:gd name="T56" fmla="*/ 28 w 32"/>
                  <a:gd name="T57" fmla="*/ 23 h 24"/>
                  <a:gd name="T58" fmla="*/ 29 w 32"/>
                  <a:gd name="T5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24">
                    <a:moveTo>
                      <a:pt x="29" y="22"/>
                    </a:moveTo>
                    <a:cubicBezTo>
                      <a:pt x="32" y="21"/>
                      <a:pt x="32" y="21"/>
                      <a:pt x="32" y="21"/>
                    </a:cubicBezTo>
                    <a:cubicBezTo>
                      <a:pt x="32" y="21"/>
                      <a:pt x="30" y="20"/>
                      <a:pt x="29" y="20"/>
                    </a:cubicBezTo>
                    <a:cubicBezTo>
                      <a:pt x="28" y="20"/>
                      <a:pt x="26" y="20"/>
                      <a:pt x="24" y="19"/>
                    </a:cubicBezTo>
                    <a:cubicBezTo>
                      <a:pt x="22" y="19"/>
                      <a:pt x="20" y="18"/>
                      <a:pt x="20" y="17"/>
                    </a:cubicBezTo>
                    <a:cubicBezTo>
                      <a:pt x="20" y="16"/>
                      <a:pt x="17" y="15"/>
                      <a:pt x="17" y="15"/>
                    </a:cubicBezTo>
                    <a:cubicBezTo>
                      <a:pt x="16" y="14"/>
                      <a:pt x="15" y="14"/>
                      <a:pt x="15" y="13"/>
                    </a:cubicBezTo>
                    <a:cubicBezTo>
                      <a:pt x="16" y="12"/>
                      <a:pt x="15" y="11"/>
                      <a:pt x="15" y="10"/>
                    </a:cubicBezTo>
                    <a:cubicBezTo>
                      <a:pt x="14" y="9"/>
                      <a:pt x="14" y="9"/>
                      <a:pt x="14" y="8"/>
                    </a:cubicBezTo>
                    <a:cubicBezTo>
                      <a:pt x="15" y="7"/>
                      <a:pt x="17" y="6"/>
                      <a:pt x="17" y="5"/>
                    </a:cubicBezTo>
                    <a:cubicBezTo>
                      <a:pt x="17" y="4"/>
                      <a:pt x="15" y="3"/>
                      <a:pt x="15" y="3"/>
                    </a:cubicBezTo>
                    <a:cubicBezTo>
                      <a:pt x="14" y="3"/>
                      <a:pt x="11" y="3"/>
                      <a:pt x="10" y="2"/>
                    </a:cubicBezTo>
                    <a:cubicBezTo>
                      <a:pt x="10" y="2"/>
                      <a:pt x="9" y="2"/>
                      <a:pt x="8" y="2"/>
                    </a:cubicBezTo>
                    <a:cubicBezTo>
                      <a:pt x="7" y="2"/>
                      <a:pt x="2" y="0"/>
                      <a:pt x="1" y="1"/>
                    </a:cubicBezTo>
                    <a:cubicBezTo>
                      <a:pt x="0" y="2"/>
                      <a:pt x="2" y="5"/>
                      <a:pt x="1" y="5"/>
                    </a:cubicBezTo>
                    <a:cubicBezTo>
                      <a:pt x="3" y="6"/>
                      <a:pt x="3" y="6"/>
                      <a:pt x="3" y="6"/>
                    </a:cubicBezTo>
                    <a:cubicBezTo>
                      <a:pt x="4" y="6"/>
                      <a:pt x="6" y="6"/>
                      <a:pt x="7" y="6"/>
                    </a:cubicBezTo>
                    <a:cubicBezTo>
                      <a:pt x="8" y="6"/>
                      <a:pt x="9" y="7"/>
                      <a:pt x="10" y="7"/>
                    </a:cubicBezTo>
                    <a:cubicBezTo>
                      <a:pt x="9" y="9"/>
                      <a:pt x="10" y="11"/>
                      <a:pt x="10" y="13"/>
                    </a:cubicBezTo>
                    <a:cubicBezTo>
                      <a:pt x="10" y="14"/>
                      <a:pt x="10" y="14"/>
                      <a:pt x="10" y="14"/>
                    </a:cubicBezTo>
                    <a:cubicBezTo>
                      <a:pt x="11" y="16"/>
                      <a:pt x="11" y="16"/>
                      <a:pt x="11" y="16"/>
                    </a:cubicBezTo>
                    <a:cubicBezTo>
                      <a:pt x="12" y="18"/>
                      <a:pt x="12" y="18"/>
                      <a:pt x="12" y="18"/>
                    </a:cubicBezTo>
                    <a:cubicBezTo>
                      <a:pt x="14" y="18"/>
                      <a:pt x="14" y="18"/>
                      <a:pt x="14" y="18"/>
                    </a:cubicBezTo>
                    <a:cubicBezTo>
                      <a:pt x="14" y="19"/>
                      <a:pt x="15" y="19"/>
                      <a:pt x="16" y="19"/>
                    </a:cubicBezTo>
                    <a:cubicBezTo>
                      <a:pt x="16" y="20"/>
                      <a:pt x="17" y="21"/>
                      <a:pt x="17" y="21"/>
                    </a:cubicBezTo>
                    <a:cubicBezTo>
                      <a:pt x="20" y="23"/>
                      <a:pt x="22" y="24"/>
                      <a:pt x="25" y="24"/>
                    </a:cubicBezTo>
                    <a:cubicBezTo>
                      <a:pt x="26" y="24"/>
                      <a:pt x="26" y="24"/>
                      <a:pt x="26" y="24"/>
                    </a:cubicBezTo>
                    <a:cubicBezTo>
                      <a:pt x="27" y="24"/>
                      <a:pt x="27" y="24"/>
                      <a:pt x="27" y="24"/>
                    </a:cubicBezTo>
                    <a:cubicBezTo>
                      <a:pt x="28" y="23"/>
                      <a:pt x="28" y="23"/>
                      <a:pt x="28" y="23"/>
                    </a:cubicBezTo>
                    <a:cubicBezTo>
                      <a:pt x="29" y="22"/>
                      <a:pt x="29" y="22"/>
                      <a:pt x="29" y="22"/>
                    </a:cubicBez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4" name="îş1iḋé"/>
              <p:cNvSpPr/>
              <p:nvPr/>
            </p:nvSpPr>
            <p:spPr bwMode="auto">
              <a:xfrm>
                <a:off x="10846283" y="6428230"/>
                <a:ext cx="339467" cy="131713"/>
              </a:xfrm>
              <a:custGeom>
                <a:avLst/>
                <a:gdLst>
                  <a:gd name="T0" fmla="*/ 24 w 120"/>
                  <a:gd name="T1" fmla="*/ 39 h 47"/>
                  <a:gd name="T2" fmla="*/ 25 w 120"/>
                  <a:gd name="T3" fmla="*/ 31 h 47"/>
                  <a:gd name="T4" fmla="*/ 16 w 120"/>
                  <a:gd name="T5" fmla="*/ 32 h 47"/>
                  <a:gd name="T6" fmla="*/ 11 w 120"/>
                  <a:gd name="T7" fmla="*/ 28 h 47"/>
                  <a:gd name="T8" fmla="*/ 4 w 120"/>
                  <a:gd name="T9" fmla="*/ 29 h 47"/>
                  <a:gd name="T10" fmla="*/ 3 w 120"/>
                  <a:gd name="T11" fmla="*/ 28 h 47"/>
                  <a:gd name="T12" fmla="*/ 8 w 120"/>
                  <a:gd name="T13" fmla="*/ 27 h 47"/>
                  <a:gd name="T14" fmla="*/ 11 w 120"/>
                  <a:gd name="T15" fmla="*/ 26 h 47"/>
                  <a:gd name="T16" fmla="*/ 12 w 120"/>
                  <a:gd name="T17" fmla="*/ 26 h 47"/>
                  <a:gd name="T18" fmla="*/ 17 w 120"/>
                  <a:gd name="T19" fmla="*/ 28 h 47"/>
                  <a:gd name="T20" fmla="*/ 20 w 120"/>
                  <a:gd name="T21" fmla="*/ 30 h 47"/>
                  <a:gd name="T22" fmla="*/ 23 w 120"/>
                  <a:gd name="T23" fmla="*/ 27 h 47"/>
                  <a:gd name="T24" fmla="*/ 26 w 120"/>
                  <a:gd name="T25" fmla="*/ 30 h 47"/>
                  <a:gd name="T26" fmla="*/ 24 w 120"/>
                  <a:gd name="T27" fmla="*/ 37 h 47"/>
                  <a:gd name="T28" fmla="*/ 25 w 120"/>
                  <a:gd name="T29" fmla="*/ 41 h 47"/>
                  <a:gd name="T30" fmla="*/ 28 w 120"/>
                  <a:gd name="T31" fmla="*/ 45 h 47"/>
                  <a:gd name="T32" fmla="*/ 31 w 120"/>
                  <a:gd name="T33" fmla="*/ 39 h 47"/>
                  <a:gd name="T34" fmla="*/ 31 w 120"/>
                  <a:gd name="T35" fmla="*/ 34 h 47"/>
                  <a:gd name="T36" fmla="*/ 33 w 120"/>
                  <a:gd name="T37" fmla="*/ 30 h 47"/>
                  <a:gd name="T38" fmla="*/ 40 w 120"/>
                  <a:gd name="T39" fmla="*/ 30 h 47"/>
                  <a:gd name="T40" fmla="*/ 47 w 120"/>
                  <a:gd name="T41" fmla="*/ 29 h 47"/>
                  <a:gd name="T42" fmla="*/ 51 w 120"/>
                  <a:gd name="T43" fmla="*/ 27 h 47"/>
                  <a:gd name="T44" fmla="*/ 55 w 120"/>
                  <a:gd name="T45" fmla="*/ 25 h 47"/>
                  <a:gd name="T46" fmla="*/ 57 w 120"/>
                  <a:gd name="T47" fmla="*/ 22 h 47"/>
                  <a:gd name="T48" fmla="*/ 62 w 120"/>
                  <a:gd name="T49" fmla="*/ 24 h 47"/>
                  <a:gd name="T50" fmla="*/ 65 w 120"/>
                  <a:gd name="T51" fmla="*/ 20 h 47"/>
                  <a:gd name="T52" fmla="*/ 67 w 120"/>
                  <a:gd name="T53" fmla="*/ 22 h 47"/>
                  <a:gd name="T54" fmla="*/ 69 w 120"/>
                  <a:gd name="T55" fmla="*/ 21 h 47"/>
                  <a:gd name="T56" fmla="*/ 71 w 120"/>
                  <a:gd name="T57" fmla="*/ 20 h 47"/>
                  <a:gd name="T58" fmla="*/ 71 w 120"/>
                  <a:gd name="T59" fmla="*/ 14 h 47"/>
                  <a:gd name="T60" fmla="*/ 73 w 120"/>
                  <a:gd name="T61" fmla="*/ 12 h 47"/>
                  <a:gd name="T62" fmla="*/ 78 w 120"/>
                  <a:gd name="T63" fmla="*/ 16 h 47"/>
                  <a:gd name="T64" fmla="*/ 81 w 120"/>
                  <a:gd name="T65" fmla="*/ 15 h 47"/>
                  <a:gd name="T66" fmla="*/ 88 w 120"/>
                  <a:gd name="T67" fmla="*/ 13 h 47"/>
                  <a:gd name="T68" fmla="*/ 94 w 120"/>
                  <a:gd name="T69" fmla="*/ 12 h 47"/>
                  <a:gd name="T70" fmla="*/ 100 w 120"/>
                  <a:gd name="T71" fmla="*/ 13 h 47"/>
                  <a:gd name="T72" fmla="*/ 108 w 120"/>
                  <a:gd name="T73" fmla="*/ 8 h 47"/>
                  <a:gd name="T74" fmla="*/ 112 w 120"/>
                  <a:gd name="T75" fmla="*/ 3 h 47"/>
                  <a:gd name="T76" fmla="*/ 118 w 120"/>
                  <a:gd name="T77" fmla="*/ 0 h 47"/>
                  <a:gd name="T78" fmla="*/ 118 w 120"/>
                  <a:gd name="T79" fmla="*/ 2 h 47"/>
                  <a:gd name="T80" fmla="*/ 112 w 120"/>
                  <a:gd name="T81" fmla="*/ 7 h 47"/>
                  <a:gd name="T82" fmla="*/ 106 w 120"/>
                  <a:gd name="T83" fmla="*/ 11 h 47"/>
                  <a:gd name="T84" fmla="*/ 97 w 120"/>
                  <a:gd name="T85" fmla="*/ 13 h 47"/>
                  <a:gd name="T86" fmla="*/ 90 w 120"/>
                  <a:gd name="T87" fmla="*/ 15 h 47"/>
                  <a:gd name="T88" fmla="*/ 85 w 120"/>
                  <a:gd name="T89" fmla="*/ 15 h 47"/>
                  <a:gd name="T90" fmla="*/ 77 w 120"/>
                  <a:gd name="T91" fmla="*/ 19 h 47"/>
                  <a:gd name="T92" fmla="*/ 72 w 120"/>
                  <a:gd name="T93" fmla="*/ 15 h 47"/>
                  <a:gd name="T94" fmla="*/ 71 w 120"/>
                  <a:gd name="T95" fmla="*/ 22 h 47"/>
                  <a:gd name="T96" fmla="*/ 69 w 120"/>
                  <a:gd name="T97" fmla="*/ 26 h 47"/>
                  <a:gd name="T98" fmla="*/ 66 w 120"/>
                  <a:gd name="T99" fmla="*/ 23 h 47"/>
                  <a:gd name="T100" fmla="*/ 63 w 120"/>
                  <a:gd name="T101" fmla="*/ 25 h 47"/>
                  <a:gd name="T102" fmla="*/ 54 w 120"/>
                  <a:gd name="T103" fmla="*/ 27 h 47"/>
                  <a:gd name="T104" fmla="*/ 49 w 120"/>
                  <a:gd name="T105" fmla="*/ 30 h 47"/>
                  <a:gd name="T106" fmla="*/ 42 w 120"/>
                  <a:gd name="T107" fmla="*/ 31 h 47"/>
                  <a:gd name="T108" fmla="*/ 33 w 120"/>
                  <a:gd name="T109" fmla="*/ 34 h 47"/>
                  <a:gd name="T110" fmla="*/ 30 w 120"/>
                  <a:gd name="T111" fmla="*/ 37 h 47"/>
                  <a:gd name="T112" fmla="*/ 34 w 120"/>
                  <a:gd name="T113" fmla="*/ 44 h 47"/>
                  <a:gd name="T114" fmla="*/ 27 w 120"/>
                  <a:gd name="T115" fmla="*/ 44 h 47"/>
                  <a:gd name="T116" fmla="*/ 25 w 120"/>
                  <a:gd name="T117" fmla="*/ 30 h 47"/>
                  <a:gd name="T118" fmla="*/ 87 w 120"/>
                  <a:gd name="T119" fmla="*/ 14 h 47"/>
                  <a:gd name="T120" fmla="*/ 72 w 120"/>
                  <a:gd name="T1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47">
                    <a:moveTo>
                      <a:pt x="27" y="47"/>
                    </a:moveTo>
                    <a:cubicBezTo>
                      <a:pt x="26" y="46"/>
                      <a:pt x="26" y="45"/>
                      <a:pt x="26" y="45"/>
                    </a:cubicBezTo>
                    <a:cubicBezTo>
                      <a:pt x="26" y="45"/>
                      <a:pt x="26" y="45"/>
                      <a:pt x="26" y="45"/>
                    </a:cubicBezTo>
                    <a:cubicBezTo>
                      <a:pt x="26" y="45"/>
                      <a:pt x="25" y="45"/>
                      <a:pt x="25" y="44"/>
                    </a:cubicBezTo>
                    <a:cubicBezTo>
                      <a:pt x="25" y="44"/>
                      <a:pt x="25" y="44"/>
                      <a:pt x="25" y="44"/>
                    </a:cubicBezTo>
                    <a:cubicBezTo>
                      <a:pt x="25" y="44"/>
                      <a:pt x="25" y="44"/>
                      <a:pt x="25" y="44"/>
                    </a:cubicBezTo>
                    <a:cubicBezTo>
                      <a:pt x="25" y="44"/>
                      <a:pt x="25" y="44"/>
                      <a:pt x="25" y="44"/>
                    </a:cubicBezTo>
                    <a:cubicBezTo>
                      <a:pt x="25" y="44"/>
                      <a:pt x="25" y="43"/>
                      <a:pt x="26" y="43"/>
                    </a:cubicBezTo>
                    <a:cubicBezTo>
                      <a:pt x="26" y="43"/>
                      <a:pt x="26" y="43"/>
                      <a:pt x="26" y="43"/>
                    </a:cubicBezTo>
                    <a:cubicBezTo>
                      <a:pt x="25" y="43"/>
                      <a:pt x="25" y="43"/>
                      <a:pt x="25" y="43"/>
                    </a:cubicBezTo>
                    <a:cubicBezTo>
                      <a:pt x="25" y="43"/>
                      <a:pt x="25" y="43"/>
                      <a:pt x="25" y="43"/>
                    </a:cubicBezTo>
                    <a:cubicBezTo>
                      <a:pt x="25" y="43"/>
                      <a:pt x="25" y="42"/>
                      <a:pt x="25" y="42"/>
                    </a:cubicBezTo>
                    <a:cubicBezTo>
                      <a:pt x="25" y="42"/>
                      <a:pt x="25" y="42"/>
                      <a:pt x="25" y="42"/>
                    </a:cubicBezTo>
                    <a:cubicBezTo>
                      <a:pt x="24" y="42"/>
                      <a:pt x="25" y="42"/>
                      <a:pt x="24" y="42"/>
                    </a:cubicBezTo>
                    <a:cubicBezTo>
                      <a:pt x="24" y="42"/>
                      <a:pt x="24" y="42"/>
                      <a:pt x="24" y="42"/>
                    </a:cubicBezTo>
                    <a:cubicBezTo>
                      <a:pt x="24" y="41"/>
                      <a:pt x="24" y="41"/>
                      <a:pt x="24" y="41"/>
                    </a:cubicBezTo>
                    <a:cubicBezTo>
                      <a:pt x="24" y="41"/>
                      <a:pt x="24" y="41"/>
                      <a:pt x="24" y="41"/>
                    </a:cubicBezTo>
                    <a:cubicBezTo>
                      <a:pt x="24" y="40"/>
                      <a:pt x="24" y="40"/>
                      <a:pt x="24" y="40"/>
                    </a:cubicBezTo>
                    <a:cubicBezTo>
                      <a:pt x="24" y="40"/>
                      <a:pt x="24" y="40"/>
                      <a:pt x="24" y="40"/>
                    </a:cubicBezTo>
                    <a:cubicBezTo>
                      <a:pt x="24" y="39"/>
                      <a:pt x="24" y="39"/>
                      <a:pt x="24" y="39"/>
                    </a:cubicBezTo>
                    <a:cubicBezTo>
                      <a:pt x="24" y="39"/>
                      <a:pt x="24" y="39"/>
                      <a:pt x="24" y="39"/>
                    </a:cubicBezTo>
                    <a:cubicBezTo>
                      <a:pt x="23" y="39"/>
                      <a:pt x="23" y="38"/>
                      <a:pt x="23" y="37"/>
                    </a:cubicBezTo>
                    <a:cubicBezTo>
                      <a:pt x="23" y="37"/>
                      <a:pt x="23" y="37"/>
                      <a:pt x="23" y="37"/>
                    </a:cubicBezTo>
                    <a:cubicBezTo>
                      <a:pt x="23" y="37"/>
                      <a:pt x="23" y="37"/>
                      <a:pt x="23" y="36"/>
                    </a:cubicBezTo>
                    <a:cubicBezTo>
                      <a:pt x="23" y="36"/>
                      <a:pt x="23" y="36"/>
                      <a:pt x="23" y="36"/>
                    </a:cubicBezTo>
                    <a:cubicBezTo>
                      <a:pt x="23" y="36"/>
                      <a:pt x="23" y="36"/>
                      <a:pt x="23" y="35"/>
                    </a:cubicBezTo>
                    <a:cubicBezTo>
                      <a:pt x="23" y="35"/>
                      <a:pt x="23" y="35"/>
                      <a:pt x="23" y="35"/>
                    </a:cubicBezTo>
                    <a:cubicBezTo>
                      <a:pt x="23" y="34"/>
                      <a:pt x="24" y="34"/>
                      <a:pt x="24" y="33"/>
                    </a:cubicBezTo>
                    <a:cubicBezTo>
                      <a:pt x="24" y="33"/>
                      <a:pt x="24" y="33"/>
                      <a:pt x="24" y="33"/>
                    </a:cubicBezTo>
                    <a:cubicBezTo>
                      <a:pt x="24" y="33"/>
                      <a:pt x="24" y="33"/>
                      <a:pt x="24" y="32"/>
                    </a:cubicBezTo>
                    <a:cubicBezTo>
                      <a:pt x="24" y="32"/>
                      <a:pt x="24" y="32"/>
                      <a:pt x="24" y="32"/>
                    </a:cubicBezTo>
                    <a:cubicBezTo>
                      <a:pt x="25" y="31"/>
                      <a:pt x="26" y="31"/>
                      <a:pt x="26" y="31"/>
                    </a:cubicBezTo>
                    <a:cubicBezTo>
                      <a:pt x="26" y="31"/>
                      <a:pt x="26" y="31"/>
                      <a:pt x="26" y="31"/>
                    </a:cubicBezTo>
                    <a:cubicBezTo>
                      <a:pt x="26" y="31"/>
                      <a:pt x="26" y="31"/>
                      <a:pt x="26" y="31"/>
                    </a:cubicBezTo>
                    <a:cubicBezTo>
                      <a:pt x="26" y="31"/>
                      <a:pt x="26" y="31"/>
                      <a:pt x="26" y="31"/>
                    </a:cubicBezTo>
                    <a:cubicBezTo>
                      <a:pt x="26" y="31"/>
                      <a:pt x="26" y="31"/>
                      <a:pt x="26" y="31"/>
                    </a:cubicBezTo>
                    <a:cubicBezTo>
                      <a:pt x="26" y="31"/>
                      <a:pt x="26" y="31"/>
                      <a:pt x="26" y="31"/>
                    </a:cubicBezTo>
                    <a:cubicBezTo>
                      <a:pt x="26" y="31"/>
                      <a:pt x="26" y="31"/>
                      <a:pt x="26" y="31"/>
                    </a:cubicBezTo>
                    <a:cubicBezTo>
                      <a:pt x="26" y="31"/>
                      <a:pt x="26" y="31"/>
                      <a:pt x="26" y="31"/>
                    </a:cubicBezTo>
                    <a:cubicBezTo>
                      <a:pt x="26" y="31"/>
                      <a:pt x="25" y="31"/>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3" y="30"/>
                      <a:pt x="23" y="30"/>
                      <a:pt x="23" y="29"/>
                    </a:cubicBezTo>
                    <a:cubicBezTo>
                      <a:pt x="23" y="29"/>
                      <a:pt x="23" y="29"/>
                      <a:pt x="23" y="29"/>
                    </a:cubicBezTo>
                    <a:cubicBezTo>
                      <a:pt x="23" y="29"/>
                      <a:pt x="23" y="29"/>
                      <a:pt x="23" y="29"/>
                    </a:cubicBezTo>
                    <a:cubicBezTo>
                      <a:pt x="23" y="29"/>
                      <a:pt x="23" y="29"/>
                      <a:pt x="23" y="29"/>
                    </a:cubicBezTo>
                    <a:cubicBezTo>
                      <a:pt x="23" y="30"/>
                      <a:pt x="21" y="31"/>
                      <a:pt x="21" y="31"/>
                    </a:cubicBezTo>
                    <a:cubicBezTo>
                      <a:pt x="21" y="31"/>
                      <a:pt x="21" y="31"/>
                      <a:pt x="21" y="31"/>
                    </a:cubicBezTo>
                    <a:cubicBezTo>
                      <a:pt x="20" y="31"/>
                      <a:pt x="20" y="31"/>
                      <a:pt x="20" y="31"/>
                    </a:cubicBezTo>
                    <a:cubicBezTo>
                      <a:pt x="20" y="31"/>
                      <a:pt x="20" y="31"/>
                      <a:pt x="20" y="31"/>
                    </a:cubicBezTo>
                    <a:cubicBezTo>
                      <a:pt x="19" y="31"/>
                      <a:pt x="19" y="31"/>
                      <a:pt x="19" y="31"/>
                    </a:cubicBezTo>
                    <a:cubicBezTo>
                      <a:pt x="19" y="31"/>
                      <a:pt x="19" y="31"/>
                      <a:pt x="19" y="31"/>
                    </a:cubicBezTo>
                    <a:cubicBezTo>
                      <a:pt x="19" y="31"/>
                      <a:pt x="19" y="31"/>
                      <a:pt x="19" y="31"/>
                    </a:cubicBezTo>
                    <a:cubicBezTo>
                      <a:pt x="19" y="31"/>
                      <a:pt x="19" y="31"/>
                      <a:pt x="19" y="31"/>
                    </a:cubicBezTo>
                    <a:cubicBezTo>
                      <a:pt x="18" y="32"/>
                      <a:pt x="18" y="32"/>
                      <a:pt x="17" y="32"/>
                    </a:cubicBezTo>
                    <a:cubicBezTo>
                      <a:pt x="17" y="32"/>
                      <a:pt x="17" y="32"/>
                      <a:pt x="17" y="32"/>
                    </a:cubicBezTo>
                    <a:cubicBezTo>
                      <a:pt x="17" y="32"/>
                      <a:pt x="17" y="32"/>
                      <a:pt x="16" y="32"/>
                    </a:cubicBezTo>
                    <a:cubicBezTo>
                      <a:pt x="16" y="32"/>
                      <a:pt x="16" y="32"/>
                      <a:pt x="16" y="32"/>
                    </a:cubicBezTo>
                    <a:cubicBezTo>
                      <a:pt x="16" y="32"/>
                      <a:pt x="15" y="31"/>
                      <a:pt x="15" y="30"/>
                    </a:cubicBezTo>
                    <a:cubicBezTo>
                      <a:pt x="15" y="30"/>
                      <a:pt x="15" y="30"/>
                      <a:pt x="15" y="30"/>
                    </a:cubicBezTo>
                    <a:cubicBezTo>
                      <a:pt x="15" y="30"/>
                      <a:pt x="16" y="30"/>
                      <a:pt x="16" y="29"/>
                    </a:cubicBezTo>
                    <a:cubicBezTo>
                      <a:pt x="16" y="29"/>
                      <a:pt x="16" y="29"/>
                      <a:pt x="16" y="29"/>
                    </a:cubicBezTo>
                    <a:cubicBezTo>
                      <a:pt x="16" y="29"/>
                      <a:pt x="16" y="29"/>
                      <a:pt x="15" y="29"/>
                    </a:cubicBezTo>
                    <a:cubicBezTo>
                      <a:pt x="15" y="29"/>
                      <a:pt x="15" y="29"/>
                      <a:pt x="15" y="29"/>
                    </a:cubicBezTo>
                    <a:cubicBezTo>
                      <a:pt x="15" y="29"/>
                      <a:pt x="15" y="29"/>
                      <a:pt x="15" y="29"/>
                    </a:cubicBezTo>
                    <a:cubicBezTo>
                      <a:pt x="15" y="29"/>
                      <a:pt x="15" y="29"/>
                      <a:pt x="15" y="29"/>
                    </a:cubicBezTo>
                    <a:cubicBezTo>
                      <a:pt x="15" y="29"/>
                      <a:pt x="15" y="29"/>
                      <a:pt x="15" y="29"/>
                    </a:cubicBezTo>
                    <a:cubicBezTo>
                      <a:pt x="15" y="29"/>
                      <a:pt x="15" y="29"/>
                      <a:pt x="15" y="29"/>
                    </a:cubicBezTo>
                    <a:cubicBezTo>
                      <a:pt x="15" y="29"/>
                      <a:pt x="14" y="29"/>
                      <a:pt x="14" y="29"/>
                    </a:cubicBezTo>
                    <a:cubicBezTo>
                      <a:pt x="14" y="29"/>
                      <a:pt x="14" y="29"/>
                      <a:pt x="14" y="29"/>
                    </a:cubicBezTo>
                    <a:cubicBezTo>
                      <a:pt x="13" y="29"/>
                      <a:pt x="13" y="29"/>
                      <a:pt x="13" y="29"/>
                    </a:cubicBezTo>
                    <a:cubicBezTo>
                      <a:pt x="13" y="29"/>
                      <a:pt x="13" y="29"/>
                      <a:pt x="13" y="29"/>
                    </a:cubicBezTo>
                    <a:cubicBezTo>
                      <a:pt x="12" y="29"/>
                      <a:pt x="12" y="29"/>
                      <a:pt x="12" y="29"/>
                    </a:cubicBezTo>
                    <a:cubicBezTo>
                      <a:pt x="11" y="29"/>
                      <a:pt x="11" y="28"/>
                      <a:pt x="11" y="28"/>
                    </a:cubicBezTo>
                    <a:cubicBezTo>
                      <a:pt x="11" y="28"/>
                      <a:pt x="11" y="28"/>
                      <a:pt x="11" y="28"/>
                    </a:cubicBezTo>
                    <a:cubicBezTo>
                      <a:pt x="11" y="28"/>
                      <a:pt x="11" y="28"/>
                      <a:pt x="11" y="28"/>
                    </a:cubicBezTo>
                    <a:cubicBezTo>
                      <a:pt x="11" y="28"/>
                      <a:pt x="11" y="28"/>
                      <a:pt x="11" y="28"/>
                    </a:cubicBezTo>
                    <a:cubicBezTo>
                      <a:pt x="11" y="28"/>
                      <a:pt x="11" y="28"/>
                      <a:pt x="11" y="28"/>
                    </a:cubicBezTo>
                    <a:cubicBezTo>
                      <a:pt x="11" y="28"/>
                      <a:pt x="11" y="28"/>
                      <a:pt x="11" y="28"/>
                    </a:cubicBezTo>
                    <a:cubicBezTo>
                      <a:pt x="10" y="27"/>
                      <a:pt x="10" y="27"/>
                      <a:pt x="10" y="27"/>
                    </a:cubicBezTo>
                    <a:cubicBezTo>
                      <a:pt x="10" y="27"/>
                      <a:pt x="10" y="27"/>
                      <a:pt x="10" y="27"/>
                    </a:cubicBezTo>
                    <a:cubicBezTo>
                      <a:pt x="10" y="27"/>
                      <a:pt x="10" y="28"/>
                      <a:pt x="10" y="28"/>
                    </a:cubicBezTo>
                    <a:cubicBezTo>
                      <a:pt x="10" y="28"/>
                      <a:pt x="10" y="28"/>
                      <a:pt x="10" y="28"/>
                    </a:cubicBezTo>
                    <a:cubicBezTo>
                      <a:pt x="10" y="28"/>
                      <a:pt x="10" y="28"/>
                      <a:pt x="10" y="28"/>
                    </a:cubicBezTo>
                    <a:cubicBezTo>
                      <a:pt x="10" y="28"/>
                      <a:pt x="10" y="28"/>
                      <a:pt x="10" y="28"/>
                    </a:cubicBezTo>
                    <a:cubicBezTo>
                      <a:pt x="10" y="29"/>
                      <a:pt x="9" y="29"/>
                      <a:pt x="9" y="30"/>
                    </a:cubicBezTo>
                    <a:cubicBezTo>
                      <a:pt x="9" y="30"/>
                      <a:pt x="9" y="30"/>
                      <a:pt x="9" y="30"/>
                    </a:cubicBezTo>
                    <a:cubicBezTo>
                      <a:pt x="9" y="30"/>
                      <a:pt x="9" y="30"/>
                      <a:pt x="8" y="30"/>
                    </a:cubicBezTo>
                    <a:cubicBezTo>
                      <a:pt x="8" y="30"/>
                      <a:pt x="8" y="30"/>
                      <a:pt x="8" y="30"/>
                    </a:cubicBezTo>
                    <a:cubicBezTo>
                      <a:pt x="8" y="29"/>
                      <a:pt x="7" y="29"/>
                      <a:pt x="7" y="29"/>
                    </a:cubicBezTo>
                    <a:cubicBezTo>
                      <a:pt x="7" y="29"/>
                      <a:pt x="7" y="29"/>
                      <a:pt x="7" y="29"/>
                    </a:cubicBezTo>
                    <a:cubicBezTo>
                      <a:pt x="7" y="30"/>
                      <a:pt x="6" y="30"/>
                      <a:pt x="6" y="30"/>
                    </a:cubicBezTo>
                    <a:cubicBezTo>
                      <a:pt x="6" y="30"/>
                      <a:pt x="6" y="30"/>
                      <a:pt x="6" y="30"/>
                    </a:cubicBezTo>
                    <a:cubicBezTo>
                      <a:pt x="6" y="30"/>
                      <a:pt x="6" y="30"/>
                      <a:pt x="6" y="30"/>
                    </a:cubicBezTo>
                    <a:cubicBezTo>
                      <a:pt x="5" y="30"/>
                      <a:pt x="5" y="30"/>
                      <a:pt x="5" y="30"/>
                    </a:cubicBezTo>
                    <a:cubicBezTo>
                      <a:pt x="5" y="30"/>
                      <a:pt x="5" y="30"/>
                      <a:pt x="4" y="29"/>
                    </a:cubicBezTo>
                    <a:cubicBezTo>
                      <a:pt x="4" y="29"/>
                      <a:pt x="4" y="29"/>
                      <a:pt x="4" y="29"/>
                    </a:cubicBezTo>
                    <a:cubicBezTo>
                      <a:pt x="4" y="30"/>
                      <a:pt x="3" y="30"/>
                      <a:pt x="3" y="30"/>
                    </a:cubicBezTo>
                    <a:cubicBezTo>
                      <a:pt x="3" y="30"/>
                      <a:pt x="3" y="30"/>
                      <a:pt x="3" y="30"/>
                    </a:cubicBezTo>
                    <a:cubicBezTo>
                      <a:pt x="3" y="30"/>
                      <a:pt x="3" y="30"/>
                      <a:pt x="3" y="30"/>
                    </a:cubicBezTo>
                    <a:cubicBezTo>
                      <a:pt x="3" y="30"/>
                      <a:pt x="3" y="30"/>
                      <a:pt x="3" y="30"/>
                    </a:cubicBezTo>
                    <a:cubicBezTo>
                      <a:pt x="2" y="30"/>
                      <a:pt x="2" y="30"/>
                      <a:pt x="2" y="30"/>
                    </a:cubicBezTo>
                    <a:cubicBezTo>
                      <a:pt x="2" y="30"/>
                      <a:pt x="2" y="30"/>
                      <a:pt x="2" y="30"/>
                    </a:cubicBezTo>
                    <a:cubicBezTo>
                      <a:pt x="1" y="30"/>
                      <a:pt x="1" y="30"/>
                      <a:pt x="1" y="30"/>
                    </a:cubicBezTo>
                    <a:cubicBezTo>
                      <a:pt x="1" y="30"/>
                      <a:pt x="1" y="30"/>
                      <a:pt x="1" y="30"/>
                    </a:cubicBezTo>
                    <a:cubicBezTo>
                      <a:pt x="1" y="30"/>
                      <a:pt x="0" y="30"/>
                      <a:pt x="0" y="30"/>
                    </a:cubicBezTo>
                    <a:cubicBezTo>
                      <a:pt x="0" y="30"/>
                      <a:pt x="0" y="30"/>
                      <a:pt x="0" y="30"/>
                    </a:cubicBezTo>
                    <a:cubicBezTo>
                      <a:pt x="1" y="29"/>
                      <a:pt x="1" y="29"/>
                      <a:pt x="1" y="29"/>
                    </a:cubicBezTo>
                    <a:cubicBezTo>
                      <a:pt x="1" y="29"/>
                      <a:pt x="1" y="29"/>
                      <a:pt x="1" y="29"/>
                    </a:cubicBezTo>
                    <a:cubicBezTo>
                      <a:pt x="1" y="29"/>
                      <a:pt x="1" y="29"/>
                      <a:pt x="1" y="29"/>
                    </a:cubicBezTo>
                    <a:cubicBezTo>
                      <a:pt x="1" y="29"/>
                      <a:pt x="2" y="29"/>
                      <a:pt x="1" y="29"/>
                    </a:cubicBezTo>
                    <a:cubicBezTo>
                      <a:pt x="1" y="29"/>
                      <a:pt x="1" y="29"/>
                      <a:pt x="1" y="29"/>
                    </a:cubicBezTo>
                    <a:cubicBezTo>
                      <a:pt x="2" y="29"/>
                      <a:pt x="2" y="29"/>
                      <a:pt x="2" y="29"/>
                    </a:cubicBezTo>
                    <a:cubicBezTo>
                      <a:pt x="2" y="29"/>
                      <a:pt x="2" y="29"/>
                      <a:pt x="2" y="29"/>
                    </a:cubicBezTo>
                    <a:cubicBezTo>
                      <a:pt x="2" y="29"/>
                      <a:pt x="3" y="28"/>
                      <a:pt x="3" y="28"/>
                    </a:cubicBezTo>
                    <a:cubicBezTo>
                      <a:pt x="3" y="28"/>
                      <a:pt x="3" y="28"/>
                      <a:pt x="3" y="28"/>
                    </a:cubicBezTo>
                    <a:cubicBezTo>
                      <a:pt x="3" y="28"/>
                      <a:pt x="3" y="28"/>
                      <a:pt x="3" y="28"/>
                    </a:cubicBezTo>
                    <a:cubicBezTo>
                      <a:pt x="3" y="28"/>
                      <a:pt x="3" y="28"/>
                      <a:pt x="3" y="28"/>
                    </a:cubicBezTo>
                    <a:cubicBezTo>
                      <a:pt x="3" y="28"/>
                      <a:pt x="4" y="28"/>
                      <a:pt x="4" y="28"/>
                    </a:cubicBezTo>
                    <a:cubicBezTo>
                      <a:pt x="4" y="28"/>
                      <a:pt x="4" y="28"/>
                      <a:pt x="4" y="28"/>
                    </a:cubicBezTo>
                    <a:cubicBezTo>
                      <a:pt x="4" y="28"/>
                      <a:pt x="4" y="28"/>
                      <a:pt x="4" y="27"/>
                    </a:cubicBezTo>
                    <a:cubicBezTo>
                      <a:pt x="4" y="27"/>
                      <a:pt x="4" y="27"/>
                      <a:pt x="4" y="27"/>
                    </a:cubicBezTo>
                    <a:cubicBezTo>
                      <a:pt x="5" y="27"/>
                      <a:pt x="5" y="27"/>
                      <a:pt x="5" y="27"/>
                    </a:cubicBezTo>
                    <a:cubicBezTo>
                      <a:pt x="5" y="27"/>
                      <a:pt x="5" y="27"/>
                      <a:pt x="5" y="27"/>
                    </a:cubicBezTo>
                    <a:cubicBezTo>
                      <a:pt x="6" y="27"/>
                      <a:pt x="6" y="27"/>
                      <a:pt x="6" y="28"/>
                    </a:cubicBezTo>
                    <a:cubicBezTo>
                      <a:pt x="6" y="28"/>
                      <a:pt x="6" y="28"/>
                      <a:pt x="6" y="28"/>
                    </a:cubicBezTo>
                    <a:cubicBezTo>
                      <a:pt x="6" y="27"/>
                      <a:pt x="7" y="27"/>
                      <a:pt x="7" y="27"/>
                    </a:cubicBezTo>
                    <a:cubicBezTo>
                      <a:pt x="7" y="27"/>
                      <a:pt x="7" y="27"/>
                      <a:pt x="7" y="27"/>
                    </a:cubicBezTo>
                    <a:cubicBezTo>
                      <a:pt x="7" y="27"/>
                      <a:pt x="7" y="27"/>
                      <a:pt x="7" y="27"/>
                    </a:cubicBezTo>
                    <a:cubicBezTo>
                      <a:pt x="7" y="27"/>
                      <a:pt x="7" y="27"/>
                      <a:pt x="7" y="27"/>
                    </a:cubicBezTo>
                    <a:cubicBezTo>
                      <a:pt x="7" y="27"/>
                      <a:pt x="7" y="27"/>
                      <a:pt x="7" y="27"/>
                    </a:cubicBezTo>
                    <a:cubicBezTo>
                      <a:pt x="7" y="27"/>
                      <a:pt x="7" y="27"/>
                      <a:pt x="7" y="27"/>
                    </a:cubicBezTo>
                    <a:cubicBezTo>
                      <a:pt x="7" y="27"/>
                      <a:pt x="7" y="27"/>
                      <a:pt x="7" y="27"/>
                    </a:cubicBezTo>
                    <a:cubicBezTo>
                      <a:pt x="7" y="27"/>
                      <a:pt x="7" y="27"/>
                      <a:pt x="7" y="27"/>
                    </a:cubicBezTo>
                    <a:cubicBezTo>
                      <a:pt x="7" y="27"/>
                      <a:pt x="7" y="27"/>
                      <a:pt x="8" y="27"/>
                    </a:cubicBezTo>
                    <a:cubicBezTo>
                      <a:pt x="8" y="27"/>
                      <a:pt x="8" y="27"/>
                      <a:pt x="8" y="27"/>
                    </a:cubicBezTo>
                    <a:cubicBezTo>
                      <a:pt x="8" y="27"/>
                      <a:pt x="8" y="27"/>
                      <a:pt x="8" y="27"/>
                    </a:cubicBezTo>
                    <a:cubicBezTo>
                      <a:pt x="8" y="27"/>
                      <a:pt x="8" y="27"/>
                      <a:pt x="8" y="27"/>
                    </a:cubicBezTo>
                    <a:cubicBezTo>
                      <a:pt x="9" y="27"/>
                      <a:pt x="9" y="28"/>
                      <a:pt x="9" y="28"/>
                    </a:cubicBezTo>
                    <a:cubicBezTo>
                      <a:pt x="9" y="28"/>
                      <a:pt x="9" y="28"/>
                      <a:pt x="9" y="28"/>
                    </a:cubicBezTo>
                    <a:cubicBezTo>
                      <a:pt x="9" y="28"/>
                      <a:pt x="9" y="28"/>
                      <a:pt x="9" y="28"/>
                    </a:cubicBezTo>
                    <a:cubicBezTo>
                      <a:pt x="9" y="28"/>
                      <a:pt x="9" y="28"/>
                      <a:pt x="9" y="28"/>
                    </a:cubicBezTo>
                    <a:cubicBezTo>
                      <a:pt x="9" y="28"/>
                      <a:pt x="9" y="28"/>
                      <a:pt x="9" y="28"/>
                    </a:cubicBezTo>
                    <a:cubicBezTo>
                      <a:pt x="9" y="28"/>
                      <a:pt x="9" y="28"/>
                      <a:pt x="9" y="28"/>
                    </a:cubicBezTo>
                    <a:cubicBezTo>
                      <a:pt x="9" y="28"/>
                      <a:pt x="9" y="27"/>
                      <a:pt x="9" y="27"/>
                    </a:cubicBezTo>
                    <a:cubicBezTo>
                      <a:pt x="9" y="27"/>
                      <a:pt x="9" y="27"/>
                      <a:pt x="9" y="27"/>
                    </a:cubicBezTo>
                    <a:cubicBezTo>
                      <a:pt x="9" y="27"/>
                      <a:pt x="8" y="26"/>
                      <a:pt x="8" y="26"/>
                    </a:cubicBezTo>
                    <a:cubicBezTo>
                      <a:pt x="8" y="26"/>
                      <a:pt x="8" y="26"/>
                      <a:pt x="8" y="26"/>
                    </a:cubicBezTo>
                    <a:cubicBezTo>
                      <a:pt x="8" y="26"/>
                      <a:pt x="8" y="26"/>
                      <a:pt x="8" y="26"/>
                    </a:cubicBezTo>
                    <a:cubicBezTo>
                      <a:pt x="8" y="26"/>
                      <a:pt x="8" y="26"/>
                      <a:pt x="8" y="26"/>
                    </a:cubicBezTo>
                    <a:cubicBezTo>
                      <a:pt x="8" y="26"/>
                      <a:pt x="8" y="25"/>
                      <a:pt x="9" y="25"/>
                    </a:cubicBezTo>
                    <a:cubicBezTo>
                      <a:pt x="9" y="25"/>
                      <a:pt x="9" y="25"/>
                      <a:pt x="9" y="25"/>
                    </a:cubicBezTo>
                    <a:cubicBezTo>
                      <a:pt x="9" y="25"/>
                      <a:pt x="8" y="24"/>
                      <a:pt x="9" y="24"/>
                    </a:cubicBezTo>
                    <a:cubicBezTo>
                      <a:pt x="9" y="24"/>
                      <a:pt x="9" y="24"/>
                      <a:pt x="9" y="24"/>
                    </a:cubicBezTo>
                    <a:cubicBezTo>
                      <a:pt x="10" y="24"/>
                      <a:pt x="10" y="24"/>
                      <a:pt x="10" y="24"/>
                    </a:cubicBezTo>
                    <a:cubicBezTo>
                      <a:pt x="10" y="24"/>
                      <a:pt x="10" y="24"/>
                      <a:pt x="10" y="24"/>
                    </a:cubicBezTo>
                    <a:cubicBezTo>
                      <a:pt x="11" y="24"/>
                      <a:pt x="11" y="25"/>
                      <a:pt x="11" y="26"/>
                    </a:cubicBezTo>
                    <a:cubicBezTo>
                      <a:pt x="11" y="26"/>
                      <a:pt x="11" y="26"/>
                      <a:pt x="11" y="26"/>
                    </a:cubicBezTo>
                    <a:cubicBezTo>
                      <a:pt x="11" y="26"/>
                      <a:pt x="11" y="26"/>
                      <a:pt x="11" y="26"/>
                    </a:cubicBezTo>
                    <a:cubicBezTo>
                      <a:pt x="11" y="26"/>
                      <a:pt x="11" y="26"/>
                      <a:pt x="11" y="26"/>
                    </a:cubicBezTo>
                    <a:cubicBezTo>
                      <a:pt x="11" y="26"/>
                      <a:pt x="11" y="26"/>
                      <a:pt x="12" y="26"/>
                    </a:cubicBezTo>
                    <a:cubicBezTo>
                      <a:pt x="12" y="26"/>
                      <a:pt x="12" y="26"/>
                      <a:pt x="12" y="26"/>
                    </a:cubicBezTo>
                    <a:cubicBezTo>
                      <a:pt x="12" y="27"/>
                      <a:pt x="12" y="27"/>
                      <a:pt x="12" y="27"/>
                    </a:cubicBezTo>
                    <a:cubicBezTo>
                      <a:pt x="12" y="27"/>
                      <a:pt x="12" y="27"/>
                      <a:pt x="12" y="27"/>
                    </a:cubicBezTo>
                    <a:cubicBezTo>
                      <a:pt x="12" y="28"/>
                      <a:pt x="13" y="28"/>
                      <a:pt x="13" y="28"/>
                    </a:cubicBezTo>
                    <a:cubicBezTo>
                      <a:pt x="13" y="28"/>
                      <a:pt x="13" y="28"/>
                      <a:pt x="13" y="28"/>
                    </a:cubicBezTo>
                    <a:cubicBezTo>
                      <a:pt x="13" y="28"/>
                      <a:pt x="13" y="28"/>
                      <a:pt x="13" y="28"/>
                    </a:cubicBezTo>
                    <a:cubicBezTo>
                      <a:pt x="13" y="28"/>
                      <a:pt x="13" y="28"/>
                      <a:pt x="13" y="28"/>
                    </a:cubicBezTo>
                    <a:cubicBezTo>
                      <a:pt x="13" y="28"/>
                      <a:pt x="13" y="27"/>
                      <a:pt x="12" y="27"/>
                    </a:cubicBezTo>
                    <a:cubicBezTo>
                      <a:pt x="12" y="27"/>
                      <a:pt x="12" y="27"/>
                      <a:pt x="12" y="27"/>
                    </a:cubicBezTo>
                    <a:cubicBezTo>
                      <a:pt x="13" y="27"/>
                      <a:pt x="13" y="27"/>
                      <a:pt x="13" y="27"/>
                    </a:cubicBezTo>
                    <a:cubicBezTo>
                      <a:pt x="13" y="27"/>
                      <a:pt x="13" y="27"/>
                      <a:pt x="13" y="27"/>
                    </a:cubicBezTo>
                    <a:cubicBezTo>
                      <a:pt x="13" y="27"/>
                      <a:pt x="13" y="27"/>
                      <a:pt x="13" y="27"/>
                    </a:cubicBezTo>
                    <a:cubicBezTo>
                      <a:pt x="13" y="27"/>
                      <a:pt x="13" y="27"/>
                      <a:pt x="13" y="27"/>
                    </a:cubicBezTo>
                    <a:cubicBezTo>
                      <a:pt x="13" y="27"/>
                      <a:pt x="13" y="27"/>
                      <a:pt x="13" y="27"/>
                    </a:cubicBezTo>
                    <a:cubicBezTo>
                      <a:pt x="13" y="27"/>
                      <a:pt x="13" y="27"/>
                      <a:pt x="13" y="27"/>
                    </a:cubicBezTo>
                    <a:cubicBezTo>
                      <a:pt x="12" y="27"/>
                      <a:pt x="12" y="26"/>
                      <a:pt x="12" y="26"/>
                    </a:cubicBezTo>
                    <a:cubicBezTo>
                      <a:pt x="12" y="26"/>
                      <a:pt x="12" y="26"/>
                      <a:pt x="12" y="26"/>
                    </a:cubicBezTo>
                    <a:cubicBezTo>
                      <a:pt x="12" y="26"/>
                      <a:pt x="13" y="25"/>
                      <a:pt x="13" y="25"/>
                    </a:cubicBezTo>
                    <a:cubicBezTo>
                      <a:pt x="13" y="25"/>
                      <a:pt x="13" y="25"/>
                      <a:pt x="13" y="25"/>
                    </a:cubicBezTo>
                    <a:cubicBezTo>
                      <a:pt x="14" y="25"/>
                      <a:pt x="14" y="26"/>
                      <a:pt x="14" y="26"/>
                    </a:cubicBezTo>
                    <a:cubicBezTo>
                      <a:pt x="14" y="26"/>
                      <a:pt x="14" y="26"/>
                      <a:pt x="14" y="26"/>
                    </a:cubicBezTo>
                    <a:cubicBezTo>
                      <a:pt x="14" y="26"/>
                      <a:pt x="15" y="26"/>
                      <a:pt x="15" y="27"/>
                    </a:cubicBezTo>
                    <a:cubicBezTo>
                      <a:pt x="15" y="27"/>
                      <a:pt x="15" y="27"/>
                      <a:pt x="15" y="27"/>
                    </a:cubicBezTo>
                    <a:cubicBezTo>
                      <a:pt x="15" y="27"/>
                      <a:pt x="15" y="27"/>
                      <a:pt x="15" y="27"/>
                    </a:cubicBezTo>
                    <a:cubicBezTo>
                      <a:pt x="15" y="27"/>
                      <a:pt x="15" y="27"/>
                      <a:pt x="15" y="27"/>
                    </a:cubicBezTo>
                    <a:cubicBezTo>
                      <a:pt x="15" y="27"/>
                      <a:pt x="14" y="27"/>
                      <a:pt x="14" y="27"/>
                    </a:cubicBezTo>
                    <a:cubicBezTo>
                      <a:pt x="14" y="27"/>
                      <a:pt x="14" y="27"/>
                      <a:pt x="14" y="27"/>
                    </a:cubicBezTo>
                    <a:cubicBezTo>
                      <a:pt x="14" y="28"/>
                      <a:pt x="14" y="28"/>
                      <a:pt x="15" y="28"/>
                    </a:cubicBezTo>
                    <a:cubicBezTo>
                      <a:pt x="15" y="28"/>
                      <a:pt x="15" y="28"/>
                      <a:pt x="15" y="28"/>
                    </a:cubicBezTo>
                    <a:cubicBezTo>
                      <a:pt x="15" y="28"/>
                      <a:pt x="15" y="28"/>
                      <a:pt x="15" y="28"/>
                    </a:cubicBezTo>
                    <a:cubicBezTo>
                      <a:pt x="15" y="28"/>
                      <a:pt x="15" y="28"/>
                      <a:pt x="15" y="28"/>
                    </a:cubicBezTo>
                    <a:cubicBezTo>
                      <a:pt x="15" y="28"/>
                      <a:pt x="15" y="28"/>
                      <a:pt x="15" y="28"/>
                    </a:cubicBezTo>
                    <a:cubicBezTo>
                      <a:pt x="15" y="28"/>
                      <a:pt x="15" y="28"/>
                      <a:pt x="15" y="28"/>
                    </a:cubicBezTo>
                    <a:cubicBezTo>
                      <a:pt x="15" y="28"/>
                      <a:pt x="15" y="28"/>
                      <a:pt x="15" y="28"/>
                    </a:cubicBezTo>
                    <a:cubicBezTo>
                      <a:pt x="15" y="28"/>
                      <a:pt x="15" y="28"/>
                      <a:pt x="15" y="28"/>
                    </a:cubicBezTo>
                    <a:cubicBezTo>
                      <a:pt x="16" y="28"/>
                      <a:pt x="16" y="28"/>
                      <a:pt x="17" y="28"/>
                    </a:cubicBezTo>
                    <a:cubicBezTo>
                      <a:pt x="17" y="28"/>
                      <a:pt x="17" y="28"/>
                      <a:pt x="17" y="28"/>
                    </a:cubicBezTo>
                    <a:cubicBezTo>
                      <a:pt x="17" y="28"/>
                      <a:pt x="17" y="28"/>
                      <a:pt x="18" y="29"/>
                    </a:cubicBezTo>
                    <a:cubicBezTo>
                      <a:pt x="18" y="29"/>
                      <a:pt x="18" y="29"/>
                      <a:pt x="18" y="29"/>
                    </a:cubicBezTo>
                    <a:cubicBezTo>
                      <a:pt x="18" y="30"/>
                      <a:pt x="17" y="30"/>
                      <a:pt x="17" y="30"/>
                    </a:cubicBezTo>
                    <a:cubicBezTo>
                      <a:pt x="17" y="30"/>
                      <a:pt x="17" y="30"/>
                      <a:pt x="17" y="30"/>
                    </a:cubicBezTo>
                    <a:cubicBezTo>
                      <a:pt x="17" y="30"/>
                      <a:pt x="17" y="30"/>
                      <a:pt x="17" y="30"/>
                    </a:cubicBezTo>
                    <a:cubicBezTo>
                      <a:pt x="17" y="30"/>
                      <a:pt x="17" y="30"/>
                      <a:pt x="17" y="30"/>
                    </a:cubicBezTo>
                    <a:cubicBezTo>
                      <a:pt x="17" y="30"/>
                      <a:pt x="17" y="31"/>
                      <a:pt x="17" y="31"/>
                    </a:cubicBezTo>
                    <a:cubicBezTo>
                      <a:pt x="17" y="31"/>
                      <a:pt x="17" y="31"/>
                      <a:pt x="17" y="31"/>
                    </a:cubicBezTo>
                    <a:cubicBezTo>
                      <a:pt x="17" y="31"/>
                      <a:pt x="17" y="31"/>
                      <a:pt x="17" y="31"/>
                    </a:cubicBezTo>
                    <a:cubicBezTo>
                      <a:pt x="17" y="31"/>
                      <a:pt x="17" y="31"/>
                      <a:pt x="17" y="31"/>
                    </a:cubicBezTo>
                    <a:cubicBezTo>
                      <a:pt x="17" y="31"/>
                      <a:pt x="18" y="31"/>
                      <a:pt x="18" y="31"/>
                    </a:cubicBezTo>
                    <a:cubicBezTo>
                      <a:pt x="18" y="31"/>
                      <a:pt x="18" y="31"/>
                      <a:pt x="18" y="31"/>
                    </a:cubicBezTo>
                    <a:cubicBezTo>
                      <a:pt x="18" y="30"/>
                      <a:pt x="18" y="30"/>
                      <a:pt x="19" y="30"/>
                    </a:cubicBezTo>
                    <a:cubicBezTo>
                      <a:pt x="19" y="30"/>
                      <a:pt x="19" y="30"/>
                      <a:pt x="19" y="30"/>
                    </a:cubicBezTo>
                    <a:cubicBezTo>
                      <a:pt x="19" y="30"/>
                      <a:pt x="19" y="30"/>
                      <a:pt x="19" y="30"/>
                    </a:cubicBezTo>
                    <a:cubicBezTo>
                      <a:pt x="19" y="30"/>
                      <a:pt x="19" y="30"/>
                      <a:pt x="19" y="30"/>
                    </a:cubicBezTo>
                    <a:cubicBezTo>
                      <a:pt x="19" y="30"/>
                      <a:pt x="19" y="30"/>
                      <a:pt x="20" y="30"/>
                    </a:cubicBezTo>
                    <a:cubicBezTo>
                      <a:pt x="20" y="30"/>
                      <a:pt x="20" y="30"/>
                      <a:pt x="20" y="30"/>
                    </a:cubicBezTo>
                    <a:cubicBezTo>
                      <a:pt x="20" y="30"/>
                      <a:pt x="20" y="30"/>
                      <a:pt x="20" y="30"/>
                    </a:cubicBezTo>
                    <a:cubicBezTo>
                      <a:pt x="20" y="30"/>
                      <a:pt x="20" y="30"/>
                      <a:pt x="20" y="30"/>
                    </a:cubicBezTo>
                    <a:cubicBezTo>
                      <a:pt x="21" y="30"/>
                      <a:pt x="22" y="29"/>
                      <a:pt x="22" y="29"/>
                    </a:cubicBezTo>
                    <a:cubicBezTo>
                      <a:pt x="22" y="29"/>
                      <a:pt x="22" y="29"/>
                      <a:pt x="22" y="29"/>
                    </a:cubicBezTo>
                    <a:cubicBezTo>
                      <a:pt x="22" y="29"/>
                      <a:pt x="22" y="29"/>
                      <a:pt x="22" y="29"/>
                    </a:cubicBezTo>
                    <a:cubicBezTo>
                      <a:pt x="22" y="29"/>
                      <a:pt x="22" y="29"/>
                      <a:pt x="22" y="29"/>
                    </a:cubicBezTo>
                    <a:cubicBezTo>
                      <a:pt x="22" y="29"/>
                      <a:pt x="22" y="29"/>
                      <a:pt x="21" y="29"/>
                    </a:cubicBezTo>
                    <a:cubicBezTo>
                      <a:pt x="21" y="29"/>
                      <a:pt x="21" y="29"/>
                      <a:pt x="21" y="29"/>
                    </a:cubicBezTo>
                    <a:cubicBezTo>
                      <a:pt x="21" y="29"/>
                      <a:pt x="21" y="28"/>
                      <a:pt x="21" y="28"/>
                    </a:cubicBezTo>
                    <a:cubicBezTo>
                      <a:pt x="21" y="28"/>
                      <a:pt x="21" y="28"/>
                      <a:pt x="21" y="28"/>
                    </a:cubicBezTo>
                    <a:cubicBezTo>
                      <a:pt x="21" y="27"/>
                      <a:pt x="21" y="27"/>
                      <a:pt x="21" y="27"/>
                    </a:cubicBezTo>
                    <a:cubicBezTo>
                      <a:pt x="21" y="27"/>
                      <a:pt x="21" y="27"/>
                      <a:pt x="21" y="27"/>
                    </a:cubicBezTo>
                    <a:cubicBezTo>
                      <a:pt x="22" y="27"/>
                      <a:pt x="22" y="26"/>
                      <a:pt x="22" y="26"/>
                    </a:cubicBezTo>
                    <a:cubicBezTo>
                      <a:pt x="22" y="26"/>
                      <a:pt x="22" y="26"/>
                      <a:pt x="22" y="26"/>
                    </a:cubicBezTo>
                    <a:cubicBezTo>
                      <a:pt x="22" y="26"/>
                      <a:pt x="22" y="26"/>
                      <a:pt x="23" y="26"/>
                    </a:cubicBezTo>
                    <a:cubicBezTo>
                      <a:pt x="23" y="26"/>
                      <a:pt x="23" y="26"/>
                      <a:pt x="23" y="26"/>
                    </a:cubicBezTo>
                    <a:cubicBezTo>
                      <a:pt x="23" y="26"/>
                      <a:pt x="23" y="26"/>
                      <a:pt x="23" y="26"/>
                    </a:cubicBezTo>
                    <a:cubicBezTo>
                      <a:pt x="23" y="26"/>
                      <a:pt x="23" y="26"/>
                      <a:pt x="23" y="26"/>
                    </a:cubicBezTo>
                    <a:cubicBezTo>
                      <a:pt x="23" y="27"/>
                      <a:pt x="23" y="27"/>
                      <a:pt x="23" y="27"/>
                    </a:cubicBezTo>
                    <a:cubicBezTo>
                      <a:pt x="23" y="27"/>
                      <a:pt x="23" y="27"/>
                      <a:pt x="23" y="27"/>
                    </a:cubicBezTo>
                    <a:cubicBezTo>
                      <a:pt x="23" y="27"/>
                      <a:pt x="23" y="27"/>
                      <a:pt x="23" y="27"/>
                    </a:cubicBezTo>
                    <a:cubicBezTo>
                      <a:pt x="23" y="27"/>
                      <a:pt x="23" y="27"/>
                      <a:pt x="23" y="27"/>
                    </a:cubicBezTo>
                    <a:cubicBezTo>
                      <a:pt x="23" y="27"/>
                      <a:pt x="23" y="27"/>
                      <a:pt x="23" y="27"/>
                    </a:cubicBezTo>
                    <a:cubicBezTo>
                      <a:pt x="23" y="27"/>
                      <a:pt x="23" y="27"/>
                      <a:pt x="23" y="27"/>
                    </a:cubicBezTo>
                    <a:cubicBezTo>
                      <a:pt x="23" y="27"/>
                      <a:pt x="23" y="28"/>
                      <a:pt x="23" y="28"/>
                    </a:cubicBezTo>
                    <a:cubicBezTo>
                      <a:pt x="23" y="28"/>
                      <a:pt x="23" y="28"/>
                      <a:pt x="23" y="28"/>
                    </a:cubicBezTo>
                    <a:cubicBezTo>
                      <a:pt x="23" y="28"/>
                      <a:pt x="23" y="28"/>
                      <a:pt x="24" y="28"/>
                    </a:cubicBezTo>
                    <a:cubicBezTo>
                      <a:pt x="24" y="28"/>
                      <a:pt x="24" y="28"/>
                      <a:pt x="24" y="28"/>
                    </a:cubicBezTo>
                    <a:cubicBezTo>
                      <a:pt x="24" y="28"/>
                      <a:pt x="24" y="29"/>
                      <a:pt x="24" y="29"/>
                    </a:cubicBezTo>
                    <a:cubicBezTo>
                      <a:pt x="24" y="29"/>
                      <a:pt x="24" y="29"/>
                      <a:pt x="24" y="29"/>
                    </a:cubicBezTo>
                    <a:cubicBezTo>
                      <a:pt x="24" y="29"/>
                      <a:pt x="24" y="29"/>
                      <a:pt x="24" y="29"/>
                    </a:cubicBezTo>
                    <a:cubicBezTo>
                      <a:pt x="24" y="29"/>
                      <a:pt x="24" y="29"/>
                      <a:pt x="24" y="29"/>
                    </a:cubicBezTo>
                    <a:cubicBezTo>
                      <a:pt x="24" y="29"/>
                      <a:pt x="24" y="29"/>
                      <a:pt x="24" y="29"/>
                    </a:cubicBezTo>
                    <a:cubicBezTo>
                      <a:pt x="24" y="29"/>
                      <a:pt x="24" y="29"/>
                      <a:pt x="24" y="29"/>
                    </a:cubicBezTo>
                    <a:cubicBezTo>
                      <a:pt x="24" y="29"/>
                      <a:pt x="25" y="29"/>
                      <a:pt x="25" y="29"/>
                    </a:cubicBezTo>
                    <a:cubicBezTo>
                      <a:pt x="25" y="29"/>
                      <a:pt x="25" y="29"/>
                      <a:pt x="25" y="29"/>
                    </a:cubicBezTo>
                    <a:cubicBezTo>
                      <a:pt x="26" y="29"/>
                      <a:pt x="26" y="29"/>
                      <a:pt x="26" y="30"/>
                    </a:cubicBezTo>
                    <a:cubicBezTo>
                      <a:pt x="26" y="30"/>
                      <a:pt x="26" y="30"/>
                      <a:pt x="26" y="30"/>
                    </a:cubicBezTo>
                    <a:cubicBezTo>
                      <a:pt x="26" y="30"/>
                      <a:pt x="26" y="30"/>
                      <a:pt x="26" y="30"/>
                    </a:cubicBezTo>
                    <a:cubicBezTo>
                      <a:pt x="26" y="30"/>
                      <a:pt x="26" y="30"/>
                      <a:pt x="26" y="30"/>
                    </a:cubicBezTo>
                    <a:cubicBezTo>
                      <a:pt x="26" y="30"/>
                      <a:pt x="26" y="30"/>
                      <a:pt x="26" y="30"/>
                    </a:cubicBezTo>
                    <a:cubicBezTo>
                      <a:pt x="26" y="30"/>
                      <a:pt x="26" y="30"/>
                      <a:pt x="26" y="30"/>
                    </a:cubicBezTo>
                    <a:cubicBezTo>
                      <a:pt x="26" y="30"/>
                      <a:pt x="26" y="30"/>
                      <a:pt x="26" y="30"/>
                    </a:cubicBezTo>
                    <a:cubicBezTo>
                      <a:pt x="27" y="30"/>
                      <a:pt x="27" y="30"/>
                      <a:pt x="27" y="30"/>
                    </a:cubicBezTo>
                    <a:cubicBezTo>
                      <a:pt x="27" y="30"/>
                      <a:pt x="27" y="30"/>
                      <a:pt x="27" y="30"/>
                    </a:cubicBezTo>
                    <a:cubicBezTo>
                      <a:pt x="27" y="30"/>
                      <a:pt x="28" y="30"/>
                      <a:pt x="28" y="31"/>
                    </a:cubicBezTo>
                    <a:cubicBezTo>
                      <a:pt x="28" y="31"/>
                      <a:pt x="28" y="31"/>
                      <a:pt x="28" y="31"/>
                    </a:cubicBezTo>
                    <a:cubicBezTo>
                      <a:pt x="28" y="31"/>
                      <a:pt x="28" y="31"/>
                      <a:pt x="28" y="31"/>
                    </a:cubicBezTo>
                    <a:cubicBezTo>
                      <a:pt x="28" y="31"/>
                      <a:pt x="28" y="31"/>
                      <a:pt x="28" y="31"/>
                    </a:cubicBezTo>
                    <a:cubicBezTo>
                      <a:pt x="28" y="31"/>
                      <a:pt x="27" y="32"/>
                      <a:pt x="26" y="32"/>
                    </a:cubicBezTo>
                    <a:cubicBezTo>
                      <a:pt x="26" y="32"/>
                      <a:pt x="26" y="32"/>
                      <a:pt x="26" y="32"/>
                    </a:cubicBezTo>
                    <a:cubicBezTo>
                      <a:pt x="26" y="32"/>
                      <a:pt x="26" y="33"/>
                      <a:pt x="26" y="33"/>
                    </a:cubicBezTo>
                    <a:cubicBezTo>
                      <a:pt x="26" y="33"/>
                      <a:pt x="26" y="33"/>
                      <a:pt x="26" y="33"/>
                    </a:cubicBezTo>
                    <a:cubicBezTo>
                      <a:pt x="26" y="33"/>
                      <a:pt x="26" y="33"/>
                      <a:pt x="26" y="33"/>
                    </a:cubicBezTo>
                    <a:cubicBezTo>
                      <a:pt x="26" y="33"/>
                      <a:pt x="26" y="34"/>
                      <a:pt x="25" y="34"/>
                    </a:cubicBezTo>
                    <a:cubicBezTo>
                      <a:pt x="25" y="34"/>
                      <a:pt x="25" y="34"/>
                      <a:pt x="25" y="34"/>
                    </a:cubicBezTo>
                    <a:cubicBezTo>
                      <a:pt x="25" y="34"/>
                      <a:pt x="25" y="35"/>
                      <a:pt x="25" y="35"/>
                    </a:cubicBezTo>
                    <a:cubicBezTo>
                      <a:pt x="25" y="35"/>
                      <a:pt x="25" y="35"/>
                      <a:pt x="25" y="35"/>
                    </a:cubicBezTo>
                    <a:cubicBezTo>
                      <a:pt x="25" y="36"/>
                      <a:pt x="25" y="36"/>
                      <a:pt x="24" y="37"/>
                    </a:cubicBezTo>
                    <a:cubicBezTo>
                      <a:pt x="24" y="37"/>
                      <a:pt x="24" y="37"/>
                      <a:pt x="24" y="37"/>
                    </a:cubicBezTo>
                    <a:cubicBezTo>
                      <a:pt x="24" y="37"/>
                      <a:pt x="24" y="37"/>
                      <a:pt x="24" y="37"/>
                    </a:cubicBezTo>
                    <a:cubicBezTo>
                      <a:pt x="24" y="37"/>
                      <a:pt x="24" y="37"/>
                      <a:pt x="24" y="37"/>
                    </a:cubicBezTo>
                    <a:cubicBezTo>
                      <a:pt x="24" y="37"/>
                      <a:pt x="24" y="37"/>
                      <a:pt x="24" y="37"/>
                    </a:cubicBezTo>
                    <a:cubicBezTo>
                      <a:pt x="24" y="37"/>
                      <a:pt x="24" y="37"/>
                      <a:pt x="24" y="37"/>
                    </a:cubicBezTo>
                    <a:cubicBezTo>
                      <a:pt x="24" y="37"/>
                      <a:pt x="24" y="37"/>
                      <a:pt x="25" y="37"/>
                    </a:cubicBezTo>
                    <a:cubicBezTo>
                      <a:pt x="25" y="37"/>
                      <a:pt x="25" y="37"/>
                      <a:pt x="25" y="37"/>
                    </a:cubicBezTo>
                    <a:cubicBezTo>
                      <a:pt x="25" y="37"/>
                      <a:pt x="25" y="38"/>
                      <a:pt x="25" y="38"/>
                    </a:cubicBezTo>
                    <a:cubicBezTo>
                      <a:pt x="25" y="38"/>
                      <a:pt x="25" y="38"/>
                      <a:pt x="25" y="38"/>
                    </a:cubicBezTo>
                    <a:cubicBezTo>
                      <a:pt x="25" y="39"/>
                      <a:pt x="25" y="39"/>
                      <a:pt x="25" y="39"/>
                    </a:cubicBezTo>
                    <a:cubicBezTo>
                      <a:pt x="25" y="39"/>
                      <a:pt x="25" y="39"/>
                      <a:pt x="25" y="39"/>
                    </a:cubicBezTo>
                    <a:cubicBezTo>
                      <a:pt x="25" y="39"/>
                      <a:pt x="25" y="39"/>
                      <a:pt x="25" y="39"/>
                    </a:cubicBezTo>
                    <a:cubicBezTo>
                      <a:pt x="25" y="39"/>
                      <a:pt x="25" y="39"/>
                      <a:pt x="25" y="39"/>
                    </a:cubicBezTo>
                    <a:cubicBezTo>
                      <a:pt x="25" y="39"/>
                      <a:pt x="25" y="39"/>
                      <a:pt x="25" y="39"/>
                    </a:cubicBezTo>
                    <a:cubicBezTo>
                      <a:pt x="25" y="39"/>
                      <a:pt x="25" y="39"/>
                      <a:pt x="25" y="39"/>
                    </a:cubicBezTo>
                    <a:cubicBezTo>
                      <a:pt x="26" y="39"/>
                      <a:pt x="26" y="39"/>
                      <a:pt x="26" y="40"/>
                    </a:cubicBezTo>
                    <a:cubicBezTo>
                      <a:pt x="26" y="40"/>
                      <a:pt x="26" y="40"/>
                      <a:pt x="26" y="40"/>
                    </a:cubicBezTo>
                    <a:cubicBezTo>
                      <a:pt x="26" y="40"/>
                      <a:pt x="26" y="40"/>
                      <a:pt x="26" y="40"/>
                    </a:cubicBezTo>
                    <a:cubicBezTo>
                      <a:pt x="26" y="40"/>
                      <a:pt x="26" y="40"/>
                      <a:pt x="26" y="40"/>
                    </a:cubicBezTo>
                    <a:cubicBezTo>
                      <a:pt x="25" y="41"/>
                      <a:pt x="25" y="41"/>
                      <a:pt x="25" y="41"/>
                    </a:cubicBezTo>
                    <a:cubicBezTo>
                      <a:pt x="25" y="41"/>
                      <a:pt x="25" y="41"/>
                      <a:pt x="25" y="41"/>
                    </a:cubicBezTo>
                    <a:cubicBezTo>
                      <a:pt x="25" y="41"/>
                      <a:pt x="25" y="41"/>
                      <a:pt x="25" y="41"/>
                    </a:cubicBezTo>
                    <a:cubicBezTo>
                      <a:pt x="26" y="41"/>
                      <a:pt x="26" y="41"/>
                      <a:pt x="26" y="42"/>
                    </a:cubicBezTo>
                    <a:cubicBezTo>
                      <a:pt x="26" y="42"/>
                      <a:pt x="26" y="42"/>
                      <a:pt x="26" y="42"/>
                    </a:cubicBezTo>
                    <a:cubicBezTo>
                      <a:pt x="26" y="42"/>
                      <a:pt x="26" y="42"/>
                      <a:pt x="26" y="42"/>
                    </a:cubicBezTo>
                    <a:cubicBezTo>
                      <a:pt x="26" y="42"/>
                      <a:pt x="26" y="42"/>
                      <a:pt x="26" y="42"/>
                    </a:cubicBezTo>
                    <a:cubicBezTo>
                      <a:pt x="27" y="42"/>
                      <a:pt x="26" y="42"/>
                      <a:pt x="27" y="42"/>
                    </a:cubicBezTo>
                    <a:cubicBezTo>
                      <a:pt x="27" y="42"/>
                      <a:pt x="27" y="42"/>
                      <a:pt x="27" y="42"/>
                    </a:cubicBezTo>
                    <a:cubicBezTo>
                      <a:pt x="27" y="42"/>
                      <a:pt x="28" y="42"/>
                      <a:pt x="28" y="43"/>
                    </a:cubicBezTo>
                    <a:cubicBezTo>
                      <a:pt x="28" y="43"/>
                      <a:pt x="28" y="43"/>
                      <a:pt x="28" y="43"/>
                    </a:cubicBezTo>
                    <a:cubicBezTo>
                      <a:pt x="28" y="44"/>
                      <a:pt x="27" y="44"/>
                      <a:pt x="27" y="44"/>
                    </a:cubicBezTo>
                    <a:cubicBezTo>
                      <a:pt x="27" y="44"/>
                      <a:pt x="27" y="44"/>
                      <a:pt x="27" y="44"/>
                    </a:cubicBezTo>
                    <a:cubicBezTo>
                      <a:pt x="27" y="44"/>
                      <a:pt x="27" y="44"/>
                      <a:pt x="27" y="44"/>
                    </a:cubicBezTo>
                    <a:cubicBezTo>
                      <a:pt x="27" y="44"/>
                      <a:pt x="27" y="44"/>
                      <a:pt x="27" y="44"/>
                    </a:cubicBezTo>
                    <a:cubicBezTo>
                      <a:pt x="27" y="44"/>
                      <a:pt x="27" y="44"/>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7" y="45"/>
                      <a:pt x="27" y="45"/>
                      <a:pt x="27" y="45"/>
                    </a:cubicBezTo>
                    <a:cubicBezTo>
                      <a:pt x="28" y="45"/>
                      <a:pt x="28" y="45"/>
                      <a:pt x="28" y="45"/>
                    </a:cubicBezTo>
                    <a:cubicBezTo>
                      <a:pt x="28" y="45"/>
                      <a:pt x="28" y="45"/>
                      <a:pt x="28" y="45"/>
                    </a:cubicBezTo>
                    <a:cubicBezTo>
                      <a:pt x="28" y="45"/>
                      <a:pt x="29" y="45"/>
                      <a:pt x="29" y="45"/>
                    </a:cubicBezTo>
                    <a:cubicBezTo>
                      <a:pt x="29" y="45"/>
                      <a:pt x="29" y="45"/>
                      <a:pt x="29" y="45"/>
                    </a:cubicBezTo>
                    <a:cubicBezTo>
                      <a:pt x="29" y="45"/>
                      <a:pt x="29" y="45"/>
                      <a:pt x="29" y="45"/>
                    </a:cubicBezTo>
                    <a:cubicBezTo>
                      <a:pt x="29" y="45"/>
                      <a:pt x="29" y="45"/>
                      <a:pt x="29" y="45"/>
                    </a:cubicBezTo>
                    <a:cubicBezTo>
                      <a:pt x="29" y="45"/>
                      <a:pt x="29" y="45"/>
                      <a:pt x="29" y="45"/>
                    </a:cubicBezTo>
                    <a:cubicBezTo>
                      <a:pt x="29" y="45"/>
                      <a:pt x="29" y="45"/>
                      <a:pt x="29" y="45"/>
                    </a:cubicBezTo>
                    <a:cubicBezTo>
                      <a:pt x="30" y="45"/>
                      <a:pt x="31" y="45"/>
                      <a:pt x="32" y="45"/>
                    </a:cubicBezTo>
                    <a:cubicBezTo>
                      <a:pt x="32" y="45"/>
                      <a:pt x="32" y="45"/>
                      <a:pt x="32" y="45"/>
                    </a:cubicBezTo>
                    <a:cubicBezTo>
                      <a:pt x="32" y="45"/>
                      <a:pt x="33" y="43"/>
                      <a:pt x="33" y="43"/>
                    </a:cubicBezTo>
                    <a:cubicBezTo>
                      <a:pt x="33" y="43"/>
                      <a:pt x="33" y="43"/>
                      <a:pt x="33" y="43"/>
                    </a:cubicBezTo>
                    <a:cubicBezTo>
                      <a:pt x="33" y="43"/>
                      <a:pt x="33" y="43"/>
                      <a:pt x="33" y="43"/>
                    </a:cubicBezTo>
                    <a:cubicBezTo>
                      <a:pt x="33" y="43"/>
                      <a:pt x="33" y="43"/>
                      <a:pt x="33" y="43"/>
                    </a:cubicBezTo>
                    <a:cubicBezTo>
                      <a:pt x="33" y="43"/>
                      <a:pt x="33" y="43"/>
                      <a:pt x="33" y="43"/>
                    </a:cubicBezTo>
                    <a:cubicBezTo>
                      <a:pt x="33" y="42"/>
                      <a:pt x="32" y="42"/>
                      <a:pt x="32" y="41"/>
                    </a:cubicBezTo>
                    <a:cubicBezTo>
                      <a:pt x="32" y="41"/>
                      <a:pt x="32" y="41"/>
                      <a:pt x="32" y="41"/>
                    </a:cubicBezTo>
                    <a:cubicBezTo>
                      <a:pt x="32" y="41"/>
                      <a:pt x="32" y="41"/>
                      <a:pt x="32" y="41"/>
                    </a:cubicBezTo>
                    <a:cubicBezTo>
                      <a:pt x="32" y="41"/>
                      <a:pt x="32" y="41"/>
                      <a:pt x="32" y="41"/>
                    </a:cubicBezTo>
                    <a:cubicBezTo>
                      <a:pt x="31" y="41"/>
                      <a:pt x="31" y="40"/>
                      <a:pt x="31" y="40"/>
                    </a:cubicBezTo>
                    <a:cubicBezTo>
                      <a:pt x="31" y="40"/>
                      <a:pt x="31" y="40"/>
                      <a:pt x="31" y="40"/>
                    </a:cubicBezTo>
                    <a:cubicBezTo>
                      <a:pt x="31" y="40"/>
                      <a:pt x="31" y="39"/>
                      <a:pt x="31" y="39"/>
                    </a:cubicBezTo>
                    <a:cubicBezTo>
                      <a:pt x="31" y="39"/>
                      <a:pt x="31" y="39"/>
                      <a:pt x="31" y="39"/>
                    </a:cubicBezTo>
                    <a:cubicBezTo>
                      <a:pt x="31" y="39"/>
                      <a:pt x="31" y="39"/>
                      <a:pt x="31" y="39"/>
                    </a:cubicBezTo>
                    <a:cubicBezTo>
                      <a:pt x="31" y="39"/>
                      <a:pt x="31" y="39"/>
                      <a:pt x="31" y="39"/>
                    </a:cubicBezTo>
                    <a:cubicBezTo>
                      <a:pt x="31" y="39"/>
                      <a:pt x="31" y="39"/>
                      <a:pt x="31" y="39"/>
                    </a:cubicBezTo>
                    <a:cubicBezTo>
                      <a:pt x="31" y="39"/>
                      <a:pt x="31" y="39"/>
                      <a:pt x="31" y="39"/>
                    </a:cubicBezTo>
                    <a:cubicBezTo>
                      <a:pt x="31" y="39"/>
                      <a:pt x="31" y="39"/>
                      <a:pt x="30" y="39"/>
                    </a:cubicBezTo>
                    <a:cubicBezTo>
                      <a:pt x="30" y="39"/>
                      <a:pt x="30" y="39"/>
                      <a:pt x="30" y="39"/>
                    </a:cubicBezTo>
                    <a:cubicBezTo>
                      <a:pt x="30" y="39"/>
                      <a:pt x="30" y="39"/>
                      <a:pt x="30" y="39"/>
                    </a:cubicBezTo>
                    <a:cubicBezTo>
                      <a:pt x="30" y="39"/>
                      <a:pt x="30" y="39"/>
                      <a:pt x="30" y="39"/>
                    </a:cubicBezTo>
                    <a:cubicBezTo>
                      <a:pt x="30" y="39"/>
                      <a:pt x="29" y="38"/>
                      <a:pt x="29" y="38"/>
                    </a:cubicBezTo>
                    <a:cubicBezTo>
                      <a:pt x="29" y="38"/>
                      <a:pt x="29" y="38"/>
                      <a:pt x="29" y="38"/>
                    </a:cubicBezTo>
                    <a:cubicBezTo>
                      <a:pt x="29" y="38"/>
                      <a:pt x="29" y="37"/>
                      <a:pt x="29" y="37"/>
                    </a:cubicBezTo>
                    <a:cubicBezTo>
                      <a:pt x="29" y="37"/>
                      <a:pt x="29" y="37"/>
                      <a:pt x="29" y="37"/>
                    </a:cubicBezTo>
                    <a:cubicBezTo>
                      <a:pt x="29" y="37"/>
                      <a:pt x="29" y="37"/>
                      <a:pt x="29" y="37"/>
                    </a:cubicBezTo>
                    <a:cubicBezTo>
                      <a:pt x="29" y="37"/>
                      <a:pt x="29" y="37"/>
                      <a:pt x="29" y="37"/>
                    </a:cubicBezTo>
                    <a:cubicBezTo>
                      <a:pt x="29" y="36"/>
                      <a:pt x="29" y="36"/>
                      <a:pt x="29" y="36"/>
                    </a:cubicBezTo>
                    <a:cubicBezTo>
                      <a:pt x="29" y="36"/>
                      <a:pt x="29" y="36"/>
                      <a:pt x="29" y="36"/>
                    </a:cubicBezTo>
                    <a:cubicBezTo>
                      <a:pt x="29" y="35"/>
                      <a:pt x="29" y="35"/>
                      <a:pt x="29" y="35"/>
                    </a:cubicBezTo>
                    <a:cubicBezTo>
                      <a:pt x="29" y="35"/>
                      <a:pt x="29" y="35"/>
                      <a:pt x="29" y="35"/>
                    </a:cubicBezTo>
                    <a:cubicBezTo>
                      <a:pt x="30" y="34"/>
                      <a:pt x="30"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2" y="34"/>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2"/>
                      <a:pt x="32" y="32"/>
                      <a:pt x="32" y="32"/>
                    </a:cubicBezTo>
                    <a:cubicBezTo>
                      <a:pt x="32" y="32"/>
                      <a:pt x="32" y="32"/>
                      <a:pt x="32" y="32"/>
                    </a:cubicBezTo>
                    <a:cubicBezTo>
                      <a:pt x="32" y="31"/>
                      <a:pt x="32" y="31"/>
                      <a:pt x="32" y="30"/>
                    </a:cubicBezTo>
                    <a:cubicBezTo>
                      <a:pt x="32" y="30"/>
                      <a:pt x="32" y="30"/>
                      <a:pt x="32" y="30"/>
                    </a:cubicBezTo>
                    <a:cubicBezTo>
                      <a:pt x="32" y="30"/>
                      <a:pt x="32" y="30"/>
                      <a:pt x="32" y="30"/>
                    </a:cubicBezTo>
                    <a:cubicBezTo>
                      <a:pt x="32" y="30"/>
                      <a:pt x="32" y="30"/>
                      <a:pt x="32" y="30"/>
                    </a:cubicBezTo>
                    <a:cubicBezTo>
                      <a:pt x="32" y="30"/>
                      <a:pt x="32" y="29"/>
                      <a:pt x="32" y="29"/>
                    </a:cubicBezTo>
                    <a:cubicBezTo>
                      <a:pt x="32" y="29"/>
                      <a:pt x="32" y="29"/>
                      <a:pt x="32" y="29"/>
                    </a:cubicBezTo>
                    <a:cubicBezTo>
                      <a:pt x="33" y="29"/>
                      <a:pt x="33" y="30"/>
                      <a:pt x="33" y="30"/>
                    </a:cubicBezTo>
                    <a:cubicBezTo>
                      <a:pt x="33" y="30"/>
                      <a:pt x="33" y="30"/>
                      <a:pt x="33" y="30"/>
                    </a:cubicBezTo>
                    <a:cubicBezTo>
                      <a:pt x="33" y="30"/>
                      <a:pt x="33" y="30"/>
                      <a:pt x="33" y="30"/>
                    </a:cubicBezTo>
                    <a:cubicBezTo>
                      <a:pt x="33" y="30"/>
                      <a:pt x="33" y="30"/>
                      <a:pt x="33" y="30"/>
                    </a:cubicBezTo>
                    <a:cubicBezTo>
                      <a:pt x="34" y="30"/>
                      <a:pt x="34" y="30"/>
                      <a:pt x="34" y="31"/>
                    </a:cubicBezTo>
                    <a:cubicBezTo>
                      <a:pt x="34" y="31"/>
                      <a:pt x="34" y="31"/>
                      <a:pt x="34" y="31"/>
                    </a:cubicBezTo>
                    <a:cubicBezTo>
                      <a:pt x="34" y="31"/>
                      <a:pt x="34" y="31"/>
                      <a:pt x="34" y="31"/>
                    </a:cubicBezTo>
                    <a:cubicBezTo>
                      <a:pt x="34" y="31"/>
                      <a:pt x="34" y="31"/>
                      <a:pt x="34" y="31"/>
                    </a:cubicBezTo>
                    <a:cubicBezTo>
                      <a:pt x="34" y="31"/>
                      <a:pt x="34" y="32"/>
                      <a:pt x="34" y="32"/>
                    </a:cubicBezTo>
                    <a:cubicBezTo>
                      <a:pt x="34" y="32"/>
                      <a:pt x="34" y="32"/>
                      <a:pt x="34" y="32"/>
                    </a:cubicBezTo>
                    <a:cubicBezTo>
                      <a:pt x="34" y="32"/>
                      <a:pt x="34" y="32"/>
                      <a:pt x="34" y="32"/>
                    </a:cubicBezTo>
                    <a:cubicBezTo>
                      <a:pt x="34" y="32"/>
                      <a:pt x="34" y="32"/>
                      <a:pt x="34" y="32"/>
                    </a:cubicBezTo>
                    <a:cubicBezTo>
                      <a:pt x="35" y="32"/>
                      <a:pt x="35" y="32"/>
                      <a:pt x="35" y="32"/>
                    </a:cubicBezTo>
                    <a:cubicBezTo>
                      <a:pt x="35" y="32"/>
                      <a:pt x="35" y="32"/>
                      <a:pt x="35" y="32"/>
                    </a:cubicBezTo>
                    <a:cubicBezTo>
                      <a:pt x="36" y="31"/>
                      <a:pt x="36" y="30"/>
                      <a:pt x="37" y="30"/>
                    </a:cubicBezTo>
                    <a:cubicBezTo>
                      <a:pt x="37" y="30"/>
                      <a:pt x="37" y="30"/>
                      <a:pt x="37" y="30"/>
                    </a:cubicBezTo>
                    <a:cubicBezTo>
                      <a:pt x="37" y="30"/>
                      <a:pt x="37" y="30"/>
                      <a:pt x="37" y="30"/>
                    </a:cubicBezTo>
                    <a:cubicBezTo>
                      <a:pt x="37" y="30"/>
                      <a:pt x="37" y="30"/>
                      <a:pt x="37" y="30"/>
                    </a:cubicBezTo>
                    <a:cubicBezTo>
                      <a:pt x="38" y="30"/>
                      <a:pt x="38" y="30"/>
                      <a:pt x="38" y="30"/>
                    </a:cubicBezTo>
                    <a:cubicBezTo>
                      <a:pt x="38" y="30"/>
                      <a:pt x="38" y="30"/>
                      <a:pt x="38" y="30"/>
                    </a:cubicBezTo>
                    <a:cubicBezTo>
                      <a:pt x="38" y="30"/>
                      <a:pt x="39" y="30"/>
                      <a:pt x="40" y="30"/>
                    </a:cubicBezTo>
                    <a:cubicBezTo>
                      <a:pt x="40" y="30"/>
                      <a:pt x="40" y="30"/>
                      <a:pt x="40" y="30"/>
                    </a:cubicBezTo>
                    <a:cubicBezTo>
                      <a:pt x="41" y="30"/>
                      <a:pt x="41" y="29"/>
                      <a:pt x="42" y="29"/>
                    </a:cubicBezTo>
                    <a:cubicBezTo>
                      <a:pt x="42" y="29"/>
                      <a:pt x="42" y="29"/>
                      <a:pt x="42" y="29"/>
                    </a:cubicBezTo>
                    <a:cubicBezTo>
                      <a:pt x="42" y="29"/>
                      <a:pt x="42" y="29"/>
                      <a:pt x="42" y="29"/>
                    </a:cubicBezTo>
                    <a:cubicBezTo>
                      <a:pt x="42" y="29"/>
                      <a:pt x="42" y="29"/>
                      <a:pt x="42" y="29"/>
                    </a:cubicBezTo>
                    <a:cubicBezTo>
                      <a:pt x="42" y="29"/>
                      <a:pt x="43" y="29"/>
                      <a:pt x="43" y="29"/>
                    </a:cubicBezTo>
                    <a:cubicBezTo>
                      <a:pt x="43" y="29"/>
                      <a:pt x="43" y="29"/>
                      <a:pt x="43" y="29"/>
                    </a:cubicBezTo>
                    <a:cubicBezTo>
                      <a:pt x="43" y="29"/>
                      <a:pt x="43" y="29"/>
                      <a:pt x="43" y="29"/>
                    </a:cubicBezTo>
                    <a:cubicBezTo>
                      <a:pt x="43" y="29"/>
                      <a:pt x="43" y="29"/>
                      <a:pt x="43" y="29"/>
                    </a:cubicBezTo>
                    <a:cubicBezTo>
                      <a:pt x="43" y="29"/>
                      <a:pt x="43" y="29"/>
                      <a:pt x="43" y="29"/>
                    </a:cubicBezTo>
                    <a:cubicBezTo>
                      <a:pt x="43" y="29"/>
                      <a:pt x="43" y="29"/>
                      <a:pt x="43" y="29"/>
                    </a:cubicBezTo>
                    <a:cubicBezTo>
                      <a:pt x="44" y="29"/>
                      <a:pt x="44" y="29"/>
                      <a:pt x="44" y="29"/>
                    </a:cubicBezTo>
                    <a:cubicBezTo>
                      <a:pt x="44" y="29"/>
                      <a:pt x="44" y="29"/>
                      <a:pt x="44" y="29"/>
                    </a:cubicBezTo>
                    <a:cubicBezTo>
                      <a:pt x="44" y="29"/>
                      <a:pt x="45" y="29"/>
                      <a:pt x="45" y="29"/>
                    </a:cubicBezTo>
                    <a:cubicBezTo>
                      <a:pt x="45" y="29"/>
                      <a:pt x="45" y="29"/>
                      <a:pt x="45" y="29"/>
                    </a:cubicBezTo>
                    <a:cubicBezTo>
                      <a:pt x="45" y="29"/>
                      <a:pt x="45" y="29"/>
                      <a:pt x="45" y="29"/>
                    </a:cubicBezTo>
                    <a:cubicBezTo>
                      <a:pt x="45" y="29"/>
                      <a:pt x="45" y="29"/>
                      <a:pt x="45" y="29"/>
                    </a:cubicBezTo>
                    <a:cubicBezTo>
                      <a:pt x="46" y="29"/>
                      <a:pt x="46" y="29"/>
                      <a:pt x="47" y="29"/>
                    </a:cubicBezTo>
                    <a:cubicBezTo>
                      <a:pt x="47" y="29"/>
                      <a:pt x="47" y="29"/>
                      <a:pt x="47" y="29"/>
                    </a:cubicBezTo>
                    <a:cubicBezTo>
                      <a:pt x="47" y="29"/>
                      <a:pt x="47" y="29"/>
                      <a:pt x="47" y="29"/>
                    </a:cubicBezTo>
                    <a:cubicBezTo>
                      <a:pt x="47" y="29"/>
                      <a:pt x="47" y="29"/>
                      <a:pt x="47" y="29"/>
                    </a:cubicBezTo>
                    <a:cubicBezTo>
                      <a:pt x="47" y="29"/>
                      <a:pt x="47" y="29"/>
                      <a:pt x="48" y="29"/>
                    </a:cubicBezTo>
                    <a:cubicBezTo>
                      <a:pt x="48" y="29"/>
                      <a:pt x="48" y="29"/>
                      <a:pt x="48" y="29"/>
                    </a:cubicBezTo>
                    <a:cubicBezTo>
                      <a:pt x="48" y="29"/>
                      <a:pt x="48" y="29"/>
                      <a:pt x="48" y="29"/>
                    </a:cubicBezTo>
                    <a:cubicBezTo>
                      <a:pt x="48" y="29"/>
                      <a:pt x="48" y="29"/>
                      <a:pt x="48" y="29"/>
                    </a:cubicBezTo>
                    <a:cubicBezTo>
                      <a:pt x="49" y="29"/>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8" y="27"/>
                    </a:cubicBezTo>
                    <a:cubicBezTo>
                      <a:pt x="48" y="27"/>
                      <a:pt x="48" y="27"/>
                      <a:pt x="48" y="27"/>
                    </a:cubicBezTo>
                    <a:cubicBezTo>
                      <a:pt x="48" y="26"/>
                      <a:pt x="49" y="26"/>
                      <a:pt x="49" y="26"/>
                    </a:cubicBezTo>
                    <a:cubicBezTo>
                      <a:pt x="49" y="26"/>
                      <a:pt x="49" y="26"/>
                      <a:pt x="49" y="26"/>
                    </a:cubicBezTo>
                    <a:cubicBezTo>
                      <a:pt x="49" y="26"/>
                      <a:pt x="49" y="26"/>
                      <a:pt x="49" y="26"/>
                    </a:cubicBezTo>
                    <a:cubicBezTo>
                      <a:pt x="49" y="26"/>
                      <a:pt x="49" y="26"/>
                      <a:pt x="49" y="26"/>
                    </a:cubicBezTo>
                    <a:cubicBezTo>
                      <a:pt x="50" y="26"/>
                      <a:pt x="51" y="26"/>
                      <a:pt x="51" y="27"/>
                    </a:cubicBezTo>
                    <a:cubicBezTo>
                      <a:pt x="51" y="27"/>
                      <a:pt x="51" y="27"/>
                      <a:pt x="51" y="27"/>
                    </a:cubicBezTo>
                    <a:cubicBezTo>
                      <a:pt x="51" y="27"/>
                      <a:pt x="51" y="27"/>
                      <a:pt x="51" y="27"/>
                    </a:cubicBezTo>
                    <a:cubicBezTo>
                      <a:pt x="51" y="27"/>
                      <a:pt x="51" y="27"/>
                      <a:pt x="51" y="27"/>
                    </a:cubicBezTo>
                    <a:cubicBezTo>
                      <a:pt x="51" y="27"/>
                      <a:pt x="51" y="27"/>
                      <a:pt x="51" y="27"/>
                    </a:cubicBezTo>
                    <a:cubicBezTo>
                      <a:pt x="51" y="27"/>
                      <a:pt x="51" y="27"/>
                      <a:pt x="51" y="27"/>
                    </a:cubicBezTo>
                    <a:cubicBezTo>
                      <a:pt x="51" y="27"/>
                      <a:pt x="52" y="27"/>
                      <a:pt x="52" y="27"/>
                    </a:cubicBezTo>
                    <a:cubicBezTo>
                      <a:pt x="52" y="27"/>
                      <a:pt x="52" y="27"/>
                      <a:pt x="52" y="27"/>
                    </a:cubicBezTo>
                    <a:cubicBezTo>
                      <a:pt x="52" y="27"/>
                      <a:pt x="52" y="27"/>
                      <a:pt x="52" y="27"/>
                    </a:cubicBezTo>
                    <a:cubicBezTo>
                      <a:pt x="52" y="27"/>
                      <a:pt x="52" y="27"/>
                      <a:pt x="52" y="27"/>
                    </a:cubicBezTo>
                    <a:cubicBezTo>
                      <a:pt x="52" y="27"/>
                      <a:pt x="52" y="27"/>
                      <a:pt x="52" y="27"/>
                    </a:cubicBezTo>
                    <a:cubicBezTo>
                      <a:pt x="52" y="27"/>
                      <a:pt x="52" y="27"/>
                      <a:pt x="52" y="27"/>
                    </a:cubicBezTo>
                    <a:cubicBezTo>
                      <a:pt x="52" y="25"/>
                      <a:pt x="52" y="26"/>
                      <a:pt x="53" y="26"/>
                    </a:cubicBezTo>
                    <a:cubicBezTo>
                      <a:pt x="53" y="26"/>
                      <a:pt x="53" y="26"/>
                      <a:pt x="53" y="26"/>
                    </a:cubicBezTo>
                    <a:cubicBezTo>
                      <a:pt x="53" y="25"/>
                      <a:pt x="53" y="25"/>
                      <a:pt x="54" y="25"/>
                    </a:cubicBezTo>
                    <a:cubicBezTo>
                      <a:pt x="54" y="25"/>
                      <a:pt x="54" y="25"/>
                      <a:pt x="54" y="25"/>
                    </a:cubicBezTo>
                    <a:cubicBezTo>
                      <a:pt x="54" y="25"/>
                      <a:pt x="54" y="25"/>
                      <a:pt x="54" y="25"/>
                    </a:cubicBezTo>
                    <a:cubicBezTo>
                      <a:pt x="54" y="25"/>
                      <a:pt x="54" y="25"/>
                      <a:pt x="54" y="25"/>
                    </a:cubicBezTo>
                    <a:cubicBezTo>
                      <a:pt x="54" y="25"/>
                      <a:pt x="54" y="25"/>
                      <a:pt x="54" y="25"/>
                    </a:cubicBezTo>
                    <a:cubicBezTo>
                      <a:pt x="54" y="25"/>
                      <a:pt x="54" y="25"/>
                      <a:pt x="54" y="25"/>
                    </a:cubicBezTo>
                    <a:cubicBezTo>
                      <a:pt x="54" y="25"/>
                      <a:pt x="54" y="25"/>
                      <a:pt x="54" y="25"/>
                    </a:cubicBezTo>
                    <a:cubicBezTo>
                      <a:pt x="54" y="25"/>
                      <a:pt x="54" y="25"/>
                      <a:pt x="54" y="25"/>
                    </a:cubicBezTo>
                    <a:cubicBezTo>
                      <a:pt x="54" y="25"/>
                      <a:pt x="54" y="25"/>
                      <a:pt x="55" y="25"/>
                    </a:cubicBezTo>
                    <a:cubicBezTo>
                      <a:pt x="55" y="25"/>
                      <a:pt x="55" y="25"/>
                      <a:pt x="55" y="25"/>
                    </a:cubicBezTo>
                    <a:cubicBezTo>
                      <a:pt x="55" y="25"/>
                      <a:pt x="56" y="26"/>
                      <a:pt x="56" y="26"/>
                    </a:cubicBezTo>
                    <a:cubicBezTo>
                      <a:pt x="56" y="26"/>
                      <a:pt x="56" y="26"/>
                      <a:pt x="56" y="26"/>
                    </a:cubicBezTo>
                    <a:cubicBezTo>
                      <a:pt x="56" y="26"/>
                      <a:pt x="56" y="27"/>
                      <a:pt x="56" y="27"/>
                    </a:cubicBezTo>
                    <a:cubicBezTo>
                      <a:pt x="56" y="27"/>
                      <a:pt x="56" y="27"/>
                      <a:pt x="56" y="27"/>
                    </a:cubicBezTo>
                    <a:cubicBezTo>
                      <a:pt x="56" y="27"/>
                      <a:pt x="56" y="27"/>
                      <a:pt x="56" y="27"/>
                    </a:cubicBezTo>
                    <a:cubicBezTo>
                      <a:pt x="56" y="27"/>
                      <a:pt x="56" y="27"/>
                      <a:pt x="56" y="27"/>
                    </a:cubicBezTo>
                    <a:cubicBezTo>
                      <a:pt x="56" y="27"/>
                      <a:pt x="57" y="27"/>
                      <a:pt x="57" y="27"/>
                    </a:cubicBezTo>
                    <a:cubicBezTo>
                      <a:pt x="57" y="27"/>
                      <a:pt x="57" y="27"/>
                      <a:pt x="57" y="27"/>
                    </a:cubicBezTo>
                    <a:cubicBezTo>
                      <a:pt x="57" y="26"/>
                      <a:pt x="57" y="26"/>
                      <a:pt x="57" y="26"/>
                    </a:cubicBezTo>
                    <a:cubicBezTo>
                      <a:pt x="57" y="26"/>
                      <a:pt x="57" y="26"/>
                      <a:pt x="57" y="26"/>
                    </a:cubicBezTo>
                    <a:cubicBezTo>
                      <a:pt x="57" y="26"/>
                      <a:pt x="57" y="26"/>
                      <a:pt x="57" y="26"/>
                    </a:cubicBezTo>
                    <a:cubicBezTo>
                      <a:pt x="57" y="26"/>
                      <a:pt x="57" y="26"/>
                      <a:pt x="57" y="26"/>
                    </a:cubicBezTo>
                    <a:cubicBezTo>
                      <a:pt x="57" y="26"/>
                      <a:pt x="57" y="25"/>
                      <a:pt x="57" y="24"/>
                    </a:cubicBezTo>
                    <a:cubicBezTo>
                      <a:pt x="57" y="24"/>
                      <a:pt x="57" y="24"/>
                      <a:pt x="57" y="24"/>
                    </a:cubicBezTo>
                    <a:cubicBezTo>
                      <a:pt x="57" y="24"/>
                      <a:pt x="57" y="24"/>
                      <a:pt x="57" y="24"/>
                    </a:cubicBezTo>
                    <a:cubicBezTo>
                      <a:pt x="57" y="24"/>
                      <a:pt x="57" y="24"/>
                      <a:pt x="57" y="24"/>
                    </a:cubicBezTo>
                    <a:cubicBezTo>
                      <a:pt x="57" y="23"/>
                      <a:pt x="57" y="23"/>
                      <a:pt x="57" y="23"/>
                    </a:cubicBezTo>
                    <a:cubicBezTo>
                      <a:pt x="57" y="23"/>
                      <a:pt x="57" y="23"/>
                      <a:pt x="57" y="23"/>
                    </a:cubicBezTo>
                    <a:cubicBezTo>
                      <a:pt x="57" y="23"/>
                      <a:pt x="57" y="23"/>
                      <a:pt x="57" y="22"/>
                    </a:cubicBezTo>
                    <a:cubicBezTo>
                      <a:pt x="57" y="22"/>
                      <a:pt x="57" y="22"/>
                      <a:pt x="57" y="22"/>
                    </a:cubicBezTo>
                    <a:cubicBezTo>
                      <a:pt x="58" y="23"/>
                      <a:pt x="58" y="23"/>
                      <a:pt x="58" y="23"/>
                    </a:cubicBezTo>
                    <a:cubicBezTo>
                      <a:pt x="58" y="23"/>
                      <a:pt x="58" y="23"/>
                      <a:pt x="58" y="23"/>
                    </a:cubicBezTo>
                    <a:cubicBezTo>
                      <a:pt x="58" y="23"/>
                      <a:pt x="58" y="23"/>
                      <a:pt x="58" y="23"/>
                    </a:cubicBezTo>
                    <a:cubicBezTo>
                      <a:pt x="58" y="23"/>
                      <a:pt x="58" y="23"/>
                      <a:pt x="58" y="23"/>
                    </a:cubicBezTo>
                    <a:cubicBezTo>
                      <a:pt x="59" y="23"/>
                      <a:pt x="59" y="24"/>
                      <a:pt x="59" y="24"/>
                    </a:cubicBezTo>
                    <a:cubicBezTo>
                      <a:pt x="59" y="24"/>
                      <a:pt x="59" y="24"/>
                      <a:pt x="59" y="24"/>
                    </a:cubicBezTo>
                    <a:cubicBezTo>
                      <a:pt x="59" y="25"/>
                      <a:pt x="59" y="25"/>
                      <a:pt x="59" y="25"/>
                    </a:cubicBezTo>
                    <a:cubicBezTo>
                      <a:pt x="59" y="25"/>
                      <a:pt x="59" y="25"/>
                      <a:pt x="59" y="25"/>
                    </a:cubicBezTo>
                    <a:cubicBezTo>
                      <a:pt x="59" y="25"/>
                      <a:pt x="59" y="25"/>
                      <a:pt x="59" y="25"/>
                    </a:cubicBezTo>
                    <a:cubicBezTo>
                      <a:pt x="59" y="25"/>
                      <a:pt x="59" y="25"/>
                      <a:pt x="59" y="25"/>
                    </a:cubicBezTo>
                    <a:cubicBezTo>
                      <a:pt x="59" y="26"/>
                      <a:pt x="59" y="26"/>
                      <a:pt x="59" y="26"/>
                    </a:cubicBezTo>
                    <a:cubicBezTo>
                      <a:pt x="59" y="26"/>
                      <a:pt x="59" y="26"/>
                      <a:pt x="59" y="26"/>
                    </a:cubicBezTo>
                    <a:cubicBezTo>
                      <a:pt x="59" y="26"/>
                      <a:pt x="59" y="26"/>
                      <a:pt x="60" y="26"/>
                    </a:cubicBezTo>
                    <a:cubicBezTo>
                      <a:pt x="60" y="26"/>
                      <a:pt x="60" y="26"/>
                      <a:pt x="60" y="26"/>
                    </a:cubicBezTo>
                    <a:cubicBezTo>
                      <a:pt x="60" y="26"/>
                      <a:pt x="60" y="26"/>
                      <a:pt x="60" y="26"/>
                    </a:cubicBezTo>
                    <a:cubicBezTo>
                      <a:pt x="60" y="26"/>
                      <a:pt x="60" y="26"/>
                      <a:pt x="60" y="26"/>
                    </a:cubicBezTo>
                    <a:cubicBezTo>
                      <a:pt x="60" y="26"/>
                      <a:pt x="60" y="26"/>
                      <a:pt x="60" y="25"/>
                    </a:cubicBezTo>
                    <a:cubicBezTo>
                      <a:pt x="60" y="25"/>
                      <a:pt x="60" y="25"/>
                      <a:pt x="60" y="25"/>
                    </a:cubicBezTo>
                    <a:cubicBezTo>
                      <a:pt x="61" y="25"/>
                      <a:pt x="61" y="24"/>
                      <a:pt x="62" y="24"/>
                    </a:cubicBezTo>
                    <a:cubicBezTo>
                      <a:pt x="62" y="24"/>
                      <a:pt x="62" y="24"/>
                      <a:pt x="62" y="24"/>
                    </a:cubicBezTo>
                    <a:cubicBezTo>
                      <a:pt x="62" y="24"/>
                      <a:pt x="63" y="24"/>
                      <a:pt x="63" y="24"/>
                    </a:cubicBezTo>
                    <a:cubicBezTo>
                      <a:pt x="63" y="24"/>
                      <a:pt x="63" y="24"/>
                      <a:pt x="63" y="24"/>
                    </a:cubicBezTo>
                    <a:cubicBezTo>
                      <a:pt x="63" y="24"/>
                      <a:pt x="64" y="24"/>
                      <a:pt x="64" y="24"/>
                    </a:cubicBezTo>
                    <a:cubicBezTo>
                      <a:pt x="64" y="24"/>
                      <a:pt x="64" y="24"/>
                      <a:pt x="64" y="24"/>
                    </a:cubicBezTo>
                    <a:cubicBezTo>
                      <a:pt x="64" y="24"/>
                      <a:pt x="64" y="24"/>
                      <a:pt x="64" y="24"/>
                    </a:cubicBezTo>
                    <a:cubicBezTo>
                      <a:pt x="64" y="24"/>
                      <a:pt x="64" y="24"/>
                      <a:pt x="64" y="24"/>
                    </a:cubicBezTo>
                    <a:cubicBezTo>
                      <a:pt x="64" y="24"/>
                      <a:pt x="65" y="24"/>
                      <a:pt x="65" y="24"/>
                    </a:cubicBezTo>
                    <a:cubicBezTo>
                      <a:pt x="65" y="24"/>
                      <a:pt x="65" y="24"/>
                      <a:pt x="65" y="24"/>
                    </a:cubicBezTo>
                    <a:cubicBezTo>
                      <a:pt x="65" y="24"/>
                      <a:pt x="65" y="24"/>
                      <a:pt x="65" y="24"/>
                    </a:cubicBezTo>
                    <a:cubicBezTo>
                      <a:pt x="65" y="24"/>
                      <a:pt x="65" y="24"/>
                      <a:pt x="65" y="23"/>
                    </a:cubicBezTo>
                    <a:cubicBezTo>
                      <a:pt x="65" y="23"/>
                      <a:pt x="65" y="23"/>
                      <a:pt x="65" y="23"/>
                    </a:cubicBezTo>
                    <a:cubicBezTo>
                      <a:pt x="65" y="23"/>
                      <a:pt x="64" y="23"/>
                      <a:pt x="64" y="22"/>
                    </a:cubicBezTo>
                    <a:cubicBezTo>
                      <a:pt x="64" y="22"/>
                      <a:pt x="64" y="22"/>
                      <a:pt x="64" y="22"/>
                    </a:cubicBezTo>
                    <a:cubicBezTo>
                      <a:pt x="64" y="22"/>
                      <a:pt x="65" y="22"/>
                      <a:pt x="65" y="21"/>
                    </a:cubicBezTo>
                    <a:cubicBezTo>
                      <a:pt x="65" y="21"/>
                      <a:pt x="65" y="21"/>
                      <a:pt x="65" y="21"/>
                    </a:cubicBezTo>
                    <a:cubicBezTo>
                      <a:pt x="65" y="21"/>
                      <a:pt x="65" y="21"/>
                      <a:pt x="65" y="21"/>
                    </a:cubicBezTo>
                    <a:cubicBezTo>
                      <a:pt x="65" y="21"/>
                      <a:pt x="65" y="21"/>
                      <a:pt x="65" y="21"/>
                    </a:cubicBezTo>
                    <a:cubicBezTo>
                      <a:pt x="65" y="21"/>
                      <a:pt x="65" y="21"/>
                      <a:pt x="65" y="21"/>
                    </a:cubicBezTo>
                    <a:cubicBezTo>
                      <a:pt x="65" y="21"/>
                      <a:pt x="65" y="21"/>
                      <a:pt x="65" y="21"/>
                    </a:cubicBezTo>
                    <a:cubicBezTo>
                      <a:pt x="65" y="21"/>
                      <a:pt x="65" y="20"/>
                      <a:pt x="65" y="20"/>
                    </a:cubicBezTo>
                    <a:cubicBezTo>
                      <a:pt x="65" y="20"/>
                      <a:pt x="65" y="20"/>
                      <a:pt x="65" y="20"/>
                    </a:cubicBezTo>
                    <a:cubicBezTo>
                      <a:pt x="65" y="20"/>
                      <a:pt x="65" y="19"/>
                      <a:pt x="65" y="19"/>
                    </a:cubicBezTo>
                    <a:cubicBezTo>
                      <a:pt x="65" y="19"/>
                      <a:pt x="65" y="19"/>
                      <a:pt x="65" y="19"/>
                    </a:cubicBezTo>
                    <a:cubicBezTo>
                      <a:pt x="65" y="18"/>
                      <a:pt x="65" y="18"/>
                      <a:pt x="65" y="18"/>
                    </a:cubicBezTo>
                    <a:cubicBezTo>
                      <a:pt x="65" y="18"/>
                      <a:pt x="65" y="18"/>
                      <a:pt x="65" y="18"/>
                    </a:cubicBezTo>
                    <a:cubicBezTo>
                      <a:pt x="65" y="18"/>
                      <a:pt x="65" y="18"/>
                      <a:pt x="65" y="17"/>
                    </a:cubicBezTo>
                    <a:cubicBezTo>
                      <a:pt x="65" y="17"/>
                      <a:pt x="65" y="17"/>
                      <a:pt x="65" y="17"/>
                    </a:cubicBezTo>
                    <a:cubicBezTo>
                      <a:pt x="65" y="17"/>
                      <a:pt x="65" y="17"/>
                      <a:pt x="65" y="17"/>
                    </a:cubicBezTo>
                    <a:cubicBezTo>
                      <a:pt x="65" y="17"/>
                      <a:pt x="65" y="17"/>
                      <a:pt x="65" y="17"/>
                    </a:cubicBezTo>
                    <a:cubicBezTo>
                      <a:pt x="66" y="17"/>
                      <a:pt x="66" y="17"/>
                      <a:pt x="66" y="17"/>
                    </a:cubicBezTo>
                    <a:cubicBezTo>
                      <a:pt x="66" y="17"/>
                      <a:pt x="66" y="17"/>
                      <a:pt x="66" y="17"/>
                    </a:cubicBezTo>
                    <a:cubicBezTo>
                      <a:pt x="67" y="18"/>
                      <a:pt x="66" y="18"/>
                      <a:pt x="66" y="19"/>
                    </a:cubicBezTo>
                    <a:cubicBezTo>
                      <a:pt x="66" y="19"/>
                      <a:pt x="66" y="19"/>
                      <a:pt x="66" y="19"/>
                    </a:cubicBezTo>
                    <a:cubicBezTo>
                      <a:pt x="66" y="19"/>
                      <a:pt x="66" y="20"/>
                      <a:pt x="67" y="20"/>
                    </a:cubicBezTo>
                    <a:cubicBezTo>
                      <a:pt x="67" y="20"/>
                      <a:pt x="67" y="20"/>
                      <a:pt x="67" y="20"/>
                    </a:cubicBezTo>
                    <a:cubicBezTo>
                      <a:pt x="67" y="20"/>
                      <a:pt x="67" y="21"/>
                      <a:pt x="67" y="21"/>
                    </a:cubicBezTo>
                    <a:cubicBezTo>
                      <a:pt x="67" y="21"/>
                      <a:pt x="67" y="21"/>
                      <a:pt x="67" y="21"/>
                    </a:cubicBezTo>
                    <a:cubicBezTo>
                      <a:pt x="67" y="21"/>
                      <a:pt x="67" y="21"/>
                      <a:pt x="67" y="21"/>
                    </a:cubicBezTo>
                    <a:cubicBezTo>
                      <a:pt x="67" y="22"/>
                      <a:pt x="67" y="22"/>
                      <a:pt x="67" y="22"/>
                    </a:cubicBezTo>
                    <a:cubicBezTo>
                      <a:pt x="67" y="22"/>
                      <a:pt x="67" y="22"/>
                      <a:pt x="67" y="22"/>
                    </a:cubicBezTo>
                    <a:cubicBezTo>
                      <a:pt x="67" y="22"/>
                      <a:pt x="67" y="22"/>
                      <a:pt x="67" y="22"/>
                    </a:cubicBezTo>
                    <a:cubicBezTo>
                      <a:pt x="67" y="22"/>
                      <a:pt x="67" y="22"/>
                      <a:pt x="67" y="22"/>
                    </a:cubicBezTo>
                    <a:cubicBezTo>
                      <a:pt x="67" y="22"/>
                      <a:pt x="67" y="22"/>
                      <a:pt x="67" y="22"/>
                    </a:cubicBezTo>
                    <a:cubicBezTo>
                      <a:pt x="68" y="22"/>
                      <a:pt x="68" y="22"/>
                      <a:pt x="68" y="22"/>
                    </a:cubicBezTo>
                    <a:cubicBezTo>
                      <a:pt x="68" y="22"/>
                      <a:pt x="68" y="22"/>
                      <a:pt x="68" y="22"/>
                    </a:cubicBezTo>
                    <a:cubicBezTo>
                      <a:pt x="68" y="22"/>
                      <a:pt x="68" y="22"/>
                      <a:pt x="68" y="22"/>
                    </a:cubicBezTo>
                    <a:cubicBezTo>
                      <a:pt x="68" y="22"/>
                      <a:pt x="68" y="22"/>
                      <a:pt x="68" y="22"/>
                    </a:cubicBezTo>
                    <a:cubicBezTo>
                      <a:pt x="68" y="22"/>
                      <a:pt x="68" y="22"/>
                      <a:pt x="68" y="22"/>
                    </a:cubicBezTo>
                    <a:cubicBezTo>
                      <a:pt x="68" y="22"/>
                      <a:pt x="68"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0"/>
                      <a:pt x="70" y="20"/>
                      <a:pt x="70" y="20"/>
                    </a:cubicBezTo>
                    <a:cubicBezTo>
                      <a:pt x="70" y="20"/>
                      <a:pt x="70" y="20"/>
                      <a:pt x="70" y="20"/>
                    </a:cubicBezTo>
                    <a:cubicBezTo>
                      <a:pt x="70" y="20"/>
                      <a:pt x="70" y="20"/>
                      <a:pt x="70" y="20"/>
                    </a:cubicBezTo>
                    <a:cubicBezTo>
                      <a:pt x="70" y="20"/>
                      <a:pt x="70" y="20"/>
                      <a:pt x="70" y="20"/>
                    </a:cubicBezTo>
                    <a:cubicBezTo>
                      <a:pt x="70" y="20"/>
                      <a:pt x="70" y="20"/>
                      <a:pt x="70" y="20"/>
                    </a:cubicBezTo>
                    <a:cubicBezTo>
                      <a:pt x="70" y="20"/>
                      <a:pt x="70" y="20"/>
                      <a:pt x="70" y="20"/>
                    </a:cubicBezTo>
                    <a:cubicBezTo>
                      <a:pt x="71" y="21"/>
                      <a:pt x="71" y="21"/>
                      <a:pt x="71" y="21"/>
                    </a:cubicBezTo>
                    <a:cubicBezTo>
                      <a:pt x="71" y="21"/>
                      <a:pt x="71" y="21"/>
                      <a:pt x="71" y="21"/>
                    </a:cubicBezTo>
                    <a:cubicBezTo>
                      <a:pt x="71" y="21"/>
                      <a:pt x="71" y="20"/>
                      <a:pt x="71" y="20"/>
                    </a:cubicBezTo>
                    <a:cubicBezTo>
                      <a:pt x="71" y="20"/>
                      <a:pt x="71" y="20"/>
                      <a:pt x="71" y="20"/>
                    </a:cubicBezTo>
                    <a:cubicBezTo>
                      <a:pt x="71" y="20"/>
                      <a:pt x="71" y="20"/>
                      <a:pt x="71" y="20"/>
                    </a:cubicBezTo>
                    <a:cubicBezTo>
                      <a:pt x="71" y="20"/>
                      <a:pt x="71" y="20"/>
                      <a:pt x="71" y="20"/>
                    </a:cubicBezTo>
                    <a:cubicBezTo>
                      <a:pt x="71" y="20"/>
                      <a:pt x="71" y="20"/>
                      <a:pt x="71" y="20"/>
                    </a:cubicBezTo>
                    <a:cubicBezTo>
                      <a:pt x="71" y="20"/>
                      <a:pt x="71" y="19"/>
                      <a:pt x="72" y="19"/>
                    </a:cubicBezTo>
                    <a:cubicBezTo>
                      <a:pt x="72" y="19"/>
                      <a:pt x="72" y="19"/>
                      <a:pt x="72" y="19"/>
                    </a:cubicBezTo>
                    <a:cubicBezTo>
                      <a:pt x="72" y="19"/>
                      <a:pt x="72" y="19"/>
                      <a:pt x="72" y="19"/>
                    </a:cubicBezTo>
                    <a:cubicBezTo>
                      <a:pt x="72" y="19"/>
                      <a:pt x="72" y="19"/>
                      <a:pt x="72" y="19"/>
                    </a:cubicBezTo>
                    <a:cubicBezTo>
                      <a:pt x="71" y="19"/>
                      <a:pt x="71" y="19"/>
                      <a:pt x="71" y="19"/>
                    </a:cubicBezTo>
                    <a:cubicBezTo>
                      <a:pt x="71" y="19"/>
                      <a:pt x="71" y="19"/>
                      <a:pt x="71" y="19"/>
                    </a:cubicBezTo>
                    <a:cubicBezTo>
                      <a:pt x="71" y="19"/>
                      <a:pt x="71" y="18"/>
                      <a:pt x="71" y="18"/>
                    </a:cubicBezTo>
                    <a:cubicBezTo>
                      <a:pt x="71" y="18"/>
                      <a:pt x="71" y="18"/>
                      <a:pt x="71" y="18"/>
                    </a:cubicBezTo>
                    <a:cubicBezTo>
                      <a:pt x="71" y="18"/>
                      <a:pt x="71" y="17"/>
                      <a:pt x="71" y="17"/>
                    </a:cubicBezTo>
                    <a:cubicBezTo>
                      <a:pt x="71" y="17"/>
                      <a:pt x="71" y="17"/>
                      <a:pt x="71" y="17"/>
                    </a:cubicBezTo>
                    <a:cubicBezTo>
                      <a:pt x="71" y="17"/>
                      <a:pt x="71" y="17"/>
                      <a:pt x="71" y="17"/>
                    </a:cubicBezTo>
                    <a:cubicBezTo>
                      <a:pt x="71" y="17"/>
                      <a:pt x="71" y="17"/>
                      <a:pt x="71" y="17"/>
                    </a:cubicBezTo>
                    <a:cubicBezTo>
                      <a:pt x="71" y="17"/>
                      <a:pt x="71" y="16"/>
                      <a:pt x="71" y="16"/>
                    </a:cubicBezTo>
                    <a:cubicBezTo>
                      <a:pt x="71" y="16"/>
                      <a:pt x="71" y="16"/>
                      <a:pt x="71" y="16"/>
                    </a:cubicBezTo>
                    <a:cubicBezTo>
                      <a:pt x="71" y="16"/>
                      <a:pt x="71" y="16"/>
                      <a:pt x="71" y="15"/>
                    </a:cubicBezTo>
                    <a:cubicBezTo>
                      <a:pt x="71" y="15"/>
                      <a:pt x="71" y="15"/>
                      <a:pt x="71" y="15"/>
                    </a:cubicBezTo>
                    <a:cubicBezTo>
                      <a:pt x="71" y="15"/>
                      <a:pt x="71" y="15"/>
                      <a:pt x="71" y="15"/>
                    </a:cubicBezTo>
                    <a:cubicBezTo>
                      <a:pt x="71" y="15"/>
                      <a:pt x="71" y="15"/>
                      <a:pt x="71" y="15"/>
                    </a:cubicBezTo>
                    <a:cubicBezTo>
                      <a:pt x="71" y="14"/>
                      <a:pt x="71" y="14"/>
                      <a:pt x="71" y="14"/>
                    </a:cubicBezTo>
                    <a:cubicBezTo>
                      <a:pt x="71" y="14"/>
                      <a:pt x="71" y="14"/>
                      <a:pt x="71" y="14"/>
                    </a:cubicBezTo>
                    <a:cubicBezTo>
                      <a:pt x="71" y="14"/>
                      <a:pt x="71" y="14"/>
                      <a:pt x="71" y="14"/>
                    </a:cubicBezTo>
                    <a:cubicBezTo>
                      <a:pt x="71" y="14"/>
                      <a:pt x="71" y="14"/>
                      <a:pt x="71" y="14"/>
                    </a:cubicBezTo>
                    <a:cubicBezTo>
                      <a:pt x="71" y="14"/>
                      <a:pt x="71" y="13"/>
                      <a:pt x="71" y="13"/>
                    </a:cubicBezTo>
                    <a:cubicBezTo>
                      <a:pt x="71" y="13"/>
                      <a:pt x="71" y="13"/>
                      <a:pt x="71" y="13"/>
                    </a:cubicBezTo>
                    <a:cubicBezTo>
                      <a:pt x="71" y="13"/>
                      <a:pt x="71" y="13"/>
                      <a:pt x="71" y="13"/>
                    </a:cubicBezTo>
                    <a:cubicBezTo>
                      <a:pt x="71" y="13"/>
                      <a:pt x="71" y="13"/>
                      <a:pt x="71" y="13"/>
                    </a:cubicBezTo>
                    <a:cubicBezTo>
                      <a:pt x="71" y="12"/>
                      <a:pt x="71" y="12"/>
                      <a:pt x="71" y="11"/>
                    </a:cubicBezTo>
                    <a:cubicBezTo>
                      <a:pt x="71" y="11"/>
                      <a:pt x="71" y="11"/>
                      <a:pt x="71" y="11"/>
                    </a:cubicBezTo>
                    <a:cubicBezTo>
                      <a:pt x="71" y="11"/>
                      <a:pt x="71" y="11"/>
                      <a:pt x="71" y="11"/>
                    </a:cubicBezTo>
                    <a:cubicBezTo>
                      <a:pt x="71" y="11"/>
                      <a:pt x="71" y="11"/>
                      <a:pt x="71" y="11"/>
                    </a:cubicBezTo>
                    <a:cubicBezTo>
                      <a:pt x="71" y="11"/>
                      <a:pt x="71" y="10"/>
                      <a:pt x="72" y="10"/>
                    </a:cubicBezTo>
                    <a:cubicBezTo>
                      <a:pt x="72" y="10"/>
                      <a:pt x="72" y="10"/>
                      <a:pt x="72" y="10"/>
                    </a:cubicBezTo>
                    <a:cubicBezTo>
                      <a:pt x="72" y="10"/>
                      <a:pt x="72" y="10"/>
                      <a:pt x="72" y="10"/>
                    </a:cubicBezTo>
                    <a:cubicBezTo>
                      <a:pt x="72" y="10"/>
                      <a:pt x="72" y="10"/>
                      <a:pt x="72" y="10"/>
                    </a:cubicBezTo>
                    <a:cubicBezTo>
                      <a:pt x="73" y="10"/>
                      <a:pt x="73" y="10"/>
                      <a:pt x="73" y="11"/>
                    </a:cubicBezTo>
                    <a:cubicBezTo>
                      <a:pt x="73" y="11"/>
                      <a:pt x="73" y="11"/>
                      <a:pt x="73" y="11"/>
                    </a:cubicBezTo>
                    <a:cubicBezTo>
                      <a:pt x="73" y="11"/>
                      <a:pt x="73" y="12"/>
                      <a:pt x="73" y="12"/>
                    </a:cubicBezTo>
                    <a:cubicBezTo>
                      <a:pt x="73" y="12"/>
                      <a:pt x="73" y="12"/>
                      <a:pt x="73" y="12"/>
                    </a:cubicBezTo>
                    <a:cubicBezTo>
                      <a:pt x="73" y="12"/>
                      <a:pt x="73" y="12"/>
                      <a:pt x="73" y="12"/>
                    </a:cubicBezTo>
                    <a:cubicBezTo>
                      <a:pt x="73" y="12"/>
                      <a:pt x="73" y="12"/>
                      <a:pt x="73" y="12"/>
                    </a:cubicBezTo>
                    <a:cubicBezTo>
                      <a:pt x="73" y="12"/>
                      <a:pt x="73" y="13"/>
                      <a:pt x="74" y="13"/>
                    </a:cubicBezTo>
                    <a:cubicBezTo>
                      <a:pt x="74" y="13"/>
                      <a:pt x="74" y="13"/>
                      <a:pt x="74" y="13"/>
                    </a:cubicBezTo>
                    <a:cubicBezTo>
                      <a:pt x="74" y="13"/>
                      <a:pt x="74" y="13"/>
                      <a:pt x="74" y="13"/>
                    </a:cubicBezTo>
                    <a:cubicBezTo>
                      <a:pt x="74" y="13"/>
                      <a:pt x="74" y="13"/>
                      <a:pt x="74" y="13"/>
                    </a:cubicBezTo>
                    <a:cubicBezTo>
                      <a:pt x="74" y="13"/>
                      <a:pt x="74" y="13"/>
                      <a:pt x="74" y="13"/>
                    </a:cubicBezTo>
                    <a:cubicBezTo>
                      <a:pt x="74" y="13"/>
                      <a:pt x="74" y="13"/>
                      <a:pt x="74" y="13"/>
                    </a:cubicBezTo>
                    <a:cubicBezTo>
                      <a:pt x="74" y="13"/>
                      <a:pt x="74" y="13"/>
                      <a:pt x="74" y="13"/>
                    </a:cubicBezTo>
                    <a:cubicBezTo>
                      <a:pt x="74" y="13"/>
                      <a:pt x="74" y="13"/>
                      <a:pt x="74" y="13"/>
                    </a:cubicBezTo>
                    <a:cubicBezTo>
                      <a:pt x="75" y="13"/>
                      <a:pt x="75" y="13"/>
                      <a:pt x="75" y="14"/>
                    </a:cubicBezTo>
                    <a:cubicBezTo>
                      <a:pt x="75" y="14"/>
                      <a:pt x="75" y="14"/>
                      <a:pt x="75" y="14"/>
                    </a:cubicBezTo>
                    <a:cubicBezTo>
                      <a:pt x="75" y="14"/>
                      <a:pt x="75" y="14"/>
                      <a:pt x="75" y="14"/>
                    </a:cubicBezTo>
                    <a:cubicBezTo>
                      <a:pt x="75" y="14"/>
                      <a:pt x="75" y="14"/>
                      <a:pt x="75" y="14"/>
                    </a:cubicBezTo>
                    <a:cubicBezTo>
                      <a:pt x="75" y="15"/>
                      <a:pt x="75" y="15"/>
                      <a:pt x="76" y="15"/>
                    </a:cubicBezTo>
                    <a:cubicBezTo>
                      <a:pt x="76" y="15"/>
                      <a:pt x="76" y="15"/>
                      <a:pt x="76" y="15"/>
                    </a:cubicBezTo>
                    <a:cubicBezTo>
                      <a:pt x="76" y="16"/>
                      <a:pt x="76" y="16"/>
                      <a:pt x="76" y="16"/>
                    </a:cubicBezTo>
                    <a:cubicBezTo>
                      <a:pt x="76" y="16"/>
                      <a:pt x="76" y="16"/>
                      <a:pt x="76" y="16"/>
                    </a:cubicBezTo>
                    <a:cubicBezTo>
                      <a:pt x="76" y="16"/>
                      <a:pt x="77" y="16"/>
                      <a:pt x="77" y="16"/>
                    </a:cubicBezTo>
                    <a:cubicBezTo>
                      <a:pt x="77" y="16"/>
                      <a:pt x="77" y="16"/>
                      <a:pt x="77" y="16"/>
                    </a:cubicBezTo>
                    <a:cubicBezTo>
                      <a:pt x="77" y="16"/>
                      <a:pt x="78" y="16"/>
                      <a:pt x="78" y="16"/>
                    </a:cubicBezTo>
                    <a:cubicBezTo>
                      <a:pt x="78" y="16"/>
                      <a:pt x="78" y="16"/>
                      <a:pt x="78" y="16"/>
                    </a:cubicBezTo>
                    <a:cubicBezTo>
                      <a:pt x="78" y="16"/>
                      <a:pt x="78" y="17"/>
                      <a:pt x="78" y="17"/>
                    </a:cubicBezTo>
                    <a:cubicBezTo>
                      <a:pt x="78" y="17"/>
                      <a:pt x="78" y="17"/>
                      <a:pt x="78" y="17"/>
                    </a:cubicBezTo>
                    <a:cubicBezTo>
                      <a:pt x="78" y="18"/>
                      <a:pt x="78" y="18"/>
                      <a:pt x="77" y="18"/>
                    </a:cubicBezTo>
                    <a:cubicBezTo>
                      <a:pt x="77" y="18"/>
                      <a:pt x="77" y="18"/>
                      <a:pt x="77" y="18"/>
                    </a:cubicBezTo>
                    <a:cubicBezTo>
                      <a:pt x="77" y="18"/>
                      <a:pt x="77" y="18"/>
                      <a:pt x="77" y="18"/>
                    </a:cubicBezTo>
                    <a:cubicBezTo>
                      <a:pt x="77" y="18"/>
                      <a:pt x="77" y="18"/>
                      <a:pt x="77" y="18"/>
                    </a:cubicBezTo>
                    <a:cubicBezTo>
                      <a:pt x="78" y="18"/>
                      <a:pt x="78" y="18"/>
                      <a:pt x="78" y="18"/>
                    </a:cubicBezTo>
                    <a:cubicBezTo>
                      <a:pt x="78" y="18"/>
                      <a:pt x="78" y="18"/>
                      <a:pt x="78" y="18"/>
                    </a:cubicBezTo>
                    <a:cubicBezTo>
                      <a:pt x="79" y="18"/>
                      <a:pt x="79" y="18"/>
                      <a:pt x="79" y="18"/>
                    </a:cubicBezTo>
                    <a:cubicBezTo>
                      <a:pt x="79" y="18"/>
                      <a:pt x="79" y="18"/>
                      <a:pt x="79" y="18"/>
                    </a:cubicBezTo>
                    <a:cubicBezTo>
                      <a:pt x="79" y="18"/>
                      <a:pt x="79" y="18"/>
                      <a:pt x="79" y="18"/>
                    </a:cubicBezTo>
                    <a:cubicBezTo>
                      <a:pt x="79" y="18"/>
                      <a:pt x="79" y="18"/>
                      <a:pt x="79" y="18"/>
                    </a:cubicBezTo>
                    <a:cubicBezTo>
                      <a:pt x="79" y="17"/>
                      <a:pt x="80" y="17"/>
                      <a:pt x="80" y="17"/>
                    </a:cubicBezTo>
                    <a:cubicBezTo>
                      <a:pt x="80" y="17"/>
                      <a:pt x="80" y="17"/>
                      <a:pt x="80" y="17"/>
                    </a:cubicBezTo>
                    <a:cubicBezTo>
                      <a:pt x="80" y="17"/>
                      <a:pt x="80" y="16"/>
                      <a:pt x="80" y="16"/>
                    </a:cubicBezTo>
                    <a:cubicBezTo>
                      <a:pt x="80" y="16"/>
                      <a:pt x="80" y="16"/>
                      <a:pt x="80" y="16"/>
                    </a:cubicBezTo>
                    <a:cubicBezTo>
                      <a:pt x="80" y="15"/>
                      <a:pt x="80" y="15"/>
                      <a:pt x="80" y="15"/>
                    </a:cubicBezTo>
                    <a:cubicBezTo>
                      <a:pt x="80" y="15"/>
                      <a:pt x="80" y="15"/>
                      <a:pt x="80" y="15"/>
                    </a:cubicBezTo>
                    <a:cubicBezTo>
                      <a:pt x="81" y="15"/>
                      <a:pt x="81" y="15"/>
                      <a:pt x="81" y="15"/>
                    </a:cubicBezTo>
                    <a:cubicBezTo>
                      <a:pt x="81" y="15"/>
                      <a:pt x="81" y="15"/>
                      <a:pt x="81" y="15"/>
                    </a:cubicBezTo>
                    <a:cubicBezTo>
                      <a:pt x="82" y="15"/>
                      <a:pt x="83" y="15"/>
                      <a:pt x="83" y="16"/>
                    </a:cubicBezTo>
                    <a:cubicBezTo>
                      <a:pt x="83" y="16"/>
                      <a:pt x="83" y="16"/>
                      <a:pt x="83" y="16"/>
                    </a:cubicBezTo>
                    <a:cubicBezTo>
                      <a:pt x="83" y="17"/>
                      <a:pt x="83" y="17"/>
                      <a:pt x="83" y="17"/>
                    </a:cubicBezTo>
                    <a:cubicBezTo>
                      <a:pt x="83" y="17"/>
                      <a:pt x="83" y="17"/>
                      <a:pt x="83" y="17"/>
                    </a:cubicBezTo>
                    <a:cubicBezTo>
                      <a:pt x="83" y="17"/>
                      <a:pt x="84" y="17"/>
                      <a:pt x="84" y="16"/>
                    </a:cubicBezTo>
                    <a:cubicBezTo>
                      <a:pt x="84" y="16"/>
                      <a:pt x="84" y="16"/>
                      <a:pt x="84" y="16"/>
                    </a:cubicBezTo>
                    <a:cubicBezTo>
                      <a:pt x="84" y="16"/>
                      <a:pt x="84" y="16"/>
                      <a:pt x="84" y="16"/>
                    </a:cubicBezTo>
                    <a:cubicBezTo>
                      <a:pt x="84" y="16"/>
                      <a:pt x="84" y="16"/>
                      <a:pt x="84" y="16"/>
                    </a:cubicBezTo>
                    <a:cubicBezTo>
                      <a:pt x="84" y="15"/>
                      <a:pt x="84" y="15"/>
                      <a:pt x="84" y="15"/>
                    </a:cubicBezTo>
                    <a:cubicBezTo>
                      <a:pt x="84" y="15"/>
                      <a:pt x="84" y="15"/>
                      <a:pt x="84" y="15"/>
                    </a:cubicBezTo>
                    <a:cubicBezTo>
                      <a:pt x="84" y="15"/>
                      <a:pt x="84" y="15"/>
                      <a:pt x="84" y="14"/>
                    </a:cubicBezTo>
                    <a:cubicBezTo>
                      <a:pt x="84" y="14"/>
                      <a:pt x="84" y="14"/>
                      <a:pt x="84" y="14"/>
                    </a:cubicBezTo>
                    <a:cubicBezTo>
                      <a:pt x="84" y="14"/>
                      <a:pt x="84" y="13"/>
                      <a:pt x="84" y="13"/>
                    </a:cubicBezTo>
                    <a:cubicBezTo>
                      <a:pt x="84" y="13"/>
                      <a:pt x="84" y="13"/>
                      <a:pt x="84" y="13"/>
                    </a:cubicBezTo>
                    <a:cubicBezTo>
                      <a:pt x="85" y="13"/>
                      <a:pt x="86" y="13"/>
                      <a:pt x="86" y="13"/>
                    </a:cubicBezTo>
                    <a:cubicBezTo>
                      <a:pt x="86" y="13"/>
                      <a:pt x="86" y="13"/>
                      <a:pt x="86" y="13"/>
                    </a:cubicBezTo>
                    <a:cubicBezTo>
                      <a:pt x="86" y="12"/>
                      <a:pt x="86" y="12"/>
                      <a:pt x="87" y="12"/>
                    </a:cubicBezTo>
                    <a:cubicBezTo>
                      <a:pt x="87" y="12"/>
                      <a:pt x="87" y="12"/>
                      <a:pt x="87" y="12"/>
                    </a:cubicBezTo>
                    <a:cubicBezTo>
                      <a:pt x="87" y="12"/>
                      <a:pt x="88" y="12"/>
                      <a:pt x="88" y="13"/>
                    </a:cubicBezTo>
                    <a:cubicBezTo>
                      <a:pt x="88" y="13"/>
                      <a:pt x="88" y="13"/>
                      <a:pt x="88" y="13"/>
                    </a:cubicBezTo>
                    <a:cubicBezTo>
                      <a:pt x="88" y="13"/>
                      <a:pt x="88" y="13"/>
                      <a:pt x="88" y="13"/>
                    </a:cubicBezTo>
                    <a:cubicBezTo>
                      <a:pt x="88" y="13"/>
                      <a:pt x="88" y="13"/>
                      <a:pt x="88" y="13"/>
                    </a:cubicBezTo>
                    <a:cubicBezTo>
                      <a:pt x="88" y="13"/>
                      <a:pt x="88" y="13"/>
                      <a:pt x="88" y="13"/>
                    </a:cubicBezTo>
                    <a:cubicBezTo>
                      <a:pt x="88" y="13"/>
                      <a:pt x="88" y="13"/>
                      <a:pt x="88" y="13"/>
                    </a:cubicBezTo>
                    <a:cubicBezTo>
                      <a:pt x="88" y="13"/>
                      <a:pt x="88" y="13"/>
                      <a:pt x="88" y="13"/>
                    </a:cubicBezTo>
                    <a:cubicBezTo>
                      <a:pt x="89" y="13"/>
                      <a:pt x="89" y="13"/>
                      <a:pt x="89" y="13"/>
                    </a:cubicBezTo>
                    <a:cubicBezTo>
                      <a:pt x="89" y="13"/>
                      <a:pt x="89" y="13"/>
                      <a:pt x="89" y="13"/>
                    </a:cubicBezTo>
                    <a:cubicBezTo>
                      <a:pt x="89" y="13"/>
                      <a:pt x="89" y="13"/>
                      <a:pt x="89" y="13"/>
                    </a:cubicBezTo>
                    <a:cubicBezTo>
                      <a:pt x="89" y="13"/>
                      <a:pt x="89" y="13"/>
                      <a:pt x="89" y="13"/>
                    </a:cubicBezTo>
                    <a:cubicBezTo>
                      <a:pt x="90" y="13"/>
                      <a:pt x="90" y="12"/>
                      <a:pt x="91" y="12"/>
                    </a:cubicBezTo>
                    <a:cubicBezTo>
                      <a:pt x="91" y="12"/>
                      <a:pt x="91" y="12"/>
                      <a:pt x="91" y="12"/>
                    </a:cubicBezTo>
                    <a:cubicBezTo>
                      <a:pt x="91" y="12"/>
                      <a:pt x="91" y="12"/>
                      <a:pt x="91" y="12"/>
                    </a:cubicBezTo>
                    <a:cubicBezTo>
                      <a:pt x="91" y="12"/>
                      <a:pt x="91" y="12"/>
                      <a:pt x="91" y="12"/>
                    </a:cubicBezTo>
                    <a:cubicBezTo>
                      <a:pt x="92" y="12"/>
                      <a:pt x="92" y="12"/>
                      <a:pt x="92" y="12"/>
                    </a:cubicBezTo>
                    <a:cubicBezTo>
                      <a:pt x="92" y="12"/>
                      <a:pt x="92" y="12"/>
                      <a:pt x="92" y="12"/>
                    </a:cubicBezTo>
                    <a:cubicBezTo>
                      <a:pt x="93" y="12"/>
                      <a:pt x="93" y="12"/>
                      <a:pt x="93" y="12"/>
                    </a:cubicBezTo>
                    <a:cubicBezTo>
                      <a:pt x="93" y="12"/>
                      <a:pt x="93" y="12"/>
                      <a:pt x="93" y="12"/>
                    </a:cubicBezTo>
                    <a:cubicBezTo>
                      <a:pt x="93" y="12"/>
                      <a:pt x="93" y="12"/>
                      <a:pt x="93" y="12"/>
                    </a:cubicBezTo>
                    <a:cubicBezTo>
                      <a:pt x="93" y="12"/>
                      <a:pt x="93" y="12"/>
                      <a:pt x="93" y="12"/>
                    </a:cubicBezTo>
                    <a:cubicBezTo>
                      <a:pt x="94" y="12"/>
                      <a:pt x="94" y="12"/>
                      <a:pt x="94" y="12"/>
                    </a:cubicBezTo>
                    <a:cubicBezTo>
                      <a:pt x="94" y="12"/>
                      <a:pt x="94" y="12"/>
                      <a:pt x="94" y="12"/>
                    </a:cubicBezTo>
                    <a:cubicBezTo>
                      <a:pt x="94" y="12"/>
                      <a:pt x="95" y="12"/>
                      <a:pt x="95" y="13"/>
                    </a:cubicBezTo>
                    <a:cubicBezTo>
                      <a:pt x="95" y="13"/>
                      <a:pt x="95" y="13"/>
                      <a:pt x="95" y="13"/>
                    </a:cubicBezTo>
                    <a:cubicBezTo>
                      <a:pt x="95" y="13"/>
                      <a:pt x="95" y="13"/>
                      <a:pt x="95" y="13"/>
                    </a:cubicBezTo>
                    <a:cubicBezTo>
                      <a:pt x="95" y="13"/>
                      <a:pt x="95" y="13"/>
                      <a:pt x="95" y="13"/>
                    </a:cubicBezTo>
                    <a:cubicBezTo>
                      <a:pt x="95" y="13"/>
                      <a:pt x="95" y="13"/>
                      <a:pt x="95" y="13"/>
                    </a:cubicBezTo>
                    <a:cubicBezTo>
                      <a:pt x="95" y="13"/>
                      <a:pt x="95" y="13"/>
                      <a:pt x="95" y="13"/>
                    </a:cubicBezTo>
                    <a:cubicBezTo>
                      <a:pt x="95" y="13"/>
                      <a:pt x="95" y="13"/>
                      <a:pt x="95" y="13"/>
                    </a:cubicBezTo>
                    <a:cubicBezTo>
                      <a:pt x="95" y="13"/>
                      <a:pt x="95" y="13"/>
                      <a:pt x="95" y="13"/>
                    </a:cubicBezTo>
                    <a:cubicBezTo>
                      <a:pt x="95" y="13"/>
                      <a:pt x="95" y="13"/>
                      <a:pt x="95" y="13"/>
                    </a:cubicBezTo>
                    <a:cubicBezTo>
                      <a:pt x="95" y="13"/>
                      <a:pt x="95" y="13"/>
                      <a:pt x="95" y="13"/>
                    </a:cubicBezTo>
                    <a:cubicBezTo>
                      <a:pt x="96" y="12"/>
                      <a:pt x="96" y="12"/>
                      <a:pt x="97" y="11"/>
                    </a:cubicBezTo>
                    <a:cubicBezTo>
                      <a:pt x="97" y="11"/>
                      <a:pt x="97" y="11"/>
                      <a:pt x="97" y="11"/>
                    </a:cubicBezTo>
                    <a:cubicBezTo>
                      <a:pt x="97" y="11"/>
                      <a:pt x="97" y="11"/>
                      <a:pt x="98" y="11"/>
                    </a:cubicBezTo>
                    <a:cubicBezTo>
                      <a:pt x="98" y="11"/>
                      <a:pt x="98" y="11"/>
                      <a:pt x="98" y="11"/>
                    </a:cubicBezTo>
                    <a:cubicBezTo>
                      <a:pt x="98" y="11"/>
                      <a:pt x="98" y="11"/>
                      <a:pt x="98" y="11"/>
                    </a:cubicBezTo>
                    <a:cubicBezTo>
                      <a:pt x="98" y="11"/>
                      <a:pt x="98" y="11"/>
                      <a:pt x="98" y="11"/>
                    </a:cubicBezTo>
                    <a:cubicBezTo>
                      <a:pt x="99" y="12"/>
                      <a:pt x="99" y="12"/>
                      <a:pt x="99" y="12"/>
                    </a:cubicBezTo>
                    <a:cubicBezTo>
                      <a:pt x="99" y="12"/>
                      <a:pt x="99" y="12"/>
                      <a:pt x="99" y="12"/>
                    </a:cubicBezTo>
                    <a:cubicBezTo>
                      <a:pt x="99" y="12"/>
                      <a:pt x="100" y="12"/>
                      <a:pt x="100" y="13"/>
                    </a:cubicBezTo>
                    <a:cubicBezTo>
                      <a:pt x="100" y="13"/>
                      <a:pt x="100" y="13"/>
                      <a:pt x="100" y="13"/>
                    </a:cubicBezTo>
                    <a:cubicBezTo>
                      <a:pt x="100" y="13"/>
                      <a:pt x="100" y="13"/>
                      <a:pt x="100" y="13"/>
                    </a:cubicBezTo>
                    <a:cubicBezTo>
                      <a:pt x="100" y="13"/>
                      <a:pt x="100" y="13"/>
                      <a:pt x="100" y="13"/>
                    </a:cubicBezTo>
                    <a:cubicBezTo>
                      <a:pt x="100" y="13"/>
                      <a:pt x="100" y="13"/>
                      <a:pt x="100" y="13"/>
                    </a:cubicBezTo>
                    <a:cubicBezTo>
                      <a:pt x="100" y="13"/>
                      <a:pt x="102" y="11"/>
                      <a:pt x="103" y="11"/>
                    </a:cubicBezTo>
                    <a:cubicBezTo>
                      <a:pt x="103" y="11"/>
                      <a:pt x="103" y="11"/>
                      <a:pt x="103" y="11"/>
                    </a:cubicBezTo>
                    <a:cubicBezTo>
                      <a:pt x="103" y="11"/>
                      <a:pt x="103" y="11"/>
                      <a:pt x="103" y="11"/>
                    </a:cubicBezTo>
                    <a:cubicBezTo>
                      <a:pt x="103" y="11"/>
                      <a:pt x="103" y="11"/>
                      <a:pt x="103" y="11"/>
                    </a:cubicBezTo>
                    <a:cubicBezTo>
                      <a:pt x="104" y="11"/>
                      <a:pt x="105" y="10"/>
                      <a:pt x="106" y="10"/>
                    </a:cubicBezTo>
                    <a:cubicBezTo>
                      <a:pt x="106" y="10"/>
                      <a:pt x="106" y="10"/>
                      <a:pt x="106" y="10"/>
                    </a:cubicBezTo>
                    <a:cubicBezTo>
                      <a:pt x="107" y="10"/>
                      <a:pt x="107" y="10"/>
                      <a:pt x="107" y="10"/>
                    </a:cubicBezTo>
                    <a:cubicBezTo>
                      <a:pt x="107" y="10"/>
                      <a:pt x="107" y="10"/>
                      <a:pt x="107" y="10"/>
                    </a:cubicBezTo>
                    <a:cubicBezTo>
                      <a:pt x="108" y="9"/>
                      <a:pt x="108" y="9"/>
                      <a:pt x="108" y="9"/>
                    </a:cubicBezTo>
                    <a:cubicBezTo>
                      <a:pt x="108" y="9"/>
                      <a:pt x="108" y="9"/>
                      <a:pt x="108" y="9"/>
                    </a:cubicBezTo>
                    <a:cubicBezTo>
                      <a:pt x="108" y="9"/>
                      <a:pt x="108" y="9"/>
                      <a:pt x="108" y="9"/>
                    </a:cubicBezTo>
                    <a:cubicBezTo>
                      <a:pt x="108" y="9"/>
                      <a:pt x="108" y="9"/>
                      <a:pt x="108" y="9"/>
                    </a:cubicBezTo>
                    <a:cubicBezTo>
                      <a:pt x="108" y="9"/>
                      <a:pt x="108" y="9"/>
                      <a:pt x="108" y="8"/>
                    </a:cubicBezTo>
                    <a:cubicBezTo>
                      <a:pt x="108" y="8"/>
                      <a:pt x="108" y="8"/>
                      <a:pt x="108" y="8"/>
                    </a:cubicBezTo>
                    <a:cubicBezTo>
                      <a:pt x="108" y="8"/>
                      <a:pt x="108" y="8"/>
                      <a:pt x="108" y="8"/>
                    </a:cubicBezTo>
                    <a:cubicBezTo>
                      <a:pt x="108" y="8"/>
                      <a:pt x="108" y="8"/>
                      <a:pt x="108" y="8"/>
                    </a:cubicBezTo>
                    <a:cubicBezTo>
                      <a:pt x="108" y="8"/>
                      <a:pt x="108" y="8"/>
                      <a:pt x="108" y="8"/>
                    </a:cubicBezTo>
                    <a:cubicBezTo>
                      <a:pt x="108" y="8"/>
                      <a:pt x="108" y="8"/>
                      <a:pt x="108" y="8"/>
                    </a:cubicBezTo>
                    <a:cubicBezTo>
                      <a:pt x="108" y="8"/>
                      <a:pt x="108" y="7"/>
                      <a:pt x="108" y="7"/>
                    </a:cubicBezTo>
                    <a:cubicBezTo>
                      <a:pt x="108" y="7"/>
                      <a:pt x="108" y="7"/>
                      <a:pt x="108" y="7"/>
                    </a:cubicBezTo>
                    <a:cubicBezTo>
                      <a:pt x="108" y="6"/>
                      <a:pt x="108" y="7"/>
                      <a:pt x="108" y="6"/>
                    </a:cubicBezTo>
                    <a:cubicBezTo>
                      <a:pt x="108" y="6"/>
                      <a:pt x="108" y="6"/>
                      <a:pt x="108" y="6"/>
                    </a:cubicBezTo>
                    <a:cubicBezTo>
                      <a:pt x="108" y="6"/>
                      <a:pt x="109" y="6"/>
                      <a:pt x="109" y="6"/>
                    </a:cubicBezTo>
                    <a:cubicBezTo>
                      <a:pt x="109" y="6"/>
                      <a:pt x="109" y="6"/>
                      <a:pt x="109" y="6"/>
                    </a:cubicBezTo>
                    <a:cubicBezTo>
                      <a:pt x="109" y="6"/>
                      <a:pt x="109" y="6"/>
                      <a:pt x="109" y="6"/>
                    </a:cubicBezTo>
                    <a:cubicBezTo>
                      <a:pt x="109" y="6"/>
                      <a:pt x="109" y="6"/>
                      <a:pt x="109" y="6"/>
                    </a:cubicBezTo>
                    <a:cubicBezTo>
                      <a:pt x="110" y="6"/>
                      <a:pt x="110" y="6"/>
                      <a:pt x="110" y="7"/>
                    </a:cubicBezTo>
                    <a:cubicBezTo>
                      <a:pt x="110" y="7"/>
                      <a:pt x="110" y="7"/>
                      <a:pt x="110" y="7"/>
                    </a:cubicBezTo>
                    <a:cubicBezTo>
                      <a:pt x="110" y="6"/>
                      <a:pt x="110" y="6"/>
                      <a:pt x="110" y="6"/>
                    </a:cubicBezTo>
                    <a:cubicBezTo>
                      <a:pt x="110" y="6"/>
                      <a:pt x="110" y="6"/>
                      <a:pt x="110" y="6"/>
                    </a:cubicBezTo>
                    <a:cubicBezTo>
                      <a:pt x="110" y="6"/>
                      <a:pt x="110" y="6"/>
                      <a:pt x="110" y="6"/>
                    </a:cubicBezTo>
                    <a:cubicBezTo>
                      <a:pt x="110" y="6"/>
                      <a:pt x="110" y="6"/>
                      <a:pt x="110" y="6"/>
                    </a:cubicBezTo>
                    <a:cubicBezTo>
                      <a:pt x="110" y="5"/>
                      <a:pt x="110" y="5"/>
                      <a:pt x="111" y="5"/>
                    </a:cubicBezTo>
                    <a:cubicBezTo>
                      <a:pt x="111" y="5"/>
                      <a:pt x="111" y="5"/>
                      <a:pt x="111" y="5"/>
                    </a:cubicBezTo>
                    <a:cubicBezTo>
                      <a:pt x="111" y="5"/>
                      <a:pt x="112" y="4"/>
                      <a:pt x="112" y="3"/>
                    </a:cubicBezTo>
                    <a:cubicBezTo>
                      <a:pt x="112" y="3"/>
                      <a:pt x="112" y="3"/>
                      <a:pt x="112" y="3"/>
                    </a:cubicBezTo>
                    <a:cubicBezTo>
                      <a:pt x="112" y="3"/>
                      <a:pt x="112" y="2"/>
                      <a:pt x="112" y="2"/>
                    </a:cubicBezTo>
                    <a:cubicBezTo>
                      <a:pt x="112" y="2"/>
                      <a:pt x="112" y="2"/>
                      <a:pt x="112" y="2"/>
                    </a:cubicBezTo>
                    <a:cubicBezTo>
                      <a:pt x="112" y="1"/>
                      <a:pt x="113" y="1"/>
                      <a:pt x="113" y="1"/>
                    </a:cubicBezTo>
                    <a:cubicBezTo>
                      <a:pt x="113" y="1"/>
                      <a:pt x="113" y="1"/>
                      <a:pt x="113" y="1"/>
                    </a:cubicBezTo>
                    <a:cubicBezTo>
                      <a:pt x="113" y="1"/>
                      <a:pt x="114" y="1"/>
                      <a:pt x="114" y="1"/>
                    </a:cubicBezTo>
                    <a:cubicBezTo>
                      <a:pt x="114" y="1"/>
                      <a:pt x="114" y="1"/>
                      <a:pt x="114" y="1"/>
                    </a:cubicBezTo>
                    <a:cubicBezTo>
                      <a:pt x="114" y="1"/>
                      <a:pt x="115" y="1"/>
                      <a:pt x="115" y="1"/>
                    </a:cubicBezTo>
                    <a:cubicBezTo>
                      <a:pt x="115" y="1"/>
                      <a:pt x="115" y="1"/>
                      <a:pt x="115" y="1"/>
                    </a:cubicBezTo>
                    <a:cubicBezTo>
                      <a:pt x="115" y="2"/>
                      <a:pt x="115" y="2"/>
                      <a:pt x="116" y="2"/>
                    </a:cubicBezTo>
                    <a:cubicBezTo>
                      <a:pt x="116" y="2"/>
                      <a:pt x="116" y="2"/>
                      <a:pt x="116" y="2"/>
                    </a:cubicBezTo>
                    <a:cubicBezTo>
                      <a:pt x="116" y="2"/>
                      <a:pt x="116" y="2"/>
                      <a:pt x="116" y="1"/>
                    </a:cubicBezTo>
                    <a:cubicBezTo>
                      <a:pt x="116" y="1"/>
                      <a:pt x="116" y="1"/>
                      <a:pt x="116" y="1"/>
                    </a:cubicBezTo>
                    <a:cubicBezTo>
                      <a:pt x="117" y="1"/>
                      <a:pt x="117" y="1"/>
                      <a:pt x="117" y="1"/>
                    </a:cubicBezTo>
                    <a:cubicBezTo>
                      <a:pt x="117" y="1"/>
                      <a:pt x="117" y="1"/>
                      <a:pt x="117" y="1"/>
                    </a:cubicBezTo>
                    <a:cubicBezTo>
                      <a:pt x="117" y="1"/>
                      <a:pt x="117" y="1"/>
                      <a:pt x="117" y="1"/>
                    </a:cubicBezTo>
                    <a:cubicBezTo>
                      <a:pt x="117" y="1"/>
                      <a:pt x="117" y="1"/>
                      <a:pt x="117" y="1"/>
                    </a:cubicBezTo>
                    <a:cubicBezTo>
                      <a:pt x="117" y="0"/>
                      <a:pt x="117" y="0"/>
                      <a:pt x="118" y="0"/>
                    </a:cubicBezTo>
                    <a:cubicBezTo>
                      <a:pt x="118" y="0"/>
                      <a:pt x="118" y="0"/>
                      <a:pt x="118" y="0"/>
                    </a:cubicBezTo>
                    <a:cubicBezTo>
                      <a:pt x="118" y="0"/>
                      <a:pt x="118" y="0"/>
                      <a:pt x="118" y="0"/>
                    </a:cubicBezTo>
                    <a:cubicBezTo>
                      <a:pt x="118" y="0"/>
                      <a:pt x="118" y="0"/>
                      <a:pt x="118" y="0"/>
                    </a:cubicBezTo>
                    <a:cubicBezTo>
                      <a:pt x="118" y="0"/>
                      <a:pt x="119" y="0"/>
                      <a:pt x="119" y="0"/>
                    </a:cubicBezTo>
                    <a:cubicBezTo>
                      <a:pt x="119" y="0"/>
                      <a:pt x="119" y="0"/>
                      <a:pt x="119" y="0"/>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20" y="0"/>
                      <a:pt x="120" y="0"/>
                    </a:cubicBezTo>
                    <a:cubicBezTo>
                      <a:pt x="120" y="0"/>
                      <a:pt x="120" y="0"/>
                      <a:pt x="120" y="0"/>
                    </a:cubicBezTo>
                    <a:cubicBezTo>
                      <a:pt x="120" y="1"/>
                      <a:pt x="120" y="1"/>
                      <a:pt x="120" y="1"/>
                    </a:cubicBezTo>
                    <a:cubicBezTo>
                      <a:pt x="120" y="1"/>
                      <a:pt x="120" y="1"/>
                      <a:pt x="120" y="1"/>
                    </a:cubicBezTo>
                    <a:cubicBezTo>
                      <a:pt x="120" y="1"/>
                      <a:pt x="120" y="1"/>
                      <a:pt x="120" y="1"/>
                    </a:cubicBezTo>
                    <a:cubicBezTo>
                      <a:pt x="120" y="1"/>
                      <a:pt x="120" y="1"/>
                      <a:pt x="120" y="1"/>
                    </a:cubicBezTo>
                    <a:cubicBezTo>
                      <a:pt x="120" y="1"/>
                      <a:pt x="120" y="1"/>
                      <a:pt x="120" y="2"/>
                    </a:cubicBezTo>
                    <a:cubicBezTo>
                      <a:pt x="120" y="2"/>
                      <a:pt x="120" y="2"/>
                      <a:pt x="120" y="2"/>
                    </a:cubicBezTo>
                    <a:cubicBezTo>
                      <a:pt x="120" y="2"/>
                      <a:pt x="119" y="3"/>
                      <a:pt x="119" y="3"/>
                    </a:cubicBezTo>
                    <a:cubicBezTo>
                      <a:pt x="119" y="3"/>
                      <a:pt x="119" y="3"/>
                      <a:pt x="119" y="3"/>
                    </a:cubicBezTo>
                    <a:cubicBezTo>
                      <a:pt x="119" y="3"/>
                      <a:pt x="119" y="3"/>
                      <a:pt x="119" y="3"/>
                    </a:cubicBezTo>
                    <a:cubicBezTo>
                      <a:pt x="119" y="3"/>
                      <a:pt x="119" y="3"/>
                      <a:pt x="119" y="3"/>
                    </a:cubicBezTo>
                    <a:cubicBezTo>
                      <a:pt x="118" y="3"/>
                      <a:pt x="118" y="2"/>
                      <a:pt x="118" y="2"/>
                    </a:cubicBezTo>
                    <a:cubicBezTo>
                      <a:pt x="118" y="2"/>
                      <a:pt x="118" y="2"/>
                      <a:pt x="118" y="2"/>
                    </a:cubicBezTo>
                    <a:cubicBezTo>
                      <a:pt x="118" y="2"/>
                      <a:pt x="118" y="2"/>
                      <a:pt x="118" y="2"/>
                    </a:cubicBezTo>
                    <a:cubicBezTo>
                      <a:pt x="118" y="2"/>
                      <a:pt x="118" y="2"/>
                      <a:pt x="118" y="2"/>
                    </a:cubicBezTo>
                    <a:cubicBezTo>
                      <a:pt x="117" y="2"/>
                      <a:pt x="117" y="3"/>
                      <a:pt x="116" y="3"/>
                    </a:cubicBezTo>
                    <a:cubicBezTo>
                      <a:pt x="116" y="3"/>
                      <a:pt x="116" y="3"/>
                      <a:pt x="116" y="3"/>
                    </a:cubicBezTo>
                    <a:cubicBezTo>
                      <a:pt x="116" y="3"/>
                      <a:pt x="116" y="3"/>
                      <a:pt x="116" y="3"/>
                    </a:cubicBezTo>
                    <a:cubicBezTo>
                      <a:pt x="116" y="3"/>
                      <a:pt x="116" y="3"/>
                      <a:pt x="116" y="3"/>
                    </a:cubicBezTo>
                    <a:cubicBezTo>
                      <a:pt x="115" y="3"/>
                      <a:pt x="115" y="3"/>
                      <a:pt x="114" y="2"/>
                    </a:cubicBezTo>
                    <a:cubicBezTo>
                      <a:pt x="114" y="2"/>
                      <a:pt x="114" y="2"/>
                      <a:pt x="114" y="2"/>
                    </a:cubicBezTo>
                    <a:cubicBezTo>
                      <a:pt x="114" y="2"/>
                      <a:pt x="114" y="2"/>
                      <a:pt x="114" y="2"/>
                    </a:cubicBezTo>
                    <a:cubicBezTo>
                      <a:pt x="114" y="2"/>
                      <a:pt x="114" y="2"/>
                      <a:pt x="114" y="2"/>
                    </a:cubicBezTo>
                    <a:cubicBezTo>
                      <a:pt x="114" y="2"/>
                      <a:pt x="114" y="3"/>
                      <a:pt x="113" y="3"/>
                    </a:cubicBezTo>
                    <a:cubicBezTo>
                      <a:pt x="113" y="3"/>
                      <a:pt x="113" y="3"/>
                      <a:pt x="113" y="3"/>
                    </a:cubicBezTo>
                    <a:cubicBezTo>
                      <a:pt x="113" y="3"/>
                      <a:pt x="113" y="3"/>
                      <a:pt x="113" y="4"/>
                    </a:cubicBezTo>
                    <a:cubicBezTo>
                      <a:pt x="113" y="4"/>
                      <a:pt x="113" y="4"/>
                      <a:pt x="113" y="4"/>
                    </a:cubicBezTo>
                    <a:cubicBezTo>
                      <a:pt x="113" y="5"/>
                      <a:pt x="112" y="5"/>
                      <a:pt x="112" y="6"/>
                    </a:cubicBezTo>
                    <a:cubicBezTo>
                      <a:pt x="112" y="6"/>
                      <a:pt x="112" y="6"/>
                      <a:pt x="112" y="6"/>
                    </a:cubicBezTo>
                    <a:cubicBezTo>
                      <a:pt x="112" y="6"/>
                      <a:pt x="112" y="6"/>
                      <a:pt x="112" y="7"/>
                    </a:cubicBezTo>
                    <a:cubicBezTo>
                      <a:pt x="112" y="7"/>
                      <a:pt x="112" y="7"/>
                      <a:pt x="112" y="7"/>
                    </a:cubicBezTo>
                    <a:cubicBezTo>
                      <a:pt x="112" y="7"/>
                      <a:pt x="112" y="7"/>
                      <a:pt x="112" y="7"/>
                    </a:cubicBezTo>
                    <a:cubicBezTo>
                      <a:pt x="112" y="7"/>
                      <a:pt x="112" y="7"/>
                      <a:pt x="112" y="7"/>
                    </a:cubicBezTo>
                    <a:cubicBezTo>
                      <a:pt x="112" y="8"/>
                      <a:pt x="112" y="8"/>
                      <a:pt x="111" y="8"/>
                    </a:cubicBezTo>
                    <a:cubicBezTo>
                      <a:pt x="111" y="8"/>
                      <a:pt x="111" y="8"/>
                      <a:pt x="111" y="8"/>
                    </a:cubicBezTo>
                    <a:cubicBezTo>
                      <a:pt x="111" y="8"/>
                      <a:pt x="111" y="8"/>
                      <a:pt x="111" y="8"/>
                    </a:cubicBezTo>
                    <a:cubicBezTo>
                      <a:pt x="111" y="8"/>
                      <a:pt x="111" y="8"/>
                      <a:pt x="111" y="8"/>
                    </a:cubicBezTo>
                    <a:cubicBezTo>
                      <a:pt x="111" y="8"/>
                      <a:pt x="111" y="8"/>
                      <a:pt x="111" y="8"/>
                    </a:cubicBezTo>
                    <a:cubicBezTo>
                      <a:pt x="111" y="8"/>
                      <a:pt x="111" y="8"/>
                      <a:pt x="111" y="8"/>
                    </a:cubicBezTo>
                    <a:cubicBezTo>
                      <a:pt x="110" y="8"/>
                      <a:pt x="110" y="8"/>
                      <a:pt x="110" y="8"/>
                    </a:cubicBezTo>
                    <a:cubicBezTo>
                      <a:pt x="110" y="8"/>
                      <a:pt x="110" y="8"/>
                      <a:pt x="110" y="8"/>
                    </a:cubicBezTo>
                    <a:cubicBezTo>
                      <a:pt x="110" y="8"/>
                      <a:pt x="110" y="8"/>
                      <a:pt x="110" y="8"/>
                    </a:cubicBezTo>
                    <a:cubicBezTo>
                      <a:pt x="110" y="8"/>
                      <a:pt x="110" y="8"/>
                      <a:pt x="110" y="8"/>
                    </a:cubicBezTo>
                    <a:cubicBezTo>
                      <a:pt x="109" y="8"/>
                      <a:pt x="109" y="8"/>
                      <a:pt x="109" y="8"/>
                    </a:cubicBezTo>
                    <a:cubicBezTo>
                      <a:pt x="109" y="8"/>
                      <a:pt x="109" y="8"/>
                      <a:pt x="109" y="8"/>
                    </a:cubicBezTo>
                    <a:cubicBezTo>
                      <a:pt x="109" y="9"/>
                      <a:pt x="109" y="9"/>
                      <a:pt x="109" y="9"/>
                    </a:cubicBezTo>
                    <a:cubicBezTo>
                      <a:pt x="109" y="9"/>
                      <a:pt x="109" y="9"/>
                      <a:pt x="109" y="9"/>
                    </a:cubicBezTo>
                    <a:cubicBezTo>
                      <a:pt x="109" y="9"/>
                      <a:pt x="109" y="9"/>
                      <a:pt x="109" y="9"/>
                    </a:cubicBezTo>
                    <a:cubicBezTo>
                      <a:pt x="109" y="9"/>
                      <a:pt x="109" y="9"/>
                      <a:pt x="109" y="9"/>
                    </a:cubicBezTo>
                    <a:cubicBezTo>
                      <a:pt x="109" y="10"/>
                      <a:pt x="109" y="10"/>
                      <a:pt x="108" y="11"/>
                    </a:cubicBezTo>
                    <a:cubicBezTo>
                      <a:pt x="108" y="11"/>
                      <a:pt x="108" y="11"/>
                      <a:pt x="108" y="11"/>
                    </a:cubicBezTo>
                    <a:cubicBezTo>
                      <a:pt x="108" y="11"/>
                      <a:pt x="107" y="11"/>
                      <a:pt x="106" y="11"/>
                    </a:cubicBezTo>
                    <a:cubicBezTo>
                      <a:pt x="106" y="11"/>
                      <a:pt x="106" y="11"/>
                      <a:pt x="106" y="11"/>
                    </a:cubicBezTo>
                    <a:cubicBezTo>
                      <a:pt x="105" y="11"/>
                      <a:pt x="105" y="12"/>
                      <a:pt x="105" y="12"/>
                    </a:cubicBezTo>
                    <a:cubicBezTo>
                      <a:pt x="105" y="12"/>
                      <a:pt x="105" y="12"/>
                      <a:pt x="105" y="12"/>
                    </a:cubicBezTo>
                    <a:cubicBezTo>
                      <a:pt x="104" y="12"/>
                      <a:pt x="104" y="13"/>
                      <a:pt x="103" y="13"/>
                    </a:cubicBezTo>
                    <a:cubicBezTo>
                      <a:pt x="103" y="13"/>
                      <a:pt x="103" y="13"/>
                      <a:pt x="103" y="13"/>
                    </a:cubicBezTo>
                    <a:cubicBezTo>
                      <a:pt x="103" y="13"/>
                      <a:pt x="101" y="14"/>
                      <a:pt x="100" y="14"/>
                    </a:cubicBezTo>
                    <a:cubicBezTo>
                      <a:pt x="100" y="14"/>
                      <a:pt x="100" y="14"/>
                      <a:pt x="100" y="14"/>
                    </a:cubicBezTo>
                    <a:cubicBezTo>
                      <a:pt x="100" y="14"/>
                      <a:pt x="100" y="14"/>
                      <a:pt x="100" y="14"/>
                    </a:cubicBezTo>
                    <a:cubicBezTo>
                      <a:pt x="100" y="14"/>
                      <a:pt x="100" y="14"/>
                      <a:pt x="100" y="14"/>
                    </a:cubicBezTo>
                    <a:cubicBezTo>
                      <a:pt x="99" y="14"/>
                      <a:pt x="99" y="13"/>
                      <a:pt x="98" y="13"/>
                    </a:cubicBezTo>
                    <a:cubicBezTo>
                      <a:pt x="98" y="13"/>
                      <a:pt x="98" y="13"/>
                      <a:pt x="98" y="13"/>
                    </a:cubicBezTo>
                    <a:cubicBezTo>
                      <a:pt x="98" y="13"/>
                      <a:pt x="98" y="13"/>
                      <a:pt x="98" y="13"/>
                    </a:cubicBezTo>
                    <a:cubicBezTo>
                      <a:pt x="98" y="13"/>
                      <a:pt x="98" y="13"/>
                      <a:pt x="98" y="13"/>
                    </a:cubicBezTo>
                    <a:cubicBezTo>
                      <a:pt x="98" y="13"/>
                      <a:pt x="98" y="13"/>
                      <a:pt x="97" y="12"/>
                    </a:cubicBezTo>
                    <a:cubicBezTo>
                      <a:pt x="97" y="12"/>
                      <a:pt x="97" y="12"/>
                      <a:pt x="97" y="12"/>
                    </a:cubicBezTo>
                    <a:cubicBezTo>
                      <a:pt x="97" y="12"/>
                      <a:pt x="97"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7" y="14"/>
                      <a:pt x="97" y="14"/>
                      <a:pt x="97" y="14"/>
                    </a:cubicBezTo>
                    <a:cubicBezTo>
                      <a:pt x="97" y="14"/>
                      <a:pt x="97" y="14"/>
                      <a:pt x="97" y="14"/>
                    </a:cubicBezTo>
                    <a:cubicBezTo>
                      <a:pt x="97" y="14"/>
                      <a:pt x="97" y="15"/>
                      <a:pt x="96" y="15"/>
                    </a:cubicBezTo>
                    <a:cubicBezTo>
                      <a:pt x="96" y="15"/>
                      <a:pt x="96" y="15"/>
                      <a:pt x="96" y="15"/>
                    </a:cubicBezTo>
                    <a:cubicBezTo>
                      <a:pt x="96" y="15"/>
                      <a:pt x="96" y="15"/>
                      <a:pt x="96" y="15"/>
                    </a:cubicBezTo>
                    <a:cubicBezTo>
                      <a:pt x="96" y="15"/>
                      <a:pt x="96" y="15"/>
                      <a:pt x="96" y="15"/>
                    </a:cubicBezTo>
                    <a:cubicBezTo>
                      <a:pt x="95" y="15"/>
                      <a:pt x="95" y="15"/>
                      <a:pt x="94" y="15"/>
                    </a:cubicBezTo>
                    <a:cubicBezTo>
                      <a:pt x="94" y="15"/>
                      <a:pt x="94" y="15"/>
                      <a:pt x="94" y="15"/>
                    </a:cubicBezTo>
                    <a:cubicBezTo>
                      <a:pt x="94" y="14"/>
                      <a:pt x="93" y="15"/>
                      <a:pt x="93" y="14"/>
                    </a:cubicBezTo>
                    <a:cubicBezTo>
                      <a:pt x="93" y="14"/>
                      <a:pt x="93" y="14"/>
                      <a:pt x="93" y="14"/>
                    </a:cubicBezTo>
                    <a:cubicBezTo>
                      <a:pt x="93" y="14"/>
                      <a:pt x="93" y="14"/>
                      <a:pt x="93" y="14"/>
                    </a:cubicBezTo>
                    <a:cubicBezTo>
                      <a:pt x="93" y="14"/>
                      <a:pt x="93" y="14"/>
                      <a:pt x="93" y="14"/>
                    </a:cubicBezTo>
                    <a:cubicBezTo>
                      <a:pt x="93" y="14"/>
                      <a:pt x="92" y="13"/>
                      <a:pt x="92" y="13"/>
                    </a:cubicBezTo>
                    <a:cubicBezTo>
                      <a:pt x="92" y="13"/>
                      <a:pt x="92" y="13"/>
                      <a:pt x="92" y="13"/>
                    </a:cubicBezTo>
                    <a:cubicBezTo>
                      <a:pt x="92" y="13"/>
                      <a:pt x="92" y="13"/>
                      <a:pt x="91" y="13"/>
                    </a:cubicBezTo>
                    <a:cubicBezTo>
                      <a:pt x="91" y="13"/>
                      <a:pt x="91" y="13"/>
                      <a:pt x="91" y="13"/>
                    </a:cubicBezTo>
                    <a:cubicBezTo>
                      <a:pt x="91" y="13"/>
                      <a:pt x="91" y="14"/>
                      <a:pt x="90" y="14"/>
                    </a:cubicBezTo>
                    <a:cubicBezTo>
                      <a:pt x="90" y="14"/>
                      <a:pt x="90" y="14"/>
                      <a:pt x="90" y="14"/>
                    </a:cubicBezTo>
                    <a:cubicBezTo>
                      <a:pt x="90" y="14"/>
                      <a:pt x="90" y="15"/>
                      <a:pt x="90" y="15"/>
                    </a:cubicBezTo>
                    <a:cubicBezTo>
                      <a:pt x="90" y="15"/>
                      <a:pt x="90" y="15"/>
                      <a:pt x="90" y="15"/>
                    </a:cubicBezTo>
                    <a:cubicBezTo>
                      <a:pt x="90" y="15"/>
                      <a:pt x="90" y="15"/>
                      <a:pt x="90" y="15"/>
                    </a:cubicBezTo>
                    <a:cubicBezTo>
                      <a:pt x="90" y="15"/>
                      <a:pt x="90" y="15"/>
                      <a:pt x="90" y="15"/>
                    </a:cubicBezTo>
                    <a:cubicBezTo>
                      <a:pt x="90" y="15"/>
                      <a:pt x="89" y="15"/>
                      <a:pt x="89" y="16"/>
                    </a:cubicBezTo>
                    <a:cubicBezTo>
                      <a:pt x="89" y="16"/>
                      <a:pt x="89" y="16"/>
                      <a:pt x="89" y="16"/>
                    </a:cubicBezTo>
                    <a:cubicBezTo>
                      <a:pt x="89" y="16"/>
                      <a:pt x="89" y="17"/>
                      <a:pt x="88" y="17"/>
                    </a:cubicBezTo>
                    <a:cubicBezTo>
                      <a:pt x="88" y="17"/>
                      <a:pt x="88" y="17"/>
                      <a:pt x="88" y="17"/>
                    </a:cubicBezTo>
                    <a:cubicBezTo>
                      <a:pt x="88" y="17"/>
                      <a:pt x="88" y="17"/>
                      <a:pt x="88" y="17"/>
                    </a:cubicBezTo>
                    <a:cubicBezTo>
                      <a:pt x="88" y="17"/>
                      <a:pt x="88" y="17"/>
                      <a:pt x="88" y="17"/>
                    </a:cubicBezTo>
                    <a:cubicBezTo>
                      <a:pt x="87" y="16"/>
                      <a:pt x="87" y="16"/>
                      <a:pt x="86" y="16"/>
                    </a:cubicBezTo>
                    <a:cubicBezTo>
                      <a:pt x="86" y="16"/>
                      <a:pt x="86" y="16"/>
                      <a:pt x="86" y="16"/>
                    </a:cubicBezTo>
                    <a:cubicBezTo>
                      <a:pt x="86" y="16"/>
                      <a:pt x="85" y="15"/>
                      <a:pt x="85" y="14"/>
                    </a:cubicBezTo>
                    <a:cubicBezTo>
                      <a:pt x="85" y="14"/>
                      <a:pt x="85" y="14"/>
                      <a:pt x="85" y="14"/>
                    </a:cubicBezTo>
                    <a:cubicBezTo>
                      <a:pt x="85" y="14"/>
                      <a:pt x="85" y="14"/>
                      <a:pt x="85" y="14"/>
                    </a:cubicBezTo>
                    <a:cubicBezTo>
                      <a:pt x="85" y="14"/>
                      <a:pt x="85" y="14"/>
                      <a:pt x="85" y="14"/>
                    </a:cubicBezTo>
                    <a:cubicBezTo>
                      <a:pt x="85" y="14"/>
                      <a:pt x="85" y="14"/>
                      <a:pt x="85" y="14"/>
                    </a:cubicBezTo>
                    <a:cubicBezTo>
                      <a:pt x="85" y="14"/>
                      <a:pt x="85" y="14"/>
                      <a:pt x="85" y="14"/>
                    </a:cubicBezTo>
                    <a:cubicBezTo>
                      <a:pt x="85" y="15"/>
                      <a:pt x="85" y="15"/>
                      <a:pt x="85" y="15"/>
                    </a:cubicBezTo>
                    <a:cubicBezTo>
                      <a:pt x="85" y="15"/>
                      <a:pt x="85" y="15"/>
                      <a:pt x="85" y="15"/>
                    </a:cubicBezTo>
                    <a:cubicBezTo>
                      <a:pt x="85" y="15"/>
                      <a:pt x="85" y="15"/>
                      <a:pt x="85" y="15"/>
                    </a:cubicBezTo>
                    <a:cubicBezTo>
                      <a:pt x="85" y="15"/>
                      <a:pt x="85" y="15"/>
                      <a:pt x="85" y="15"/>
                    </a:cubicBezTo>
                    <a:cubicBezTo>
                      <a:pt x="85" y="15"/>
                      <a:pt x="85" y="15"/>
                      <a:pt x="85" y="15"/>
                    </a:cubicBezTo>
                    <a:cubicBezTo>
                      <a:pt x="85" y="15"/>
                      <a:pt x="85" y="15"/>
                      <a:pt x="85" y="15"/>
                    </a:cubicBezTo>
                    <a:cubicBezTo>
                      <a:pt x="85" y="16"/>
                      <a:pt x="86" y="16"/>
                      <a:pt x="86" y="16"/>
                    </a:cubicBezTo>
                    <a:cubicBezTo>
                      <a:pt x="86" y="16"/>
                      <a:pt x="86" y="16"/>
                      <a:pt x="86" y="16"/>
                    </a:cubicBezTo>
                    <a:cubicBezTo>
                      <a:pt x="86" y="17"/>
                      <a:pt x="85" y="17"/>
                      <a:pt x="85" y="17"/>
                    </a:cubicBezTo>
                    <a:cubicBezTo>
                      <a:pt x="85" y="17"/>
                      <a:pt x="85" y="17"/>
                      <a:pt x="85" y="17"/>
                    </a:cubicBezTo>
                    <a:cubicBezTo>
                      <a:pt x="85" y="17"/>
                      <a:pt x="84" y="18"/>
                      <a:pt x="83" y="18"/>
                    </a:cubicBezTo>
                    <a:cubicBezTo>
                      <a:pt x="83" y="18"/>
                      <a:pt x="83" y="18"/>
                      <a:pt x="83" y="18"/>
                    </a:cubicBezTo>
                    <a:cubicBezTo>
                      <a:pt x="83" y="18"/>
                      <a:pt x="83" y="18"/>
                      <a:pt x="83" y="18"/>
                    </a:cubicBezTo>
                    <a:cubicBezTo>
                      <a:pt x="83" y="18"/>
                      <a:pt x="83" y="18"/>
                      <a:pt x="83" y="18"/>
                    </a:cubicBezTo>
                    <a:cubicBezTo>
                      <a:pt x="83" y="19"/>
                      <a:pt x="82" y="19"/>
                      <a:pt x="82" y="19"/>
                    </a:cubicBezTo>
                    <a:cubicBezTo>
                      <a:pt x="82" y="19"/>
                      <a:pt x="82" y="19"/>
                      <a:pt x="82" y="19"/>
                    </a:cubicBezTo>
                    <a:cubicBezTo>
                      <a:pt x="81" y="20"/>
                      <a:pt x="81" y="20"/>
                      <a:pt x="80" y="20"/>
                    </a:cubicBezTo>
                    <a:cubicBezTo>
                      <a:pt x="80" y="20"/>
                      <a:pt x="80" y="20"/>
                      <a:pt x="80" y="20"/>
                    </a:cubicBezTo>
                    <a:cubicBezTo>
                      <a:pt x="80" y="20"/>
                      <a:pt x="79" y="20"/>
                      <a:pt x="79" y="19"/>
                    </a:cubicBezTo>
                    <a:cubicBezTo>
                      <a:pt x="79" y="19"/>
                      <a:pt x="79" y="19"/>
                      <a:pt x="79" y="19"/>
                    </a:cubicBezTo>
                    <a:cubicBezTo>
                      <a:pt x="79" y="19"/>
                      <a:pt x="78" y="19"/>
                      <a:pt x="78" y="19"/>
                    </a:cubicBezTo>
                    <a:cubicBezTo>
                      <a:pt x="78" y="19"/>
                      <a:pt x="78" y="19"/>
                      <a:pt x="78" y="19"/>
                    </a:cubicBezTo>
                    <a:cubicBezTo>
                      <a:pt x="78" y="19"/>
                      <a:pt x="78" y="19"/>
                      <a:pt x="77" y="19"/>
                    </a:cubicBezTo>
                    <a:cubicBezTo>
                      <a:pt x="77" y="19"/>
                      <a:pt x="77" y="19"/>
                      <a:pt x="77" y="19"/>
                    </a:cubicBezTo>
                    <a:cubicBezTo>
                      <a:pt x="77" y="19"/>
                      <a:pt x="76" y="19"/>
                      <a:pt x="76" y="18"/>
                    </a:cubicBezTo>
                    <a:cubicBezTo>
                      <a:pt x="76" y="18"/>
                      <a:pt x="76" y="18"/>
                      <a:pt x="76" y="18"/>
                    </a:cubicBezTo>
                    <a:cubicBezTo>
                      <a:pt x="76" y="18"/>
                      <a:pt x="76" y="18"/>
                      <a:pt x="76" y="18"/>
                    </a:cubicBezTo>
                    <a:cubicBezTo>
                      <a:pt x="76" y="18"/>
                      <a:pt x="76" y="18"/>
                      <a:pt x="76" y="18"/>
                    </a:cubicBezTo>
                    <a:cubicBezTo>
                      <a:pt x="76" y="18"/>
                      <a:pt x="76" y="18"/>
                      <a:pt x="76" y="18"/>
                    </a:cubicBezTo>
                    <a:cubicBezTo>
                      <a:pt x="76" y="18"/>
                      <a:pt x="76" y="18"/>
                      <a:pt x="76" y="18"/>
                    </a:cubicBezTo>
                    <a:cubicBezTo>
                      <a:pt x="75" y="17"/>
                      <a:pt x="75" y="16"/>
                      <a:pt x="74" y="16"/>
                    </a:cubicBezTo>
                    <a:cubicBezTo>
                      <a:pt x="74" y="16"/>
                      <a:pt x="74" y="16"/>
                      <a:pt x="74" y="16"/>
                    </a:cubicBezTo>
                    <a:cubicBezTo>
                      <a:pt x="74" y="15"/>
                      <a:pt x="74" y="15"/>
                      <a:pt x="74" y="14"/>
                    </a:cubicBezTo>
                    <a:cubicBezTo>
                      <a:pt x="74" y="14"/>
                      <a:pt x="74" y="14"/>
                      <a:pt x="74" y="14"/>
                    </a:cubicBezTo>
                    <a:cubicBezTo>
                      <a:pt x="74" y="14"/>
                      <a:pt x="74" y="14"/>
                      <a:pt x="74" y="14"/>
                    </a:cubicBezTo>
                    <a:cubicBezTo>
                      <a:pt x="74" y="14"/>
                      <a:pt x="74" y="14"/>
                      <a:pt x="74"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5"/>
                      <a:pt x="73" y="15"/>
                    </a:cubicBezTo>
                    <a:cubicBezTo>
                      <a:pt x="73" y="15"/>
                      <a:pt x="73" y="15"/>
                      <a:pt x="73" y="15"/>
                    </a:cubicBezTo>
                    <a:cubicBezTo>
                      <a:pt x="73" y="15"/>
                      <a:pt x="73" y="15"/>
                      <a:pt x="72" y="15"/>
                    </a:cubicBezTo>
                    <a:cubicBezTo>
                      <a:pt x="72" y="15"/>
                      <a:pt x="72" y="15"/>
                      <a:pt x="72" y="15"/>
                    </a:cubicBezTo>
                    <a:cubicBezTo>
                      <a:pt x="72" y="16"/>
                      <a:pt x="72" y="16"/>
                      <a:pt x="72" y="16"/>
                    </a:cubicBezTo>
                    <a:cubicBezTo>
                      <a:pt x="72" y="16"/>
                      <a:pt x="73" y="16"/>
                      <a:pt x="73" y="17"/>
                    </a:cubicBezTo>
                    <a:cubicBezTo>
                      <a:pt x="73" y="17"/>
                      <a:pt x="73" y="17"/>
                      <a:pt x="73" y="17"/>
                    </a:cubicBezTo>
                    <a:cubicBezTo>
                      <a:pt x="73" y="17"/>
                      <a:pt x="73" y="17"/>
                      <a:pt x="72" y="18"/>
                    </a:cubicBezTo>
                    <a:cubicBezTo>
                      <a:pt x="72" y="18"/>
                      <a:pt x="72" y="18"/>
                      <a:pt x="72" y="18"/>
                    </a:cubicBezTo>
                    <a:cubicBezTo>
                      <a:pt x="72" y="18"/>
                      <a:pt x="72" y="18"/>
                      <a:pt x="72" y="18"/>
                    </a:cubicBezTo>
                    <a:cubicBezTo>
                      <a:pt x="72" y="18"/>
                      <a:pt x="72" y="18"/>
                      <a:pt x="72" y="18"/>
                    </a:cubicBezTo>
                    <a:cubicBezTo>
                      <a:pt x="72" y="18"/>
                      <a:pt x="72" y="18"/>
                      <a:pt x="72" y="18"/>
                    </a:cubicBezTo>
                    <a:cubicBezTo>
                      <a:pt x="72" y="18"/>
                      <a:pt x="72" y="18"/>
                      <a:pt x="72" y="18"/>
                    </a:cubicBezTo>
                    <a:cubicBezTo>
                      <a:pt x="72" y="18"/>
                      <a:pt x="73" y="18"/>
                      <a:pt x="73" y="19"/>
                    </a:cubicBezTo>
                    <a:cubicBezTo>
                      <a:pt x="73" y="19"/>
                      <a:pt x="73" y="19"/>
                      <a:pt x="73" y="19"/>
                    </a:cubicBezTo>
                    <a:cubicBezTo>
                      <a:pt x="73" y="19"/>
                      <a:pt x="73" y="19"/>
                      <a:pt x="73" y="19"/>
                    </a:cubicBezTo>
                    <a:cubicBezTo>
                      <a:pt x="73" y="19"/>
                      <a:pt x="73" y="19"/>
                      <a:pt x="73" y="19"/>
                    </a:cubicBezTo>
                    <a:cubicBezTo>
                      <a:pt x="73" y="20"/>
                      <a:pt x="73" y="20"/>
                      <a:pt x="73" y="20"/>
                    </a:cubicBezTo>
                    <a:cubicBezTo>
                      <a:pt x="73" y="20"/>
                      <a:pt x="73" y="20"/>
                      <a:pt x="73" y="20"/>
                    </a:cubicBezTo>
                    <a:cubicBezTo>
                      <a:pt x="73" y="20"/>
                      <a:pt x="73" y="20"/>
                      <a:pt x="73" y="20"/>
                    </a:cubicBezTo>
                    <a:cubicBezTo>
                      <a:pt x="73" y="20"/>
                      <a:pt x="73" y="20"/>
                      <a:pt x="73" y="20"/>
                    </a:cubicBezTo>
                    <a:cubicBezTo>
                      <a:pt x="73" y="20"/>
                      <a:pt x="73" y="20"/>
                      <a:pt x="73" y="20"/>
                    </a:cubicBezTo>
                    <a:cubicBezTo>
                      <a:pt x="73" y="20"/>
                      <a:pt x="73" y="20"/>
                      <a:pt x="73" y="20"/>
                    </a:cubicBezTo>
                    <a:cubicBezTo>
                      <a:pt x="73" y="21"/>
                      <a:pt x="72" y="22"/>
                      <a:pt x="71" y="22"/>
                    </a:cubicBezTo>
                    <a:cubicBezTo>
                      <a:pt x="71" y="22"/>
                      <a:pt x="71" y="22"/>
                      <a:pt x="71" y="22"/>
                    </a:cubicBezTo>
                    <a:cubicBezTo>
                      <a:pt x="71" y="22"/>
                      <a:pt x="71" y="22"/>
                      <a:pt x="71" y="22"/>
                    </a:cubicBezTo>
                    <a:cubicBezTo>
                      <a:pt x="71" y="22"/>
                      <a:pt x="71" y="22"/>
                      <a:pt x="71" y="22"/>
                    </a:cubicBezTo>
                    <a:cubicBezTo>
                      <a:pt x="71" y="22"/>
                      <a:pt x="71" y="22"/>
                      <a:pt x="71" y="22"/>
                    </a:cubicBezTo>
                    <a:cubicBezTo>
                      <a:pt x="71" y="22"/>
                      <a:pt x="71" y="22"/>
                      <a:pt x="71" y="22"/>
                    </a:cubicBezTo>
                    <a:cubicBezTo>
                      <a:pt x="71" y="22"/>
                      <a:pt x="71" y="22"/>
                      <a:pt x="71" y="23"/>
                    </a:cubicBezTo>
                    <a:cubicBezTo>
                      <a:pt x="71" y="23"/>
                      <a:pt x="71" y="23"/>
                      <a:pt x="71" y="23"/>
                    </a:cubicBezTo>
                    <a:cubicBezTo>
                      <a:pt x="71" y="23"/>
                      <a:pt x="71" y="23"/>
                      <a:pt x="71" y="23"/>
                    </a:cubicBezTo>
                    <a:cubicBezTo>
                      <a:pt x="71" y="23"/>
                      <a:pt x="71" y="23"/>
                      <a:pt x="71" y="23"/>
                    </a:cubicBezTo>
                    <a:cubicBezTo>
                      <a:pt x="71" y="23"/>
                      <a:pt x="71" y="23"/>
                      <a:pt x="71" y="23"/>
                    </a:cubicBezTo>
                    <a:cubicBezTo>
                      <a:pt x="71" y="23"/>
                      <a:pt x="71" y="23"/>
                      <a:pt x="71" y="23"/>
                    </a:cubicBezTo>
                    <a:cubicBezTo>
                      <a:pt x="71" y="24"/>
                      <a:pt x="70" y="24"/>
                      <a:pt x="70" y="24"/>
                    </a:cubicBezTo>
                    <a:cubicBezTo>
                      <a:pt x="70" y="24"/>
                      <a:pt x="70" y="24"/>
                      <a:pt x="70" y="24"/>
                    </a:cubicBezTo>
                    <a:cubicBezTo>
                      <a:pt x="70" y="24"/>
                      <a:pt x="70" y="24"/>
                      <a:pt x="70" y="24"/>
                    </a:cubicBezTo>
                    <a:cubicBezTo>
                      <a:pt x="70" y="24"/>
                      <a:pt x="70" y="24"/>
                      <a:pt x="70" y="24"/>
                    </a:cubicBezTo>
                    <a:cubicBezTo>
                      <a:pt x="70" y="24"/>
                      <a:pt x="70" y="25"/>
                      <a:pt x="70" y="25"/>
                    </a:cubicBezTo>
                    <a:cubicBezTo>
                      <a:pt x="70" y="25"/>
                      <a:pt x="70" y="25"/>
                      <a:pt x="70" y="25"/>
                    </a:cubicBezTo>
                    <a:cubicBezTo>
                      <a:pt x="70" y="25"/>
                      <a:pt x="70" y="25"/>
                      <a:pt x="70" y="25"/>
                    </a:cubicBezTo>
                    <a:cubicBezTo>
                      <a:pt x="69" y="25"/>
                      <a:pt x="69" y="25"/>
                      <a:pt x="69" y="25"/>
                    </a:cubicBezTo>
                    <a:cubicBezTo>
                      <a:pt x="69" y="26"/>
                      <a:pt x="69" y="26"/>
                      <a:pt x="69" y="26"/>
                    </a:cubicBezTo>
                    <a:cubicBezTo>
                      <a:pt x="69" y="26"/>
                      <a:pt x="69" y="26"/>
                      <a:pt x="69" y="26"/>
                    </a:cubicBezTo>
                    <a:cubicBezTo>
                      <a:pt x="69" y="26"/>
                      <a:pt x="69" y="26"/>
                      <a:pt x="69" y="26"/>
                    </a:cubicBezTo>
                    <a:cubicBezTo>
                      <a:pt x="69" y="26"/>
                      <a:pt x="69" y="26"/>
                      <a:pt x="69" y="26"/>
                    </a:cubicBezTo>
                    <a:cubicBezTo>
                      <a:pt x="68" y="26"/>
                      <a:pt x="68" y="26"/>
                      <a:pt x="68" y="26"/>
                    </a:cubicBezTo>
                    <a:cubicBezTo>
                      <a:pt x="68" y="26"/>
                      <a:pt x="68" y="26"/>
                      <a:pt x="68" y="26"/>
                    </a:cubicBezTo>
                    <a:cubicBezTo>
                      <a:pt x="68" y="25"/>
                      <a:pt x="68" y="25"/>
                      <a:pt x="68" y="25"/>
                    </a:cubicBezTo>
                    <a:cubicBezTo>
                      <a:pt x="68" y="25"/>
                      <a:pt x="68" y="25"/>
                      <a:pt x="68" y="25"/>
                    </a:cubicBezTo>
                    <a:cubicBezTo>
                      <a:pt x="67" y="25"/>
                      <a:pt x="67" y="25"/>
                      <a:pt x="67" y="25"/>
                    </a:cubicBezTo>
                    <a:cubicBezTo>
                      <a:pt x="67" y="25"/>
                      <a:pt x="67" y="25"/>
                      <a:pt x="67" y="25"/>
                    </a:cubicBezTo>
                    <a:cubicBezTo>
                      <a:pt x="67" y="25"/>
                      <a:pt x="67" y="25"/>
                      <a:pt x="67" y="25"/>
                    </a:cubicBezTo>
                    <a:cubicBezTo>
                      <a:pt x="67" y="25"/>
                      <a:pt x="67" y="25"/>
                      <a:pt x="67" y="25"/>
                    </a:cubicBezTo>
                    <a:cubicBezTo>
                      <a:pt x="67" y="25"/>
                      <a:pt x="67" y="25"/>
                      <a:pt x="67" y="25"/>
                    </a:cubicBezTo>
                    <a:cubicBezTo>
                      <a:pt x="67" y="25"/>
                      <a:pt x="67" y="24"/>
                      <a:pt x="67" y="24"/>
                    </a:cubicBezTo>
                    <a:cubicBezTo>
                      <a:pt x="67" y="24"/>
                      <a:pt x="67" y="24"/>
                      <a:pt x="67" y="24"/>
                    </a:cubicBezTo>
                    <a:cubicBezTo>
                      <a:pt x="67" y="24"/>
                      <a:pt x="67" y="23"/>
                      <a:pt x="67" y="23"/>
                    </a:cubicBezTo>
                    <a:cubicBezTo>
                      <a:pt x="67" y="23"/>
                      <a:pt x="67" y="23"/>
                      <a:pt x="67" y="23"/>
                    </a:cubicBezTo>
                    <a:cubicBezTo>
                      <a:pt x="67" y="23"/>
                      <a:pt x="67" y="23"/>
                      <a:pt x="67" y="23"/>
                    </a:cubicBezTo>
                    <a:cubicBezTo>
                      <a:pt x="67" y="23"/>
                      <a:pt x="67" y="23"/>
                      <a:pt x="67" y="23"/>
                    </a:cubicBezTo>
                    <a:cubicBezTo>
                      <a:pt x="67" y="23"/>
                      <a:pt x="67" y="23"/>
                      <a:pt x="67" y="23"/>
                    </a:cubicBezTo>
                    <a:cubicBezTo>
                      <a:pt x="66" y="23"/>
                      <a:pt x="66" y="23"/>
                      <a:pt x="66" y="23"/>
                    </a:cubicBezTo>
                    <a:cubicBezTo>
                      <a:pt x="66" y="23"/>
                      <a:pt x="66" y="23"/>
                      <a:pt x="66" y="22"/>
                    </a:cubicBezTo>
                    <a:cubicBezTo>
                      <a:pt x="66" y="22"/>
                      <a:pt x="66" y="22"/>
                      <a:pt x="66" y="22"/>
                    </a:cubicBezTo>
                    <a:cubicBezTo>
                      <a:pt x="66" y="22"/>
                      <a:pt x="66" y="22"/>
                      <a:pt x="66" y="22"/>
                    </a:cubicBezTo>
                    <a:cubicBezTo>
                      <a:pt x="66" y="22"/>
                      <a:pt x="66" y="22"/>
                      <a:pt x="66" y="22"/>
                    </a:cubicBezTo>
                    <a:cubicBezTo>
                      <a:pt x="66" y="22"/>
                      <a:pt x="66" y="23"/>
                      <a:pt x="66" y="23"/>
                    </a:cubicBezTo>
                    <a:cubicBezTo>
                      <a:pt x="66" y="23"/>
                      <a:pt x="66" y="23"/>
                      <a:pt x="66" y="23"/>
                    </a:cubicBezTo>
                    <a:cubicBezTo>
                      <a:pt x="66" y="23"/>
                      <a:pt x="66" y="23"/>
                      <a:pt x="66" y="24"/>
                    </a:cubicBezTo>
                    <a:cubicBezTo>
                      <a:pt x="66" y="24"/>
                      <a:pt x="66" y="24"/>
                      <a:pt x="66" y="24"/>
                    </a:cubicBezTo>
                    <a:cubicBezTo>
                      <a:pt x="66" y="24"/>
                      <a:pt x="66" y="24"/>
                      <a:pt x="66" y="25"/>
                    </a:cubicBezTo>
                    <a:cubicBezTo>
                      <a:pt x="66" y="25"/>
                      <a:pt x="66" y="25"/>
                      <a:pt x="66" y="25"/>
                    </a:cubicBezTo>
                    <a:cubicBezTo>
                      <a:pt x="66" y="25"/>
                      <a:pt x="65" y="25"/>
                      <a:pt x="65" y="26"/>
                    </a:cubicBezTo>
                    <a:cubicBezTo>
                      <a:pt x="65" y="26"/>
                      <a:pt x="65" y="26"/>
                      <a:pt x="65" y="26"/>
                    </a:cubicBezTo>
                    <a:cubicBezTo>
                      <a:pt x="65" y="26"/>
                      <a:pt x="65" y="26"/>
                      <a:pt x="64" y="26"/>
                    </a:cubicBezTo>
                    <a:cubicBezTo>
                      <a:pt x="64" y="26"/>
                      <a:pt x="64" y="26"/>
                      <a:pt x="64" y="26"/>
                    </a:cubicBezTo>
                    <a:cubicBezTo>
                      <a:pt x="64" y="26"/>
                      <a:pt x="63" y="25"/>
                      <a:pt x="63" y="25"/>
                    </a:cubicBezTo>
                    <a:cubicBezTo>
                      <a:pt x="63" y="25"/>
                      <a:pt x="63" y="25"/>
                      <a:pt x="63" y="25"/>
                    </a:cubicBezTo>
                    <a:cubicBezTo>
                      <a:pt x="63" y="25"/>
                      <a:pt x="63" y="25"/>
                      <a:pt x="63" y="25"/>
                    </a:cubicBezTo>
                    <a:cubicBezTo>
                      <a:pt x="63" y="25"/>
                      <a:pt x="63" y="25"/>
                      <a:pt x="63" y="25"/>
                    </a:cubicBezTo>
                    <a:cubicBezTo>
                      <a:pt x="63" y="25"/>
                      <a:pt x="63" y="25"/>
                      <a:pt x="63" y="25"/>
                    </a:cubicBezTo>
                    <a:cubicBezTo>
                      <a:pt x="63" y="25"/>
                      <a:pt x="63" y="25"/>
                      <a:pt x="63" y="25"/>
                    </a:cubicBezTo>
                    <a:cubicBezTo>
                      <a:pt x="63" y="25"/>
                      <a:pt x="62" y="26"/>
                      <a:pt x="62" y="26"/>
                    </a:cubicBezTo>
                    <a:cubicBezTo>
                      <a:pt x="62" y="26"/>
                      <a:pt x="62" y="26"/>
                      <a:pt x="62" y="26"/>
                    </a:cubicBezTo>
                    <a:cubicBezTo>
                      <a:pt x="61" y="27"/>
                      <a:pt x="61" y="27"/>
                      <a:pt x="60" y="28"/>
                    </a:cubicBezTo>
                    <a:cubicBezTo>
                      <a:pt x="60" y="28"/>
                      <a:pt x="60" y="28"/>
                      <a:pt x="60" y="28"/>
                    </a:cubicBezTo>
                    <a:cubicBezTo>
                      <a:pt x="60" y="28"/>
                      <a:pt x="60" y="28"/>
                      <a:pt x="60" y="28"/>
                    </a:cubicBezTo>
                    <a:cubicBezTo>
                      <a:pt x="60" y="28"/>
                      <a:pt x="60" y="28"/>
                      <a:pt x="60" y="28"/>
                    </a:cubicBezTo>
                    <a:cubicBezTo>
                      <a:pt x="60" y="28"/>
                      <a:pt x="60" y="28"/>
                      <a:pt x="60" y="28"/>
                    </a:cubicBezTo>
                    <a:cubicBezTo>
                      <a:pt x="59" y="27"/>
                      <a:pt x="59" y="27"/>
                      <a:pt x="58" y="27"/>
                    </a:cubicBezTo>
                    <a:cubicBezTo>
                      <a:pt x="58" y="27"/>
                      <a:pt x="58" y="27"/>
                      <a:pt x="58" y="27"/>
                    </a:cubicBezTo>
                    <a:cubicBezTo>
                      <a:pt x="58" y="27"/>
                      <a:pt x="57" y="28"/>
                      <a:pt x="56" y="28"/>
                    </a:cubicBezTo>
                    <a:cubicBezTo>
                      <a:pt x="56" y="28"/>
                      <a:pt x="56" y="28"/>
                      <a:pt x="56" y="28"/>
                    </a:cubicBezTo>
                    <a:cubicBezTo>
                      <a:pt x="56" y="28"/>
                      <a:pt x="56" y="28"/>
                      <a:pt x="56" y="28"/>
                    </a:cubicBezTo>
                    <a:cubicBezTo>
                      <a:pt x="55" y="28"/>
                      <a:pt x="55" y="27"/>
                      <a:pt x="55" y="27"/>
                    </a:cubicBezTo>
                    <a:cubicBezTo>
                      <a:pt x="55" y="27"/>
                      <a:pt x="55" y="27"/>
                      <a:pt x="55" y="27"/>
                    </a:cubicBezTo>
                    <a:cubicBezTo>
                      <a:pt x="55" y="27"/>
                      <a:pt x="55" y="27"/>
                      <a:pt x="55" y="27"/>
                    </a:cubicBezTo>
                    <a:cubicBezTo>
                      <a:pt x="54" y="27"/>
                      <a:pt x="54" y="27"/>
                      <a:pt x="54" y="27"/>
                    </a:cubicBezTo>
                    <a:cubicBezTo>
                      <a:pt x="54" y="27"/>
                      <a:pt x="54" y="27"/>
                      <a:pt x="54" y="27"/>
                    </a:cubicBezTo>
                    <a:cubicBezTo>
                      <a:pt x="54" y="27"/>
                      <a:pt x="54" y="27"/>
                      <a:pt x="54" y="27"/>
                    </a:cubicBezTo>
                    <a:cubicBezTo>
                      <a:pt x="54" y="27"/>
                      <a:pt x="54" y="27"/>
                      <a:pt x="54" y="27"/>
                    </a:cubicBezTo>
                    <a:cubicBezTo>
                      <a:pt x="54" y="27"/>
                      <a:pt x="54" y="27"/>
                      <a:pt x="54" y="27"/>
                    </a:cubicBezTo>
                    <a:cubicBezTo>
                      <a:pt x="53" y="27"/>
                      <a:pt x="53" y="27"/>
                      <a:pt x="53" y="27"/>
                    </a:cubicBezTo>
                    <a:cubicBezTo>
                      <a:pt x="53" y="27"/>
                      <a:pt x="53" y="27"/>
                      <a:pt x="53" y="27"/>
                    </a:cubicBezTo>
                    <a:cubicBezTo>
                      <a:pt x="53" y="27"/>
                      <a:pt x="53" y="27"/>
                      <a:pt x="53" y="28"/>
                    </a:cubicBezTo>
                    <a:cubicBezTo>
                      <a:pt x="53" y="28"/>
                      <a:pt x="53" y="28"/>
                      <a:pt x="53" y="28"/>
                    </a:cubicBezTo>
                    <a:cubicBezTo>
                      <a:pt x="53" y="28"/>
                      <a:pt x="54" y="28"/>
                      <a:pt x="54" y="28"/>
                    </a:cubicBezTo>
                    <a:cubicBezTo>
                      <a:pt x="54" y="28"/>
                      <a:pt x="54" y="28"/>
                      <a:pt x="54" y="28"/>
                    </a:cubicBezTo>
                    <a:cubicBezTo>
                      <a:pt x="53" y="30"/>
                      <a:pt x="53" y="29"/>
                      <a:pt x="52" y="29"/>
                    </a:cubicBezTo>
                    <a:cubicBezTo>
                      <a:pt x="52" y="29"/>
                      <a:pt x="52" y="29"/>
                      <a:pt x="52" y="29"/>
                    </a:cubicBezTo>
                    <a:cubicBezTo>
                      <a:pt x="52" y="29"/>
                      <a:pt x="52" y="29"/>
                      <a:pt x="52" y="30"/>
                    </a:cubicBezTo>
                    <a:cubicBezTo>
                      <a:pt x="52" y="30"/>
                      <a:pt x="52" y="30"/>
                      <a:pt x="52" y="30"/>
                    </a:cubicBezTo>
                    <a:cubicBezTo>
                      <a:pt x="51" y="30"/>
                      <a:pt x="51" y="30"/>
                      <a:pt x="51" y="30"/>
                    </a:cubicBezTo>
                    <a:cubicBezTo>
                      <a:pt x="51" y="30"/>
                      <a:pt x="51" y="30"/>
                      <a:pt x="51" y="30"/>
                    </a:cubicBezTo>
                    <a:cubicBezTo>
                      <a:pt x="51" y="30"/>
                      <a:pt x="50" y="30"/>
                      <a:pt x="50" y="30"/>
                    </a:cubicBezTo>
                    <a:cubicBezTo>
                      <a:pt x="50" y="30"/>
                      <a:pt x="50" y="30"/>
                      <a:pt x="50" y="30"/>
                    </a:cubicBezTo>
                    <a:cubicBezTo>
                      <a:pt x="50" y="30"/>
                      <a:pt x="50" y="30"/>
                      <a:pt x="50" y="29"/>
                    </a:cubicBezTo>
                    <a:cubicBezTo>
                      <a:pt x="50" y="29"/>
                      <a:pt x="50" y="29"/>
                      <a:pt x="50" y="29"/>
                    </a:cubicBezTo>
                    <a:cubicBezTo>
                      <a:pt x="50" y="29"/>
                      <a:pt x="50" y="29"/>
                      <a:pt x="50" y="29"/>
                    </a:cubicBezTo>
                    <a:cubicBezTo>
                      <a:pt x="50" y="29"/>
                      <a:pt x="50" y="29"/>
                      <a:pt x="50" y="29"/>
                    </a:cubicBezTo>
                    <a:cubicBezTo>
                      <a:pt x="50" y="29"/>
                      <a:pt x="49" y="30"/>
                      <a:pt x="49" y="30"/>
                    </a:cubicBezTo>
                    <a:cubicBezTo>
                      <a:pt x="49" y="30"/>
                      <a:pt x="49" y="30"/>
                      <a:pt x="49" y="30"/>
                    </a:cubicBezTo>
                    <a:cubicBezTo>
                      <a:pt x="49" y="30"/>
                      <a:pt x="49" y="30"/>
                      <a:pt x="48" y="30"/>
                    </a:cubicBezTo>
                    <a:cubicBezTo>
                      <a:pt x="48" y="30"/>
                      <a:pt x="48" y="30"/>
                      <a:pt x="48" y="30"/>
                    </a:cubicBezTo>
                    <a:cubicBezTo>
                      <a:pt x="48" y="30"/>
                      <a:pt x="48" y="30"/>
                      <a:pt x="48" y="30"/>
                    </a:cubicBezTo>
                    <a:cubicBezTo>
                      <a:pt x="48" y="30"/>
                      <a:pt x="48" y="30"/>
                      <a:pt x="48" y="30"/>
                    </a:cubicBezTo>
                    <a:cubicBezTo>
                      <a:pt x="48" y="30"/>
                      <a:pt x="47" y="31"/>
                      <a:pt x="47" y="31"/>
                    </a:cubicBezTo>
                    <a:cubicBezTo>
                      <a:pt x="47" y="31"/>
                      <a:pt x="47" y="31"/>
                      <a:pt x="47" y="31"/>
                    </a:cubicBezTo>
                    <a:cubicBezTo>
                      <a:pt x="47" y="31"/>
                      <a:pt x="46" y="30"/>
                      <a:pt x="46" y="30"/>
                    </a:cubicBezTo>
                    <a:cubicBezTo>
                      <a:pt x="46" y="30"/>
                      <a:pt x="46" y="30"/>
                      <a:pt x="46" y="30"/>
                    </a:cubicBezTo>
                    <a:cubicBezTo>
                      <a:pt x="46" y="30"/>
                      <a:pt x="46" y="30"/>
                      <a:pt x="46" y="30"/>
                    </a:cubicBezTo>
                    <a:cubicBezTo>
                      <a:pt x="46" y="30"/>
                      <a:pt x="46" y="30"/>
                      <a:pt x="46" y="30"/>
                    </a:cubicBezTo>
                    <a:cubicBezTo>
                      <a:pt x="45" y="31"/>
                      <a:pt x="45" y="31"/>
                      <a:pt x="45" y="31"/>
                    </a:cubicBezTo>
                    <a:cubicBezTo>
                      <a:pt x="45" y="31"/>
                      <a:pt x="45" y="31"/>
                      <a:pt x="45" y="31"/>
                    </a:cubicBezTo>
                    <a:cubicBezTo>
                      <a:pt x="44" y="31"/>
                      <a:pt x="44" y="31"/>
                      <a:pt x="44" y="31"/>
                    </a:cubicBezTo>
                    <a:cubicBezTo>
                      <a:pt x="44" y="31"/>
                      <a:pt x="44" y="31"/>
                      <a:pt x="44" y="31"/>
                    </a:cubicBezTo>
                    <a:cubicBezTo>
                      <a:pt x="44" y="31"/>
                      <a:pt x="44" y="32"/>
                      <a:pt x="43" y="32"/>
                    </a:cubicBezTo>
                    <a:cubicBezTo>
                      <a:pt x="43" y="32"/>
                      <a:pt x="43" y="32"/>
                      <a:pt x="43" y="32"/>
                    </a:cubicBezTo>
                    <a:cubicBezTo>
                      <a:pt x="43" y="32"/>
                      <a:pt x="43" y="31"/>
                      <a:pt x="43" y="31"/>
                    </a:cubicBezTo>
                    <a:cubicBezTo>
                      <a:pt x="43" y="31"/>
                      <a:pt x="43" y="31"/>
                      <a:pt x="43" y="31"/>
                    </a:cubicBezTo>
                    <a:cubicBezTo>
                      <a:pt x="42" y="31"/>
                      <a:pt x="42" y="31"/>
                      <a:pt x="42" y="31"/>
                    </a:cubicBezTo>
                    <a:cubicBezTo>
                      <a:pt x="42" y="31"/>
                      <a:pt x="42" y="31"/>
                      <a:pt x="42" y="31"/>
                    </a:cubicBezTo>
                    <a:cubicBezTo>
                      <a:pt x="42" y="31"/>
                      <a:pt x="42" y="31"/>
                      <a:pt x="42" y="31"/>
                    </a:cubicBezTo>
                    <a:cubicBezTo>
                      <a:pt x="42" y="31"/>
                      <a:pt x="42" y="31"/>
                      <a:pt x="42" y="31"/>
                    </a:cubicBezTo>
                    <a:cubicBezTo>
                      <a:pt x="42" y="31"/>
                      <a:pt x="42" y="31"/>
                      <a:pt x="42" y="31"/>
                    </a:cubicBezTo>
                    <a:cubicBezTo>
                      <a:pt x="42" y="31"/>
                      <a:pt x="42" y="31"/>
                      <a:pt x="42" y="31"/>
                    </a:cubicBezTo>
                    <a:cubicBezTo>
                      <a:pt x="41" y="31"/>
                      <a:pt x="41" y="31"/>
                      <a:pt x="40" y="31"/>
                    </a:cubicBezTo>
                    <a:cubicBezTo>
                      <a:pt x="40" y="31"/>
                      <a:pt x="40" y="31"/>
                      <a:pt x="40" y="31"/>
                    </a:cubicBezTo>
                    <a:cubicBezTo>
                      <a:pt x="40" y="31"/>
                      <a:pt x="39" y="31"/>
                      <a:pt x="38" y="31"/>
                    </a:cubicBezTo>
                    <a:cubicBezTo>
                      <a:pt x="38" y="31"/>
                      <a:pt x="38" y="31"/>
                      <a:pt x="38" y="31"/>
                    </a:cubicBezTo>
                    <a:cubicBezTo>
                      <a:pt x="38" y="31"/>
                      <a:pt x="38" y="31"/>
                      <a:pt x="37" y="31"/>
                    </a:cubicBezTo>
                    <a:cubicBezTo>
                      <a:pt x="37" y="31"/>
                      <a:pt x="37" y="31"/>
                      <a:pt x="37" y="31"/>
                    </a:cubicBezTo>
                    <a:cubicBezTo>
                      <a:pt x="37" y="31"/>
                      <a:pt x="37" y="31"/>
                      <a:pt x="37" y="31"/>
                    </a:cubicBezTo>
                    <a:cubicBezTo>
                      <a:pt x="37" y="31"/>
                      <a:pt x="37" y="32"/>
                      <a:pt x="37" y="32"/>
                    </a:cubicBezTo>
                    <a:cubicBezTo>
                      <a:pt x="37" y="32"/>
                      <a:pt x="37" y="32"/>
                      <a:pt x="37" y="32"/>
                    </a:cubicBezTo>
                    <a:cubicBezTo>
                      <a:pt x="36" y="33"/>
                      <a:pt x="35" y="34"/>
                      <a:pt x="34" y="34"/>
                    </a:cubicBezTo>
                    <a:cubicBezTo>
                      <a:pt x="34" y="34"/>
                      <a:pt x="34" y="34"/>
                      <a:pt x="34" y="34"/>
                    </a:cubicBezTo>
                    <a:cubicBezTo>
                      <a:pt x="34" y="34"/>
                      <a:pt x="34" y="34"/>
                      <a:pt x="34" y="34"/>
                    </a:cubicBezTo>
                    <a:cubicBezTo>
                      <a:pt x="34" y="34"/>
                      <a:pt x="34" y="34"/>
                      <a:pt x="34" y="34"/>
                    </a:cubicBezTo>
                    <a:cubicBezTo>
                      <a:pt x="33" y="34"/>
                      <a:pt x="33" y="34"/>
                      <a:pt x="33" y="34"/>
                    </a:cubicBezTo>
                    <a:cubicBezTo>
                      <a:pt x="33" y="34"/>
                      <a:pt x="33" y="34"/>
                      <a:pt x="33" y="34"/>
                    </a:cubicBezTo>
                    <a:cubicBezTo>
                      <a:pt x="33" y="34"/>
                      <a:pt x="33" y="34"/>
                      <a:pt x="33" y="34"/>
                    </a:cubicBezTo>
                    <a:cubicBezTo>
                      <a:pt x="33" y="34"/>
                      <a:pt x="33" y="34"/>
                      <a:pt x="33" y="34"/>
                    </a:cubicBezTo>
                    <a:cubicBezTo>
                      <a:pt x="33" y="34"/>
                      <a:pt x="33" y="34"/>
                      <a:pt x="33" y="34"/>
                    </a:cubicBezTo>
                    <a:cubicBezTo>
                      <a:pt x="33" y="34"/>
                      <a:pt x="33" y="34"/>
                      <a:pt x="33" y="34"/>
                    </a:cubicBezTo>
                    <a:cubicBezTo>
                      <a:pt x="33" y="34"/>
                      <a:pt x="33" y="34"/>
                      <a:pt x="34" y="34"/>
                    </a:cubicBezTo>
                    <a:cubicBezTo>
                      <a:pt x="34" y="34"/>
                      <a:pt x="34" y="34"/>
                      <a:pt x="34" y="34"/>
                    </a:cubicBezTo>
                    <a:cubicBezTo>
                      <a:pt x="35" y="34"/>
                      <a:pt x="35" y="35"/>
                      <a:pt x="35" y="36"/>
                    </a:cubicBezTo>
                    <a:cubicBezTo>
                      <a:pt x="35" y="36"/>
                      <a:pt x="35" y="36"/>
                      <a:pt x="35" y="36"/>
                    </a:cubicBezTo>
                    <a:cubicBezTo>
                      <a:pt x="35" y="36"/>
                      <a:pt x="35" y="36"/>
                      <a:pt x="35" y="37"/>
                    </a:cubicBezTo>
                    <a:cubicBezTo>
                      <a:pt x="35" y="37"/>
                      <a:pt x="35" y="37"/>
                      <a:pt x="35" y="37"/>
                    </a:cubicBezTo>
                    <a:cubicBezTo>
                      <a:pt x="35" y="37"/>
                      <a:pt x="34" y="37"/>
                      <a:pt x="34" y="37"/>
                    </a:cubicBezTo>
                    <a:cubicBezTo>
                      <a:pt x="34" y="37"/>
                      <a:pt x="34" y="37"/>
                      <a:pt x="34" y="37"/>
                    </a:cubicBezTo>
                    <a:cubicBezTo>
                      <a:pt x="33" y="37"/>
                      <a:pt x="33" y="37"/>
                      <a:pt x="32" y="37"/>
                    </a:cubicBezTo>
                    <a:cubicBezTo>
                      <a:pt x="32" y="37"/>
                      <a:pt x="32" y="37"/>
                      <a:pt x="32" y="37"/>
                    </a:cubicBezTo>
                    <a:cubicBezTo>
                      <a:pt x="32" y="36"/>
                      <a:pt x="32" y="36"/>
                      <a:pt x="32" y="36"/>
                    </a:cubicBezTo>
                    <a:cubicBezTo>
                      <a:pt x="32" y="36"/>
                      <a:pt x="32" y="36"/>
                      <a:pt x="32" y="36"/>
                    </a:cubicBezTo>
                    <a:cubicBezTo>
                      <a:pt x="32" y="36"/>
                      <a:pt x="32" y="36"/>
                      <a:pt x="32" y="37"/>
                    </a:cubicBezTo>
                    <a:cubicBezTo>
                      <a:pt x="32" y="37"/>
                      <a:pt x="32" y="37"/>
                      <a:pt x="32" y="37"/>
                    </a:cubicBezTo>
                    <a:cubicBezTo>
                      <a:pt x="32" y="37"/>
                      <a:pt x="32" y="37"/>
                      <a:pt x="31" y="37"/>
                    </a:cubicBezTo>
                    <a:cubicBezTo>
                      <a:pt x="31" y="37"/>
                      <a:pt x="31" y="37"/>
                      <a:pt x="31" y="37"/>
                    </a:cubicBezTo>
                    <a:cubicBezTo>
                      <a:pt x="31" y="37"/>
                      <a:pt x="31" y="37"/>
                      <a:pt x="30" y="37"/>
                    </a:cubicBezTo>
                    <a:cubicBezTo>
                      <a:pt x="30" y="37"/>
                      <a:pt x="30" y="37"/>
                      <a:pt x="30" y="37"/>
                    </a:cubicBezTo>
                    <a:cubicBezTo>
                      <a:pt x="30" y="37"/>
                      <a:pt x="30" y="37"/>
                      <a:pt x="30" y="37"/>
                    </a:cubicBezTo>
                    <a:cubicBezTo>
                      <a:pt x="30" y="37"/>
                      <a:pt x="30" y="37"/>
                      <a:pt x="30" y="37"/>
                    </a:cubicBezTo>
                    <a:cubicBezTo>
                      <a:pt x="30" y="37"/>
                      <a:pt x="30" y="37"/>
                      <a:pt x="30" y="37"/>
                    </a:cubicBezTo>
                    <a:cubicBezTo>
                      <a:pt x="30" y="37"/>
                      <a:pt x="30" y="37"/>
                      <a:pt x="30" y="37"/>
                    </a:cubicBezTo>
                    <a:cubicBezTo>
                      <a:pt x="31" y="37"/>
                      <a:pt x="31" y="37"/>
                      <a:pt x="31" y="37"/>
                    </a:cubicBezTo>
                    <a:cubicBezTo>
                      <a:pt x="31" y="37"/>
                      <a:pt x="31" y="37"/>
                      <a:pt x="31" y="37"/>
                    </a:cubicBezTo>
                    <a:cubicBezTo>
                      <a:pt x="31" y="37"/>
                      <a:pt x="32" y="37"/>
                      <a:pt x="32" y="38"/>
                    </a:cubicBezTo>
                    <a:cubicBezTo>
                      <a:pt x="32" y="38"/>
                      <a:pt x="32" y="38"/>
                      <a:pt x="32" y="38"/>
                    </a:cubicBezTo>
                    <a:cubicBezTo>
                      <a:pt x="33" y="38"/>
                      <a:pt x="33" y="39"/>
                      <a:pt x="33" y="39"/>
                    </a:cubicBezTo>
                    <a:cubicBezTo>
                      <a:pt x="33" y="39"/>
                      <a:pt x="33" y="39"/>
                      <a:pt x="33" y="39"/>
                    </a:cubicBezTo>
                    <a:cubicBezTo>
                      <a:pt x="33" y="40"/>
                      <a:pt x="33" y="40"/>
                      <a:pt x="33" y="40"/>
                    </a:cubicBezTo>
                    <a:cubicBezTo>
                      <a:pt x="33" y="40"/>
                      <a:pt x="33" y="40"/>
                      <a:pt x="33" y="40"/>
                    </a:cubicBezTo>
                    <a:cubicBezTo>
                      <a:pt x="33" y="40"/>
                      <a:pt x="33" y="41"/>
                      <a:pt x="33" y="41"/>
                    </a:cubicBezTo>
                    <a:cubicBezTo>
                      <a:pt x="33" y="41"/>
                      <a:pt x="33" y="41"/>
                      <a:pt x="33" y="41"/>
                    </a:cubicBezTo>
                    <a:cubicBezTo>
                      <a:pt x="33" y="41"/>
                      <a:pt x="33" y="41"/>
                      <a:pt x="34" y="41"/>
                    </a:cubicBezTo>
                    <a:cubicBezTo>
                      <a:pt x="34" y="41"/>
                      <a:pt x="34" y="41"/>
                      <a:pt x="34" y="41"/>
                    </a:cubicBezTo>
                    <a:cubicBezTo>
                      <a:pt x="34" y="42"/>
                      <a:pt x="35" y="42"/>
                      <a:pt x="35" y="43"/>
                    </a:cubicBezTo>
                    <a:cubicBezTo>
                      <a:pt x="35" y="43"/>
                      <a:pt x="35" y="43"/>
                      <a:pt x="35" y="43"/>
                    </a:cubicBezTo>
                    <a:cubicBezTo>
                      <a:pt x="34" y="43"/>
                      <a:pt x="34" y="44"/>
                      <a:pt x="34" y="44"/>
                    </a:cubicBezTo>
                    <a:cubicBezTo>
                      <a:pt x="34" y="44"/>
                      <a:pt x="34" y="44"/>
                      <a:pt x="34" y="44"/>
                    </a:cubicBezTo>
                    <a:cubicBezTo>
                      <a:pt x="34" y="44"/>
                      <a:pt x="33" y="45"/>
                      <a:pt x="32" y="46"/>
                    </a:cubicBezTo>
                    <a:cubicBezTo>
                      <a:pt x="32" y="46"/>
                      <a:pt x="32" y="46"/>
                      <a:pt x="32" y="46"/>
                    </a:cubicBezTo>
                    <a:cubicBezTo>
                      <a:pt x="32" y="46"/>
                      <a:pt x="30" y="46"/>
                      <a:pt x="29" y="46"/>
                    </a:cubicBezTo>
                    <a:cubicBezTo>
                      <a:pt x="29" y="46"/>
                      <a:pt x="29" y="46"/>
                      <a:pt x="29" y="46"/>
                    </a:cubicBezTo>
                    <a:cubicBezTo>
                      <a:pt x="29" y="46"/>
                      <a:pt x="29" y="46"/>
                      <a:pt x="28" y="46"/>
                    </a:cubicBezTo>
                    <a:cubicBezTo>
                      <a:pt x="28" y="46"/>
                      <a:pt x="28" y="46"/>
                      <a:pt x="28" y="46"/>
                    </a:cubicBezTo>
                    <a:cubicBezTo>
                      <a:pt x="28" y="46"/>
                      <a:pt x="28" y="46"/>
                      <a:pt x="28" y="46"/>
                    </a:cubicBezTo>
                    <a:cubicBezTo>
                      <a:pt x="28" y="46"/>
                      <a:pt x="28" y="46"/>
                      <a:pt x="28" y="46"/>
                    </a:cubicBezTo>
                    <a:cubicBezTo>
                      <a:pt x="28" y="46"/>
                      <a:pt x="28" y="46"/>
                      <a:pt x="28" y="46"/>
                    </a:cubicBezTo>
                    <a:cubicBezTo>
                      <a:pt x="28" y="46"/>
                      <a:pt x="28" y="46"/>
                      <a:pt x="28" y="46"/>
                    </a:cubicBezTo>
                    <a:cubicBezTo>
                      <a:pt x="28" y="46"/>
                      <a:pt x="28" y="47"/>
                      <a:pt x="27" y="47"/>
                    </a:cubicBezTo>
                    <a:cubicBezTo>
                      <a:pt x="27" y="47"/>
                      <a:pt x="27" y="47"/>
                      <a:pt x="27" y="47"/>
                    </a:cubicBezTo>
                    <a:cubicBezTo>
                      <a:pt x="27" y="47"/>
                      <a:pt x="27" y="47"/>
                      <a:pt x="27" y="47"/>
                    </a:cubicBezTo>
                    <a:cubicBezTo>
                      <a:pt x="27" y="47"/>
                      <a:pt x="27" y="47"/>
                      <a:pt x="27" y="47"/>
                    </a:cubicBezTo>
                    <a:close/>
                    <a:moveTo>
                      <a:pt x="27" y="44"/>
                    </a:moveTo>
                    <a:cubicBezTo>
                      <a:pt x="27" y="44"/>
                      <a:pt x="27" y="44"/>
                      <a:pt x="27" y="44"/>
                    </a:cubicBezTo>
                    <a:cubicBezTo>
                      <a:pt x="27" y="44"/>
                      <a:pt x="27" y="44"/>
                      <a:pt x="27" y="44"/>
                    </a:cubicBezTo>
                    <a:cubicBezTo>
                      <a:pt x="27" y="44"/>
                      <a:pt x="27" y="44"/>
                      <a:pt x="27" y="44"/>
                    </a:cubicBezTo>
                    <a:cubicBezTo>
                      <a:pt x="27" y="44"/>
                      <a:pt x="27" y="44"/>
                      <a:pt x="27" y="44"/>
                    </a:cubicBezTo>
                    <a:close/>
                    <a:moveTo>
                      <a:pt x="25" y="39"/>
                    </a:moveTo>
                    <a:cubicBezTo>
                      <a:pt x="25" y="39"/>
                      <a:pt x="25" y="39"/>
                      <a:pt x="25" y="39"/>
                    </a:cubicBezTo>
                    <a:cubicBezTo>
                      <a:pt x="25" y="39"/>
                      <a:pt x="25" y="39"/>
                      <a:pt x="25" y="39"/>
                    </a:cubicBezTo>
                    <a:cubicBezTo>
                      <a:pt x="25" y="39"/>
                      <a:pt x="25" y="39"/>
                      <a:pt x="25" y="39"/>
                    </a:cubicBezTo>
                    <a:close/>
                    <a:moveTo>
                      <a:pt x="34" y="35"/>
                    </a:moveTo>
                    <a:cubicBezTo>
                      <a:pt x="34" y="35"/>
                      <a:pt x="34" y="35"/>
                      <a:pt x="34" y="35"/>
                    </a:cubicBezTo>
                    <a:cubicBezTo>
                      <a:pt x="34" y="35"/>
                      <a:pt x="34" y="35"/>
                      <a:pt x="34" y="35"/>
                    </a:cubicBezTo>
                    <a:cubicBezTo>
                      <a:pt x="34" y="35"/>
                      <a:pt x="34" y="35"/>
                      <a:pt x="34" y="35"/>
                    </a:cubicBezTo>
                    <a:close/>
                    <a:moveTo>
                      <a:pt x="34" y="31"/>
                    </a:moveTo>
                    <a:cubicBezTo>
                      <a:pt x="34" y="31"/>
                      <a:pt x="34" y="31"/>
                      <a:pt x="34" y="31"/>
                    </a:cubicBezTo>
                    <a:cubicBezTo>
                      <a:pt x="34" y="31"/>
                      <a:pt x="34" y="31"/>
                      <a:pt x="34" y="31"/>
                    </a:cubicBezTo>
                    <a:close/>
                    <a:moveTo>
                      <a:pt x="19" y="31"/>
                    </a:moveTo>
                    <a:cubicBezTo>
                      <a:pt x="19" y="31"/>
                      <a:pt x="19" y="31"/>
                      <a:pt x="19" y="31"/>
                    </a:cubicBezTo>
                    <a:cubicBezTo>
                      <a:pt x="19" y="31"/>
                      <a:pt x="19" y="31"/>
                      <a:pt x="19" y="31"/>
                    </a:cubicBezTo>
                    <a:close/>
                    <a:moveTo>
                      <a:pt x="33" y="30"/>
                    </a:moveTo>
                    <a:cubicBezTo>
                      <a:pt x="33" y="30"/>
                      <a:pt x="33" y="30"/>
                      <a:pt x="33" y="30"/>
                    </a:cubicBezTo>
                    <a:cubicBezTo>
                      <a:pt x="33" y="30"/>
                      <a:pt x="33" y="30"/>
                      <a:pt x="33" y="30"/>
                    </a:cubicBezTo>
                    <a:close/>
                    <a:moveTo>
                      <a:pt x="25" y="30"/>
                    </a:moveTo>
                    <a:cubicBezTo>
                      <a:pt x="25" y="30"/>
                      <a:pt x="25" y="30"/>
                      <a:pt x="25" y="30"/>
                    </a:cubicBezTo>
                    <a:cubicBezTo>
                      <a:pt x="25" y="30"/>
                      <a:pt x="25" y="30"/>
                      <a:pt x="25" y="30"/>
                    </a:cubicBezTo>
                    <a:cubicBezTo>
                      <a:pt x="25" y="30"/>
                      <a:pt x="25" y="30"/>
                      <a:pt x="25" y="30"/>
                    </a:cubicBezTo>
                    <a:cubicBezTo>
                      <a:pt x="25" y="30"/>
                      <a:pt x="25" y="30"/>
                      <a:pt x="25" y="30"/>
                    </a:cubicBezTo>
                    <a:close/>
                    <a:moveTo>
                      <a:pt x="45" y="30"/>
                    </a:moveTo>
                    <a:cubicBezTo>
                      <a:pt x="45" y="30"/>
                      <a:pt x="45" y="30"/>
                      <a:pt x="45" y="30"/>
                    </a:cubicBezTo>
                    <a:cubicBezTo>
                      <a:pt x="45" y="30"/>
                      <a:pt x="45" y="30"/>
                      <a:pt x="45" y="30"/>
                    </a:cubicBezTo>
                    <a:cubicBezTo>
                      <a:pt x="45" y="30"/>
                      <a:pt x="45" y="30"/>
                      <a:pt x="45" y="30"/>
                    </a:cubicBezTo>
                    <a:close/>
                    <a:moveTo>
                      <a:pt x="23" y="27"/>
                    </a:moveTo>
                    <a:cubicBezTo>
                      <a:pt x="23" y="27"/>
                      <a:pt x="23" y="27"/>
                      <a:pt x="23" y="27"/>
                    </a:cubicBezTo>
                    <a:cubicBezTo>
                      <a:pt x="23" y="27"/>
                      <a:pt x="23" y="27"/>
                      <a:pt x="23" y="27"/>
                    </a:cubicBezTo>
                    <a:cubicBezTo>
                      <a:pt x="23" y="27"/>
                      <a:pt x="23" y="27"/>
                      <a:pt x="23" y="27"/>
                    </a:cubicBezTo>
                    <a:close/>
                    <a:moveTo>
                      <a:pt x="10" y="25"/>
                    </a:moveTo>
                    <a:cubicBezTo>
                      <a:pt x="10" y="25"/>
                      <a:pt x="10" y="25"/>
                      <a:pt x="10" y="25"/>
                    </a:cubicBezTo>
                    <a:cubicBezTo>
                      <a:pt x="10" y="25"/>
                      <a:pt x="10" y="25"/>
                      <a:pt x="10" y="25"/>
                    </a:cubicBezTo>
                    <a:cubicBezTo>
                      <a:pt x="10" y="25"/>
                      <a:pt x="10" y="25"/>
                      <a:pt x="10" y="25"/>
                    </a:cubicBezTo>
                    <a:close/>
                    <a:moveTo>
                      <a:pt x="67" y="20"/>
                    </a:moveTo>
                    <a:cubicBezTo>
                      <a:pt x="66" y="20"/>
                      <a:pt x="66" y="20"/>
                      <a:pt x="66" y="20"/>
                    </a:cubicBezTo>
                    <a:cubicBezTo>
                      <a:pt x="66" y="20"/>
                      <a:pt x="67" y="20"/>
                      <a:pt x="67" y="20"/>
                    </a:cubicBezTo>
                    <a:close/>
                    <a:moveTo>
                      <a:pt x="81" y="16"/>
                    </a:moveTo>
                    <a:cubicBezTo>
                      <a:pt x="81" y="16"/>
                      <a:pt x="81" y="16"/>
                      <a:pt x="81" y="16"/>
                    </a:cubicBezTo>
                    <a:close/>
                    <a:moveTo>
                      <a:pt x="87" y="14"/>
                    </a:moveTo>
                    <a:cubicBezTo>
                      <a:pt x="87" y="14"/>
                      <a:pt x="87" y="14"/>
                      <a:pt x="87" y="14"/>
                    </a:cubicBezTo>
                    <a:cubicBezTo>
                      <a:pt x="87" y="14"/>
                      <a:pt x="87" y="14"/>
                      <a:pt x="87" y="14"/>
                    </a:cubicBezTo>
                    <a:cubicBezTo>
                      <a:pt x="87" y="15"/>
                      <a:pt x="87" y="15"/>
                      <a:pt x="87" y="15"/>
                    </a:cubicBezTo>
                    <a:cubicBezTo>
                      <a:pt x="87" y="15"/>
                      <a:pt x="87" y="15"/>
                      <a:pt x="87" y="15"/>
                    </a:cubicBezTo>
                    <a:cubicBezTo>
                      <a:pt x="87" y="15"/>
                      <a:pt x="88" y="15"/>
                      <a:pt x="88" y="15"/>
                    </a:cubicBezTo>
                    <a:cubicBezTo>
                      <a:pt x="88" y="15"/>
                      <a:pt x="88" y="15"/>
                      <a:pt x="88" y="15"/>
                    </a:cubicBezTo>
                    <a:cubicBezTo>
                      <a:pt x="88" y="15"/>
                      <a:pt x="88" y="15"/>
                      <a:pt x="88" y="15"/>
                    </a:cubicBezTo>
                    <a:cubicBezTo>
                      <a:pt x="88" y="15"/>
                      <a:pt x="88" y="15"/>
                      <a:pt x="88" y="15"/>
                    </a:cubicBezTo>
                    <a:cubicBezTo>
                      <a:pt x="88" y="15"/>
                      <a:pt x="88" y="15"/>
                      <a:pt x="88" y="15"/>
                    </a:cubicBezTo>
                    <a:cubicBezTo>
                      <a:pt x="88" y="15"/>
                      <a:pt x="88" y="15"/>
                      <a:pt x="88" y="15"/>
                    </a:cubicBezTo>
                    <a:cubicBezTo>
                      <a:pt x="88" y="15"/>
                      <a:pt x="88" y="15"/>
                      <a:pt x="88" y="14"/>
                    </a:cubicBezTo>
                    <a:cubicBezTo>
                      <a:pt x="88" y="14"/>
                      <a:pt x="88" y="14"/>
                      <a:pt x="88" y="14"/>
                    </a:cubicBezTo>
                    <a:cubicBezTo>
                      <a:pt x="87" y="14"/>
                      <a:pt x="87" y="14"/>
                      <a:pt x="87" y="14"/>
                    </a:cubicBezTo>
                    <a:cubicBezTo>
                      <a:pt x="87" y="14"/>
                      <a:pt x="87" y="14"/>
                      <a:pt x="87" y="14"/>
                    </a:cubicBezTo>
                    <a:cubicBezTo>
                      <a:pt x="87" y="14"/>
                      <a:pt x="87" y="14"/>
                      <a:pt x="87" y="14"/>
                    </a:cubicBezTo>
                    <a:close/>
                    <a:moveTo>
                      <a:pt x="88" y="13"/>
                    </a:moveTo>
                    <a:cubicBezTo>
                      <a:pt x="88" y="13"/>
                      <a:pt x="88" y="13"/>
                      <a:pt x="88" y="13"/>
                    </a:cubicBezTo>
                    <a:cubicBezTo>
                      <a:pt x="88" y="13"/>
                      <a:pt x="88" y="13"/>
                      <a:pt x="88" y="13"/>
                    </a:cubicBezTo>
                    <a:close/>
                    <a:moveTo>
                      <a:pt x="72" y="11"/>
                    </a:moveTo>
                    <a:cubicBezTo>
                      <a:pt x="72" y="11"/>
                      <a:pt x="72" y="11"/>
                      <a:pt x="72" y="11"/>
                    </a:cubicBezTo>
                    <a:cubicBezTo>
                      <a:pt x="72" y="11"/>
                      <a:pt x="72" y="11"/>
                      <a:pt x="72" y="11"/>
                    </a:cubicBezTo>
                    <a:cubicBezTo>
                      <a:pt x="72" y="11"/>
                      <a:pt x="72" y="11"/>
                      <a:pt x="72" y="11"/>
                    </a:cubicBezTo>
                    <a:cubicBezTo>
                      <a:pt x="72" y="11"/>
                      <a:pt x="72" y="11"/>
                      <a:pt x="72" y="11"/>
                    </a:cubicBezTo>
                    <a:cubicBezTo>
                      <a:pt x="72" y="11"/>
                      <a:pt x="72" y="11"/>
                      <a:pt x="72" y="11"/>
                    </a:cubicBezTo>
                    <a:close/>
                    <a:moveTo>
                      <a:pt x="109" y="8"/>
                    </a:moveTo>
                    <a:cubicBezTo>
                      <a:pt x="109" y="8"/>
                      <a:pt x="109" y="8"/>
                      <a:pt x="109" y="8"/>
                    </a:cubicBezTo>
                    <a:cubicBezTo>
                      <a:pt x="109" y="8"/>
                      <a:pt x="109" y="8"/>
                      <a:pt x="109" y="8"/>
                    </a:cubicBezTo>
                    <a:cubicBezTo>
                      <a:pt x="109" y="8"/>
                      <a:pt x="109" y="8"/>
                      <a:pt x="109" y="8"/>
                    </a:cubicBezTo>
                    <a:cubicBezTo>
                      <a:pt x="109" y="8"/>
                      <a:pt x="109" y="8"/>
                      <a:pt x="109" y="8"/>
                    </a:cubicBezTo>
                    <a:close/>
                    <a:moveTo>
                      <a:pt x="109" y="7"/>
                    </a:moveTo>
                    <a:cubicBezTo>
                      <a:pt x="109" y="7"/>
                      <a:pt x="109" y="7"/>
                      <a:pt x="109" y="7"/>
                    </a:cubicBezTo>
                    <a:cubicBezTo>
                      <a:pt x="109" y="7"/>
                      <a:pt x="109" y="7"/>
                      <a:pt x="109" y="7"/>
                    </a:cubicBezTo>
                    <a:close/>
                    <a:moveTo>
                      <a:pt x="56" y="27"/>
                    </a:moveTo>
                    <a:cubicBezTo>
                      <a:pt x="56" y="27"/>
                      <a:pt x="56" y="27"/>
                      <a:pt x="56" y="27"/>
                    </a:cubicBezTo>
                    <a:cubicBezTo>
                      <a:pt x="56" y="27"/>
                      <a:pt x="56" y="27"/>
                      <a:pt x="56" y="27"/>
                    </a:cubicBezTo>
                    <a:cubicBezTo>
                      <a:pt x="56" y="27"/>
                      <a:pt x="56" y="27"/>
                      <a:pt x="56" y="27"/>
                    </a:cubicBezTo>
                    <a:close/>
                  </a:path>
                </a:pathLst>
              </a:custGeom>
              <a:solidFill>
                <a:srgbClr val="00A0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5" name="iṣľiḍê"/>
              <p:cNvSpPr/>
              <p:nvPr/>
            </p:nvSpPr>
            <p:spPr bwMode="auto">
              <a:xfrm>
                <a:off x="10895165" y="6853240"/>
                <a:ext cx="39378" cy="48883"/>
              </a:xfrm>
              <a:custGeom>
                <a:avLst/>
                <a:gdLst>
                  <a:gd name="T0" fmla="*/ 10 w 14"/>
                  <a:gd name="T1" fmla="*/ 17 h 17"/>
                  <a:gd name="T2" fmla="*/ 0 w 14"/>
                  <a:gd name="T3" fmla="*/ 13 h 17"/>
                  <a:gd name="T4" fmla="*/ 3 w 14"/>
                  <a:gd name="T5" fmla="*/ 11 h 17"/>
                  <a:gd name="T6" fmla="*/ 5 w 14"/>
                  <a:gd name="T7" fmla="*/ 2 h 17"/>
                  <a:gd name="T8" fmla="*/ 4 w 14"/>
                  <a:gd name="T9" fmla="*/ 0 h 17"/>
                  <a:gd name="T10" fmla="*/ 14 w 14"/>
                  <a:gd name="T11" fmla="*/ 1 h 17"/>
                  <a:gd name="T12" fmla="*/ 13 w 14"/>
                  <a:gd name="T13" fmla="*/ 8 h 17"/>
                  <a:gd name="T14" fmla="*/ 12 w 14"/>
                  <a:gd name="T15" fmla="*/ 14 h 17"/>
                  <a:gd name="T16" fmla="*/ 10 w 1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0" y="17"/>
                    </a:moveTo>
                    <a:cubicBezTo>
                      <a:pt x="0" y="13"/>
                      <a:pt x="0" y="13"/>
                      <a:pt x="0" y="13"/>
                    </a:cubicBezTo>
                    <a:cubicBezTo>
                      <a:pt x="3" y="11"/>
                      <a:pt x="3" y="11"/>
                      <a:pt x="3" y="11"/>
                    </a:cubicBezTo>
                    <a:cubicBezTo>
                      <a:pt x="4" y="8"/>
                      <a:pt x="5" y="5"/>
                      <a:pt x="5" y="2"/>
                    </a:cubicBezTo>
                    <a:cubicBezTo>
                      <a:pt x="4" y="0"/>
                      <a:pt x="4" y="0"/>
                      <a:pt x="4" y="0"/>
                    </a:cubicBezTo>
                    <a:cubicBezTo>
                      <a:pt x="14" y="1"/>
                      <a:pt x="14" y="1"/>
                      <a:pt x="14" y="1"/>
                    </a:cubicBezTo>
                    <a:cubicBezTo>
                      <a:pt x="14" y="4"/>
                      <a:pt x="14" y="6"/>
                      <a:pt x="13" y="8"/>
                    </a:cubicBezTo>
                    <a:cubicBezTo>
                      <a:pt x="13" y="11"/>
                      <a:pt x="12" y="14"/>
                      <a:pt x="12" y="14"/>
                    </a:cubicBezTo>
                    <a:cubicBezTo>
                      <a:pt x="12" y="14"/>
                      <a:pt x="11" y="16"/>
                      <a:pt x="10" y="17"/>
                    </a:cubicBez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6" name="îşļîďe"/>
              <p:cNvSpPr/>
              <p:nvPr/>
            </p:nvSpPr>
            <p:spPr bwMode="auto">
              <a:xfrm>
                <a:off x="10827272" y="7033837"/>
                <a:ext cx="29873" cy="54315"/>
              </a:xfrm>
              <a:custGeom>
                <a:avLst/>
                <a:gdLst>
                  <a:gd name="T0" fmla="*/ 11 w 11"/>
                  <a:gd name="T1" fmla="*/ 18 h 19"/>
                  <a:gd name="T2" fmla="*/ 2 w 11"/>
                  <a:gd name="T3" fmla="*/ 19 h 19"/>
                  <a:gd name="T4" fmla="*/ 2 w 11"/>
                  <a:gd name="T5" fmla="*/ 17 h 19"/>
                  <a:gd name="T6" fmla="*/ 2 w 11"/>
                  <a:gd name="T7" fmla="*/ 0 h 19"/>
                  <a:gd name="T8" fmla="*/ 11 w 11"/>
                  <a:gd name="T9" fmla="*/ 1 h 19"/>
                  <a:gd name="T10" fmla="*/ 11 w 11"/>
                  <a:gd name="T11" fmla="*/ 2 h 19"/>
                  <a:gd name="T12" fmla="*/ 10 w 11"/>
                  <a:gd name="T13" fmla="*/ 10 h 19"/>
                  <a:gd name="T14" fmla="*/ 11 w 11"/>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11" y="18"/>
                    </a:moveTo>
                    <a:cubicBezTo>
                      <a:pt x="2" y="19"/>
                      <a:pt x="2" y="19"/>
                      <a:pt x="2" y="19"/>
                    </a:cubicBezTo>
                    <a:cubicBezTo>
                      <a:pt x="2" y="19"/>
                      <a:pt x="2" y="18"/>
                      <a:pt x="2" y="17"/>
                    </a:cubicBezTo>
                    <a:cubicBezTo>
                      <a:pt x="0" y="11"/>
                      <a:pt x="1" y="6"/>
                      <a:pt x="2" y="0"/>
                    </a:cubicBezTo>
                    <a:cubicBezTo>
                      <a:pt x="11" y="1"/>
                      <a:pt x="11" y="1"/>
                      <a:pt x="11" y="1"/>
                    </a:cubicBezTo>
                    <a:cubicBezTo>
                      <a:pt x="11" y="1"/>
                      <a:pt x="11" y="2"/>
                      <a:pt x="11" y="2"/>
                    </a:cubicBezTo>
                    <a:cubicBezTo>
                      <a:pt x="10" y="6"/>
                      <a:pt x="10" y="10"/>
                      <a:pt x="10" y="10"/>
                    </a:cubicBezTo>
                    <a:cubicBezTo>
                      <a:pt x="10" y="10"/>
                      <a:pt x="10" y="15"/>
                      <a:pt x="11" y="18"/>
                    </a:cubicBez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7" name="ïSlíḓè"/>
              <p:cNvSpPr/>
              <p:nvPr/>
            </p:nvSpPr>
            <p:spPr bwMode="auto">
              <a:xfrm>
                <a:off x="11126002" y="7012111"/>
                <a:ext cx="50241" cy="52957"/>
              </a:xfrm>
              <a:custGeom>
                <a:avLst/>
                <a:gdLst>
                  <a:gd name="T0" fmla="*/ 0 w 37"/>
                  <a:gd name="T1" fmla="*/ 27 h 39"/>
                  <a:gd name="T2" fmla="*/ 15 w 37"/>
                  <a:gd name="T3" fmla="*/ 39 h 39"/>
                  <a:gd name="T4" fmla="*/ 37 w 37"/>
                  <a:gd name="T5" fmla="*/ 14 h 39"/>
                  <a:gd name="T6" fmla="*/ 23 w 37"/>
                  <a:gd name="T7" fmla="*/ 0 h 39"/>
                  <a:gd name="T8" fmla="*/ 0 w 37"/>
                  <a:gd name="T9" fmla="*/ 27 h 39"/>
                  <a:gd name="T10" fmla="*/ 0 w 37"/>
                  <a:gd name="T11" fmla="*/ 27 h 39"/>
                </a:gdLst>
                <a:ahLst/>
                <a:cxnLst>
                  <a:cxn ang="0">
                    <a:pos x="T0" y="T1"/>
                  </a:cxn>
                  <a:cxn ang="0">
                    <a:pos x="T2" y="T3"/>
                  </a:cxn>
                  <a:cxn ang="0">
                    <a:pos x="T4" y="T5"/>
                  </a:cxn>
                  <a:cxn ang="0">
                    <a:pos x="T6" y="T7"/>
                  </a:cxn>
                  <a:cxn ang="0">
                    <a:pos x="T8" y="T9"/>
                  </a:cxn>
                  <a:cxn ang="0">
                    <a:pos x="T10" y="T11"/>
                  </a:cxn>
                </a:cxnLst>
                <a:rect l="0" t="0" r="r" b="b"/>
                <a:pathLst>
                  <a:path w="37" h="39">
                    <a:moveTo>
                      <a:pt x="0" y="27"/>
                    </a:moveTo>
                    <a:lnTo>
                      <a:pt x="15" y="39"/>
                    </a:lnTo>
                    <a:lnTo>
                      <a:pt x="37" y="14"/>
                    </a:lnTo>
                    <a:lnTo>
                      <a:pt x="23" y="0"/>
                    </a:lnTo>
                    <a:lnTo>
                      <a:pt x="0" y="27"/>
                    </a:lnTo>
                    <a:lnTo>
                      <a:pt x="0" y="27"/>
                    </a:ln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8" name="ïṧḻîďe"/>
              <p:cNvSpPr/>
              <p:nvPr/>
            </p:nvSpPr>
            <p:spPr bwMode="auto">
              <a:xfrm>
                <a:off x="11126002" y="7012111"/>
                <a:ext cx="42094" cy="47526"/>
              </a:xfrm>
              <a:custGeom>
                <a:avLst/>
                <a:gdLst>
                  <a:gd name="T0" fmla="*/ 0 w 31"/>
                  <a:gd name="T1" fmla="*/ 27 h 35"/>
                  <a:gd name="T2" fmla="*/ 6 w 31"/>
                  <a:gd name="T3" fmla="*/ 35 h 35"/>
                  <a:gd name="T4" fmla="*/ 31 w 31"/>
                  <a:gd name="T5" fmla="*/ 8 h 35"/>
                  <a:gd name="T6" fmla="*/ 23 w 31"/>
                  <a:gd name="T7" fmla="*/ 0 h 35"/>
                  <a:gd name="T8" fmla="*/ 0 w 31"/>
                  <a:gd name="T9" fmla="*/ 27 h 35"/>
                  <a:gd name="T10" fmla="*/ 0 w 31"/>
                  <a:gd name="T11" fmla="*/ 27 h 35"/>
                </a:gdLst>
                <a:ahLst/>
                <a:cxnLst>
                  <a:cxn ang="0">
                    <a:pos x="T0" y="T1"/>
                  </a:cxn>
                  <a:cxn ang="0">
                    <a:pos x="T2" y="T3"/>
                  </a:cxn>
                  <a:cxn ang="0">
                    <a:pos x="T4" y="T5"/>
                  </a:cxn>
                  <a:cxn ang="0">
                    <a:pos x="T6" y="T7"/>
                  </a:cxn>
                  <a:cxn ang="0">
                    <a:pos x="T8" y="T9"/>
                  </a:cxn>
                  <a:cxn ang="0">
                    <a:pos x="T10" y="T11"/>
                  </a:cxn>
                </a:cxnLst>
                <a:rect l="0" t="0" r="r" b="b"/>
                <a:pathLst>
                  <a:path w="31" h="35">
                    <a:moveTo>
                      <a:pt x="0" y="27"/>
                    </a:moveTo>
                    <a:lnTo>
                      <a:pt x="6" y="35"/>
                    </a:lnTo>
                    <a:lnTo>
                      <a:pt x="31" y="8"/>
                    </a:lnTo>
                    <a:lnTo>
                      <a:pt x="23" y="0"/>
                    </a:lnTo>
                    <a:lnTo>
                      <a:pt x="0" y="27"/>
                    </a:lnTo>
                    <a:lnTo>
                      <a:pt x="0" y="27"/>
                    </a:ln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9" name="işļïḍê"/>
              <p:cNvSpPr/>
              <p:nvPr/>
            </p:nvSpPr>
            <p:spPr bwMode="auto">
              <a:xfrm>
                <a:off x="11249568" y="6709307"/>
                <a:ext cx="25800" cy="48883"/>
              </a:xfrm>
              <a:custGeom>
                <a:avLst/>
                <a:gdLst>
                  <a:gd name="T0" fmla="*/ 0 w 19"/>
                  <a:gd name="T1" fmla="*/ 36 h 36"/>
                  <a:gd name="T2" fmla="*/ 19 w 19"/>
                  <a:gd name="T3" fmla="*/ 36 h 36"/>
                  <a:gd name="T4" fmla="*/ 19 w 19"/>
                  <a:gd name="T5" fmla="*/ 0 h 36"/>
                  <a:gd name="T6" fmla="*/ 0 w 19"/>
                  <a:gd name="T7" fmla="*/ 0 h 36"/>
                  <a:gd name="T8" fmla="*/ 0 w 19"/>
                  <a:gd name="T9" fmla="*/ 36 h 36"/>
                  <a:gd name="T10" fmla="*/ 0 w 19"/>
                  <a:gd name="T11" fmla="*/ 36 h 36"/>
                </a:gdLst>
                <a:ahLst/>
                <a:cxnLst>
                  <a:cxn ang="0">
                    <a:pos x="T0" y="T1"/>
                  </a:cxn>
                  <a:cxn ang="0">
                    <a:pos x="T2" y="T3"/>
                  </a:cxn>
                  <a:cxn ang="0">
                    <a:pos x="T4" y="T5"/>
                  </a:cxn>
                  <a:cxn ang="0">
                    <a:pos x="T6" y="T7"/>
                  </a:cxn>
                  <a:cxn ang="0">
                    <a:pos x="T8" y="T9"/>
                  </a:cxn>
                  <a:cxn ang="0">
                    <a:pos x="T10" y="T11"/>
                  </a:cxn>
                </a:cxnLst>
                <a:rect l="0" t="0" r="r" b="b"/>
                <a:pathLst>
                  <a:path w="19" h="36">
                    <a:moveTo>
                      <a:pt x="0" y="36"/>
                    </a:moveTo>
                    <a:lnTo>
                      <a:pt x="19" y="36"/>
                    </a:lnTo>
                    <a:lnTo>
                      <a:pt x="19" y="0"/>
                    </a:lnTo>
                    <a:lnTo>
                      <a:pt x="0" y="0"/>
                    </a:lnTo>
                    <a:lnTo>
                      <a:pt x="0" y="36"/>
                    </a:lnTo>
                    <a:lnTo>
                      <a:pt x="0" y="36"/>
                    </a:ln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0" name="iŝḻíḑé"/>
              <p:cNvSpPr/>
              <p:nvPr/>
            </p:nvSpPr>
            <p:spPr bwMode="auto">
              <a:xfrm>
                <a:off x="11249568" y="6709307"/>
                <a:ext cx="14937" cy="48883"/>
              </a:xfrm>
              <a:custGeom>
                <a:avLst/>
                <a:gdLst>
                  <a:gd name="T0" fmla="*/ 0 w 11"/>
                  <a:gd name="T1" fmla="*/ 36 h 36"/>
                  <a:gd name="T2" fmla="*/ 9 w 11"/>
                  <a:gd name="T3" fmla="*/ 36 h 36"/>
                  <a:gd name="T4" fmla="*/ 11 w 11"/>
                  <a:gd name="T5" fmla="*/ 0 h 36"/>
                  <a:gd name="T6" fmla="*/ 0 w 11"/>
                  <a:gd name="T7" fmla="*/ 0 h 36"/>
                  <a:gd name="T8" fmla="*/ 0 w 11"/>
                  <a:gd name="T9" fmla="*/ 36 h 36"/>
                  <a:gd name="T10" fmla="*/ 0 w 11"/>
                  <a:gd name="T11" fmla="*/ 36 h 36"/>
                </a:gdLst>
                <a:ahLst/>
                <a:cxnLst>
                  <a:cxn ang="0">
                    <a:pos x="T0" y="T1"/>
                  </a:cxn>
                  <a:cxn ang="0">
                    <a:pos x="T2" y="T3"/>
                  </a:cxn>
                  <a:cxn ang="0">
                    <a:pos x="T4" y="T5"/>
                  </a:cxn>
                  <a:cxn ang="0">
                    <a:pos x="T6" y="T7"/>
                  </a:cxn>
                  <a:cxn ang="0">
                    <a:pos x="T8" y="T9"/>
                  </a:cxn>
                  <a:cxn ang="0">
                    <a:pos x="T10" y="T11"/>
                  </a:cxn>
                </a:cxnLst>
                <a:rect l="0" t="0" r="r" b="b"/>
                <a:pathLst>
                  <a:path w="11" h="36">
                    <a:moveTo>
                      <a:pt x="0" y="36"/>
                    </a:moveTo>
                    <a:lnTo>
                      <a:pt x="9" y="36"/>
                    </a:lnTo>
                    <a:lnTo>
                      <a:pt x="11" y="0"/>
                    </a:lnTo>
                    <a:lnTo>
                      <a:pt x="0" y="0"/>
                    </a:lnTo>
                    <a:lnTo>
                      <a:pt x="0" y="36"/>
                    </a:lnTo>
                    <a:lnTo>
                      <a:pt x="0" y="36"/>
                    </a:ln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1" name="íSľíḍê"/>
              <p:cNvSpPr/>
              <p:nvPr/>
            </p:nvSpPr>
            <p:spPr bwMode="auto">
              <a:xfrm>
                <a:off x="11306599" y="6506986"/>
                <a:ext cx="28516" cy="52957"/>
              </a:xfrm>
              <a:custGeom>
                <a:avLst/>
                <a:gdLst>
                  <a:gd name="T0" fmla="*/ 0 w 21"/>
                  <a:gd name="T1" fmla="*/ 29 h 39"/>
                  <a:gd name="T2" fmla="*/ 15 w 21"/>
                  <a:gd name="T3" fmla="*/ 39 h 39"/>
                  <a:gd name="T4" fmla="*/ 21 w 21"/>
                  <a:gd name="T5" fmla="*/ 29 h 39"/>
                  <a:gd name="T6" fmla="*/ 21 w 21"/>
                  <a:gd name="T7" fmla="*/ 0 h 39"/>
                  <a:gd name="T8" fmla="*/ 0 w 21"/>
                  <a:gd name="T9" fmla="*/ 29 h 39"/>
                  <a:gd name="T10" fmla="*/ 0 w 21"/>
                  <a:gd name="T11" fmla="*/ 29 h 39"/>
                </a:gdLst>
                <a:ahLst/>
                <a:cxnLst>
                  <a:cxn ang="0">
                    <a:pos x="T0" y="T1"/>
                  </a:cxn>
                  <a:cxn ang="0">
                    <a:pos x="T2" y="T3"/>
                  </a:cxn>
                  <a:cxn ang="0">
                    <a:pos x="T4" y="T5"/>
                  </a:cxn>
                  <a:cxn ang="0">
                    <a:pos x="T6" y="T7"/>
                  </a:cxn>
                  <a:cxn ang="0">
                    <a:pos x="T8" y="T9"/>
                  </a:cxn>
                  <a:cxn ang="0">
                    <a:pos x="T10" y="T11"/>
                  </a:cxn>
                </a:cxnLst>
                <a:rect l="0" t="0" r="r" b="b"/>
                <a:pathLst>
                  <a:path w="21" h="39">
                    <a:moveTo>
                      <a:pt x="0" y="29"/>
                    </a:moveTo>
                    <a:lnTo>
                      <a:pt x="15" y="39"/>
                    </a:lnTo>
                    <a:lnTo>
                      <a:pt x="21" y="29"/>
                    </a:lnTo>
                    <a:lnTo>
                      <a:pt x="21" y="0"/>
                    </a:lnTo>
                    <a:lnTo>
                      <a:pt x="0" y="29"/>
                    </a:lnTo>
                    <a:lnTo>
                      <a:pt x="0" y="29"/>
                    </a:ln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2" name="îṩḻiḋè"/>
              <p:cNvSpPr/>
              <p:nvPr/>
            </p:nvSpPr>
            <p:spPr bwMode="auto">
              <a:xfrm>
                <a:off x="11306599" y="6506986"/>
                <a:ext cx="28516" cy="47526"/>
              </a:xfrm>
              <a:custGeom>
                <a:avLst/>
                <a:gdLst>
                  <a:gd name="T0" fmla="*/ 0 w 21"/>
                  <a:gd name="T1" fmla="*/ 29 h 35"/>
                  <a:gd name="T2" fmla="*/ 6 w 21"/>
                  <a:gd name="T3" fmla="*/ 35 h 35"/>
                  <a:gd name="T4" fmla="*/ 21 w 21"/>
                  <a:gd name="T5" fmla="*/ 14 h 35"/>
                  <a:gd name="T6" fmla="*/ 21 w 21"/>
                  <a:gd name="T7" fmla="*/ 0 h 35"/>
                  <a:gd name="T8" fmla="*/ 0 w 21"/>
                  <a:gd name="T9" fmla="*/ 29 h 35"/>
                  <a:gd name="T10" fmla="*/ 0 w 21"/>
                  <a:gd name="T11" fmla="*/ 29 h 35"/>
                </a:gdLst>
                <a:ahLst/>
                <a:cxnLst>
                  <a:cxn ang="0">
                    <a:pos x="T0" y="T1"/>
                  </a:cxn>
                  <a:cxn ang="0">
                    <a:pos x="T2" y="T3"/>
                  </a:cxn>
                  <a:cxn ang="0">
                    <a:pos x="T4" y="T5"/>
                  </a:cxn>
                  <a:cxn ang="0">
                    <a:pos x="T6" y="T7"/>
                  </a:cxn>
                  <a:cxn ang="0">
                    <a:pos x="T8" y="T9"/>
                  </a:cxn>
                  <a:cxn ang="0">
                    <a:pos x="T10" y="T11"/>
                  </a:cxn>
                </a:cxnLst>
                <a:rect l="0" t="0" r="r" b="b"/>
                <a:pathLst>
                  <a:path w="21" h="35">
                    <a:moveTo>
                      <a:pt x="0" y="29"/>
                    </a:moveTo>
                    <a:lnTo>
                      <a:pt x="6" y="35"/>
                    </a:lnTo>
                    <a:lnTo>
                      <a:pt x="21" y="14"/>
                    </a:lnTo>
                    <a:lnTo>
                      <a:pt x="21" y="0"/>
                    </a:lnTo>
                    <a:lnTo>
                      <a:pt x="0" y="29"/>
                    </a:lnTo>
                    <a:lnTo>
                      <a:pt x="0" y="29"/>
                    </a:ln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3" name="ï$lîḋè"/>
              <p:cNvSpPr/>
              <p:nvPr/>
            </p:nvSpPr>
            <p:spPr bwMode="auto">
              <a:xfrm>
                <a:off x="10908744" y="6855956"/>
                <a:ext cx="25800" cy="46167"/>
              </a:xfrm>
              <a:custGeom>
                <a:avLst/>
                <a:gdLst>
                  <a:gd name="T0" fmla="*/ 5 w 9"/>
                  <a:gd name="T1" fmla="*/ 16 h 16"/>
                  <a:gd name="T2" fmla="*/ 0 w 9"/>
                  <a:gd name="T3" fmla="*/ 14 h 16"/>
                  <a:gd name="T4" fmla="*/ 1 w 9"/>
                  <a:gd name="T5" fmla="*/ 13 h 16"/>
                  <a:gd name="T6" fmla="*/ 2 w 9"/>
                  <a:gd name="T7" fmla="*/ 11 h 16"/>
                  <a:gd name="T8" fmla="*/ 4 w 9"/>
                  <a:gd name="T9" fmla="*/ 0 h 16"/>
                  <a:gd name="T10" fmla="*/ 4 w 9"/>
                  <a:gd name="T11" fmla="*/ 0 h 16"/>
                  <a:gd name="T12" fmla="*/ 9 w 9"/>
                  <a:gd name="T13" fmla="*/ 0 h 16"/>
                  <a:gd name="T14" fmla="*/ 8 w 9"/>
                  <a:gd name="T15" fmla="*/ 7 h 16"/>
                  <a:gd name="T16" fmla="*/ 7 w 9"/>
                  <a:gd name="T17" fmla="*/ 13 h 16"/>
                  <a:gd name="T18" fmla="*/ 5 w 9"/>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
                    <a:moveTo>
                      <a:pt x="5" y="16"/>
                    </a:moveTo>
                    <a:cubicBezTo>
                      <a:pt x="0" y="14"/>
                      <a:pt x="0" y="14"/>
                      <a:pt x="0" y="14"/>
                    </a:cubicBezTo>
                    <a:cubicBezTo>
                      <a:pt x="1" y="13"/>
                      <a:pt x="1" y="13"/>
                      <a:pt x="1" y="13"/>
                    </a:cubicBezTo>
                    <a:cubicBezTo>
                      <a:pt x="2" y="12"/>
                      <a:pt x="2" y="11"/>
                      <a:pt x="2" y="11"/>
                    </a:cubicBezTo>
                    <a:cubicBezTo>
                      <a:pt x="4" y="7"/>
                      <a:pt x="4" y="4"/>
                      <a:pt x="4" y="0"/>
                    </a:cubicBezTo>
                    <a:cubicBezTo>
                      <a:pt x="4" y="0"/>
                      <a:pt x="4" y="0"/>
                      <a:pt x="4" y="0"/>
                    </a:cubicBezTo>
                    <a:cubicBezTo>
                      <a:pt x="9" y="0"/>
                      <a:pt x="9" y="0"/>
                      <a:pt x="9" y="0"/>
                    </a:cubicBezTo>
                    <a:cubicBezTo>
                      <a:pt x="9" y="3"/>
                      <a:pt x="9" y="5"/>
                      <a:pt x="8" y="7"/>
                    </a:cubicBezTo>
                    <a:cubicBezTo>
                      <a:pt x="8" y="10"/>
                      <a:pt x="7" y="13"/>
                      <a:pt x="7" y="13"/>
                    </a:cubicBezTo>
                    <a:cubicBezTo>
                      <a:pt x="7" y="13"/>
                      <a:pt x="6" y="15"/>
                      <a:pt x="5" y="16"/>
                    </a:cubicBez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4" name="ïṩļíďè"/>
              <p:cNvSpPr/>
              <p:nvPr/>
            </p:nvSpPr>
            <p:spPr bwMode="auto">
              <a:xfrm>
                <a:off x="10843566" y="7033837"/>
                <a:ext cx="13579" cy="54315"/>
              </a:xfrm>
              <a:custGeom>
                <a:avLst/>
                <a:gdLst>
                  <a:gd name="T0" fmla="*/ 5 w 5"/>
                  <a:gd name="T1" fmla="*/ 18 h 19"/>
                  <a:gd name="T2" fmla="*/ 1 w 5"/>
                  <a:gd name="T3" fmla="*/ 19 h 19"/>
                  <a:gd name="T4" fmla="*/ 0 w 5"/>
                  <a:gd name="T5" fmla="*/ 14 h 19"/>
                  <a:gd name="T6" fmla="*/ 0 w 5"/>
                  <a:gd name="T7" fmla="*/ 10 h 19"/>
                  <a:gd name="T8" fmla="*/ 0 w 5"/>
                  <a:gd name="T9" fmla="*/ 6 h 19"/>
                  <a:gd name="T10" fmla="*/ 0 w 5"/>
                  <a:gd name="T11" fmla="*/ 0 h 19"/>
                  <a:gd name="T12" fmla="*/ 5 w 5"/>
                  <a:gd name="T13" fmla="*/ 1 h 19"/>
                  <a:gd name="T14" fmla="*/ 5 w 5"/>
                  <a:gd name="T15" fmla="*/ 2 h 19"/>
                  <a:gd name="T16" fmla="*/ 4 w 5"/>
                  <a:gd name="T17" fmla="*/ 10 h 19"/>
                  <a:gd name="T18" fmla="*/ 5 w 5"/>
                  <a:gd name="T1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9">
                    <a:moveTo>
                      <a:pt x="5" y="18"/>
                    </a:moveTo>
                    <a:cubicBezTo>
                      <a:pt x="1" y="19"/>
                      <a:pt x="1" y="19"/>
                      <a:pt x="1" y="19"/>
                    </a:cubicBezTo>
                    <a:cubicBezTo>
                      <a:pt x="0" y="18"/>
                      <a:pt x="0" y="15"/>
                      <a:pt x="0" y="14"/>
                    </a:cubicBezTo>
                    <a:cubicBezTo>
                      <a:pt x="0" y="10"/>
                      <a:pt x="0" y="10"/>
                      <a:pt x="0" y="10"/>
                    </a:cubicBezTo>
                    <a:cubicBezTo>
                      <a:pt x="0" y="6"/>
                      <a:pt x="0" y="6"/>
                      <a:pt x="0" y="6"/>
                    </a:cubicBezTo>
                    <a:cubicBezTo>
                      <a:pt x="0" y="0"/>
                      <a:pt x="0" y="0"/>
                      <a:pt x="0" y="0"/>
                    </a:cubicBezTo>
                    <a:cubicBezTo>
                      <a:pt x="5" y="1"/>
                      <a:pt x="5" y="1"/>
                      <a:pt x="5" y="1"/>
                    </a:cubicBezTo>
                    <a:cubicBezTo>
                      <a:pt x="5" y="1"/>
                      <a:pt x="5" y="2"/>
                      <a:pt x="5" y="2"/>
                    </a:cubicBezTo>
                    <a:cubicBezTo>
                      <a:pt x="4" y="6"/>
                      <a:pt x="4" y="10"/>
                      <a:pt x="4" y="10"/>
                    </a:cubicBezTo>
                    <a:cubicBezTo>
                      <a:pt x="4" y="10"/>
                      <a:pt x="4" y="15"/>
                      <a:pt x="5" y="18"/>
                    </a:cubicBez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5" name="íṣľîḍe"/>
              <p:cNvSpPr/>
              <p:nvPr/>
            </p:nvSpPr>
            <p:spPr bwMode="auto">
              <a:xfrm>
                <a:off x="11335114" y="6504269"/>
                <a:ext cx="2716" cy="2716"/>
              </a:xfrm>
              <a:custGeom>
                <a:avLst/>
                <a:gdLst>
                  <a:gd name="T0" fmla="*/ 0 w 2"/>
                  <a:gd name="T1" fmla="*/ 2 h 2"/>
                  <a:gd name="T2" fmla="*/ 0 w 2"/>
                  <a:gd name="T3" fmla="*/ 0 h 2"/>
                  <a:gd name="T4" fmla="*/ 2 w 2"/>
                  <a:gd name="T5" fmla="*/ 2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0"/>
                    </a:lnTo>
                    <a:lnTo>
                      <a:pt x="2" y="2"/>
                    </a:lnTo>
                    <a:lnTo>
                      <a:pt x="0" y="2"/>
                    </a:lnTo>
                    <a:lnTo>
                      <a:pt x="0" y="2"/>
                    </a:lnTo>
                    <a:lnTo>
                      <a:pt x="0" y="2"/>
                    </a:lnTo>
                    <a:close/>
                  </a:path>
                </a:pathLst>
              </a:custGeom>
              <a:solidFill>
                <a:srgbClr val="0099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6" name="íṩľîďê"/>
              <p:cNvSpPr/>
              <p:nvPr/>
            </p:nvSpPr>
            <p:spPr bwMode="auto">
              <a:xfrm>
                <a:off x="11233274" y="6862746"/>
                <a:ext cx="42094" cy="52957"/>
              </a:xfrm>
              <a:custGeom>
                <a:avLst/>
                <a:gdLst>
                  <a:gd name="T0" fmla="*/ 0 w 15"/>
                  <a:gd name="T1" fmla="*/ 15 h 19"/>
                  <a:gd name="T2" fmla="*/ 8 w 15"/>
                  <a:gd name="T3" fmla="*/ 19 h 19"/>
                  <a:gd name="T4" fmla="*/ 8 w 15"/>
                  <a:gd name="T5" fmla="*/ 19 h 19"/>
                  <a:gd name="T6" fmla="*/ 11 w 15"/>
                  <a:gd name="T7" fmla="*/ 14 h 19"/>
                  <a:gd name="T8" fmla="*/ 15 w 15"/>
                  <a:gd name="T9" fmla="*/ 4 h 19"/>
                  <a:gd name="T10" fmla="*/ 15 w 15"/>
                  <a:gd name="T11" fmla="*/ 4 h 19"/>
                  <a:gd name="T12" fmla="*/ 8 w 15"/>
                  <a:gd name="T13" fmla="*/ 0 h 19"/>
                  <a:gd name="T14" fmla="*/ 4 w 15"/>
                  <a:gd name="T15" fmla="*/ 8 h 19"/>
                  <a:gd name="T16" fmla="*/ 0 w 15"/>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0" y="15"/>
                    </a:moveTo>
                    <a:cubicBezTo>
                      <a:pt x="8" y="19"/>
                      <a:pt x="8" y="19"/>
                      <a:pt x="8" y="19"/>
                    </a:cubicBezTo>
                    <a:cubicBezTo>
                      <a:pt x="8" y="19"/>
                      <a:pt x="8" y="19"/>
                      <a:pt x="8" y="19"/>
                    </a:cubicBezTo>
                    <a:cubicBezTo>
                      <a:pt x="9" y="17"/>
                      <a:pt x="10" y="16"/>
                      <a:pt x="11" y="14"/>
                    </a:cubicBezTo>
                    <a:cubicBezTo>
                      <a:pt x="12" y="11"/>
                      <a:pt x="14" y="7"/>
                      <a:pt x="15" y="4"/>
                    </a:cubicBezTo>
                    <a:cubicBezTo>
                      <a:pt x="15" y="4"/>
                      <a:pt x="15" y="4"/>
                      <a:pt x="15" y="4"/>
                    </a:cubicBezTo>
                    <a:cubicBezTo>
                      <a:pt x="8" y="0"/>
                      <a:pt x="8" y="0"/>
                      <a:pt x="8" y="0"/>
                    </a:cubicBezTo>
                    <a:cubicBezTo>
                      <a:pt x="7" y="2"/>
                      <a:pt x="5" y="6"/>
                      <a:pt x="4" y="8"/>
                    </a:cubicBezTo>
                    <a:cubicBezTo>
                      <a:pt x="4" y="9"/>
                      <a:pt x="1" y="13"/>
                      <a:pt x="0" y="15"/>
                    </a:cubicBezTo>
                    <a:close/>
                  </a:path>
                </a:pathLst>
              </a:custGeom>
              <a:solidFill>
                <a:srgbClr val="D2D5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7" name="ïṩľiďé"/>
              <p:cNvSpPr/>
              <p:nvPr/>
            </p:nvSpPr>
            <p:spPr bwMode="auto">
              <a:xfrm>
                <a:off x="11233274" y="6862746"/>
                <a:ext cx="33947" cy="47526"/>
              </a:xfrm>
              <a:custGeom>
                <a:avLst/>
                <a:gdLst>
                  <a:gd name="T0" fmla="*/ 0 w 12"/>
                  <a:gd name="T1" fmla="*/ 15 h 17"/>
                  <a:gd name="T2" fmla="*/ 4 w 12"/>
                  <a:gd name="T3" fmla="*/ 17 h 17"/>
                  <a:gd name="T4" fmla="*/ 4 w 12"/>
                  <a:gd name="T5" fmla="*/ 17 h 17"/>
                  <a:gd name="T6" fmla="*/ 7 w 12"/>
                  <a:gd name="T7" fmla="*/ 12 h 17"/>
                  <a:gd name="T8" fmla="*/ 11 w 12"/>
                  <a:gd name="T9" fmla="*/ 2 h 17"/>
                  <a:gd name="T10" fmla="*/ 12 w 12"/>
                  <a:gd name="T11" fmla="*/ 2 h 17"/>
                  <a:gd name="T12" fmla="*/ 8 w 12"/>
                  <a:gd name="T13" fmla="*/ 0 h 17"/>
                  <a:gd name="T14" fmla="*/ 4 w 12"/>
                  <a:gd name="T15" fmla="*/ 8 h 17"/>
                  <a:gd name="T16" fmla="*/ 0 w 12"/>
                  <a:gd name="T1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7">
                    <a:moveTo>
                      <a:pt x="0" y="15"/>
                    </a:moveTo>
                    <a:cubicBezTo>
                      <a:pt x="4" y="17"/>
                      <a:pt x="4" y="17"/>
                      <a:pt x="4" y="17"/>
                    </a:cubicBezTo>
                    <a:cubicBezTo>
                      <a:pt x="4" y="17"/>
                      <a:pt x="4" y="17"/>
                      <a:pt x="4" y="17"/>
                    </a:cubicBezTo>
                    <a:cubicBezTo>
                      <a:pt x="5" y="15"/>
                      <a:pt x="6" y="14"/>
                      <a:pt x="7" y="12"/>
                    </a:cubicBezTo>
                    <a:cubicBezTo>
                      <a:pt x="9" y="9"/>
                      <a:pt x="10" y="6"/>
                      <a:pt x="11" y="2"/>
                    </a:cubicBezTo>
                    <a:cubicBezTo>
                      <a:pt x="12" y="2"/>
                      <a:pt x="12" y="2"/>
                      <a:pt x="12" y="2"/>
                    </a:cubicBezTo>
                    <a:cubicBezTo>
                      <a:pt x="8" y="0"/>
                      <a:pt x="8" y="0"/>
                      <a:pt x="8" y="0"/>
                    </a:cubicBezTo>
                    <a:cubicBezTo>
                      <a:pt x="7" y="2"/>
                      <a:pt x="5" y="6"/>
                      <a:pt x="4" y="8"/>
                    </a:cubicBezTo>
                    <a:cubicBezTo>
                      <a:pt x="4" y="9"/>
                      <a:pt x="1" y="13"/>
                      <a:pt x="0" y="15"/>
                    </a:cubicBezTo>
                    <a:close/>
                  </a:path>
                </a:pathLst>
              </a:custGeom>
              <a:solidFill>
                <a:srgbClr val="BBB3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8" name="iS1iďê"/>
              <p:cNvSpPr/>
              <p:nvPr/>
            </p:nvSpPr>
            <p:spPr bwMode="auto">
              <a:xfrm>
                <a:off x="10764811" y="6447239"/>
                <a:ext cx="89619" cy="65178"/>
              </a:xfrm>
              <a:custGeom>
                <a:avLst/>
                <a:gdLst>
                  <a:gd name="T0" fmla="*/ 29 w 32"/>
                  <a:gd name="T1" fmla="*/ 22 h 23"/>
                  <a:gd name="T2" fmla="*/ 27 w 32"/>
                  <a:gd name="T3" fmla="*/ 22 h 23"/>
                  <a:gd name="T4" fmla="*/ 24 w 32"/>
                  <a:gd name="T5" fmla="*/ 22 h 23"/>
                  <a:gd name="T6" fmla="*/ 19 w 32"/>
                  <a:gd name="T7" fmla="*/ 18 h 23"/>
                  <a:gd name="T8" fmla="*/ 19 w 32"/>
                  <a:gd name="T9" fmla="*/ 18 h 23"/>
                  <a:gd name="T10" fmla="*/ 18 w 32"/>
                  <a:gd name="T11" fmla="*/ 17 h 23"/>
                  <a:gd name="T12" fmla="*/ 16 w 32"/>
                  <a:gd name="T13" fmla="*/ 17 h 23"/>
                  <a:gd name="T14" fmla="*/ 16 w 32"/>
                  <a:gd name="T15" fmla="*/ 17 h 23"/>
                  <a:gd name="T16" fmla="*/ 15 w 32"/>
                  <a:gd name="T17" fmla="*/ 16 h 23"/>
                  <a:gd name="T18" fmla="*/ 14 w 32"/>
                  <a:gd name="T19" fmla="*/ 14 h 23"/>
                  <a:gd name="T20" fmla="*/ 14 w 32"/>
                  <a:gd name="T21" fmla="*/ 14 h 23"/>
                  <a:gd name="T22" fmla="*/ 14 w 32"/>
                  <a:gd name="T23" fmla="*/ 13 h 23"/>
                  <a:gd name="T24" fmla="*/ 14 w 32"/>
                  <a:gd name="T25" fmla="*/ 12 h 23"/>
                  <a:gd name="T26" fmla="*/ 13 w 32"/>
                  <a:gd name="T27" fmla="*/ 10 h 23"/>
                  <a:gd name="T28" fmla="*/ 13 w 32"/>
                  <a:gd name="T29" fmla="*/ 8 h 23"/>
                  <a:gd name="T30" fmla="*/ 16 w 32"/>
                  <a:gd name="T31" fmla="*/ 6 h 23"/>
                  <a:gd name="T32" fmla="*/ 15 w 32"/>
                  <a:gd name="T33" fmla="*/ 6 h 23"/>
                  <a:gd name="T34" fmla="*/ 14 w 32"/>
                  <a:gd name="T35" fmla="*/ 5 h 23"/>
                  <a:gd name="T36" fmla="*/ 14 w 32"/>
                  <a:gd name="T37" fmla="*/ 5 h 23"/>
                  <a:gd name="T38" fmla="*/ 14 w 32"/>
                  <a:gd name="T39" fmla="*/ 5 h 23"/>
                  <a:gd name="T40" fmla="*/ 14 w 32"/>
                  <a:gd name="T41" fmla="*/ 5 h 23"/>
                  <a:gd name="T42" fmla="*/ 14 w 32"/>
                  <a:gd name="T43" fmla="*/ 5 h 23"/>
                  <a:gd name="T44" fmla="*/ 12 w 32"/>
                  <a:gd name="T45" fmla="*/ 5 h 23"/>
                  <a:gd name="T46" fmla="*/ 9 w 32"/>
                  <a:gd name="T47" fmla="*/ 4 h 23"/>
                  <a:gd name="T48" fmla="*/ 8 w 32"/>
                  <a:gd name="T49" fmla="*/ 4 h 23"/>
                  <a:gd name="T50" fmla="*/ 1 w 32"/>
                  <a:gd name="T51" fmla="*/ 3 h 23"/>
                  <a:gd name="T52" fmla="*/ 1 w 32"/>
                  <a:gd name="T53" fmla="*/ 2 h 23"/>
                  <a:gd name="T54" fmla="*/ 1 w 32"/>
                  <a:gd name="T55" fmla="*/ 0 h 23"/>
                  <a:gd name="T56" fmla="*/ 1 w 32"/>
                  <a:gd name="T57" fmla="*/ 0 h 23"/>
                  <a:gd name="T58" fmla="*/ 8 w 32"/>
                  <a:gd name="T59" fmla="*/ 2 h 23"/>
                  <a:gd name="T60" fmla="*/ 11 w 32"/>
                  <a:gd name="T61" fmla="*/ 2 h 23"/>
                  <a:gd name="T62" fmla="*/ 12 w 32"/>
                  <a:gd name="T63" fmla="*/ 3 h 23"/>
                  <a:gd name="T64" fmla="*/ 15 w 32"/>
                  <a:gd name="T65" fmla="*/ 3 h 23"/>
                  <a:gd name="T66" fmla="*/ 18 w 32"/>
                  <a:gd name="T67" fmla="*/ 6 h 23"/>
                  <a:gd name="T68" fmla="*/ 15 w 32"/>
                  <a:gd name="T69" fmla="*/ 9 h 23"/>
                  <a:gd name="T70" fmla="*/ 15 w 32"/>
                  <a:gd name="T71" fmla="*/ 10 h 23"/>
                  <a:gd name="T72" fmla="*/ 16 w 32"/>
                  <a:gd name="T73" fmla="*/ 11 h 23"/>
                  <a:gd name="T74" fmla="*/ 16 w 32"/>
                  <a:gd name="T75" fmla="*/ 13 h 23"/>
                  <a:gd name="T76" fmla="*/ 16 w 32"/>
                  <a:gd name="T77" fmla="*/ 14 h 23"/>
                  <a:gd name="T78" fmla="*/ 17 w 32"/>
                  <a:gd name="T79" fmla="*/ 15 h 23"/>
                  <a:gd name="T80" fmla="*/ 17 w 32"/>
                  <a:gd name="T81" fmla="*/ 15 h 23"/>
                  <a:gd name="T82" fmla="*/ 18 w 32"/>
                  <a:gd name="T83" fmla="*/ 15 h 23"/>
                  <a:gd name="T84" fmla="*/ 19 w 32"/>
                  <a:gd name="T85" fmla="*/ 15 h 23"/>
                  <a:gd name="T86" fmla="*/ 21 w 32"/>
                  <a:gd name="T87" fmla="*/ 18 h 23"/>
                  <a:gd name="T88" fmla="*/ 21 w 32"/>
                  <a:gd name="T89" fmla="*/ 18 h 23"/>
                  <a:gd name="T90" fmla="*/ 22 w 32"/>
                  <a:gd name="T91" fmla="*/ 18 h 23"/>
                  <a:gd name="T92" fmla="*/ 24 w 32"/>
                  <a:gd name="T93" fmla="*/ 19 h 23"/>
                  <a:gd name="T94" fmla="*/ 27 w 32"/>
                  <a:gd name="T95" fmla="*/ 20 h 23"/>
                  <a:gd name="T96" fmla="*/ 29 w 32"/>
                  <a:gd name="T97" fmla="*/ 20 h 23"/>
                  <a:gd name="T98" fmla="*/ 32 w 32"/>
                  <a:gd name="T99" fmla="*/ 22 h 23"/>
                  <a:gd name="T100" fmla="*/ 30 w 32"/>
                  <a:gd name="T10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 h="23">
                    <a:moveTo>
                      <a:pt x="30" y="23"/>
                    </a:moveTo>
                    <a:cubicBezTo>
                      <a:pt x="29" y="22"/>
                      <a:pt x="29" y="22"/>
                      <a:pt x="29" y="22"/>
                    </a:cubicBezTo>
                    <a:cubicBezTo>
                      <a:pt x="29" y="22"/>
                      <a:pt x="29" y="22"/>
                      <a:pt x="29" y="22"/>
                    </a:cubicBezTo>
                    <a:cubicBezTo>
                      <a:pt x="28" y="22"/>
                      <a:pt x="28" y="22"/>
                      <a:pt x="27" y="22"/>
                    </a:cubicBezTo>
                    <a:cubicBezTo>
                      <a:pt x="27" y="22"/>
                      <a:pt x="27" y="22"/>
                      <a:pt x="27" y="22"/>
                    </a:cubicBezTo>
                    <a:cubicBezTo>
                      <a:pt x="26" y="22"/>
                      <a:pt x="25" y="22"/>
                      <a:pt x="24" y="22"/>
                    </a:cubicBezTo>
                    <a:cubicBezTo>
                      <a:pt x="24" y="22"/>
                      <a:pt x="24" y="22"/>
                      <a:pt x="24" y="22"/>
                    </a:cubicBezTo>
                    <a:cubicBezTo>
                      <a:pt x="22" y="21"/>
                      <a:pt x="19" y="20"/>
                      <a:pt x="19" y="18"/>
                    </a:cubicBezTo>
                    <a:cubicBezTo>
                      <a:pt x="19" y="18"/>
                      <a:pt x="19" y="18"/>
                      <a:pt x="19" y="18"/>
                    </a:cubicBezTo>
                    <a:cubicBezTo>
                      <a:pt x="19" y="18"/>
                      <a:pt x="19" y="18"/>
                      <a:pt x="19" y="18"/>
                    </a:cubicBezTo>
                    <a:cubicBezTo>
                      <a:pt x="19" y="18"/>
                      <a:pt x="19" y="18"/>
                      <a:pt x="19" y="18"/>
                    </a:cubicBezTo>
                    <a:cubicBezTo>
                      <a:pt x="18" y="18"/>
                      <a:pt x="18" y="18"/>
                      <a:pt x="18" y="17"/>
                    </a:cubicBezTo>
                    <a:cubicBezTo>
                      <a:pt x="18" y="17"/>
                      <a:pt x="18" y="17"/>
                      <a:pt x="18" y="17"/>
                    </a:cubicBezTo>
                    <a:cubicBezTo>
                      <a:pt x="17" y="17"/>
                      <a:pt x="17" y="17"/>
                      <a:pt x="16" y="17"/>
                    </a:cubicBezTo>
                    <a:cubicBezTo>
                      <a:pt x="16" y="17"/>
                      <a:pt x="16" y="17"/>
                      <a:pt x="16" y="17"/>
                    </a:cubicBezTo>
                    <a:cubicBezTo>
                      <a:pt x="16" y="17"/>
                      <a:pt x="16" y="17"/>
                      <a:pt x="16" y="17"/>
                    </a:cubicBezTo>
                    <a:cubicBezTo>
                      <a:pt x="16" y="17"/>
                      <a:pt x="16" y="17"/>
                      <a:pt x="16" y="17"/>
                    </a:cubicBezTo>
                    <a:cubicBezTo>
                      <a:pt x="16" y="16"/>
                      <a:pt x="16" y="16"/>
                      <a:pt x="15" y="16"/>
                    </a:cubicBezTo>
                    <a:cubicBezTo>
                      <a:pt x="15" y="16"/>
                      <a:pt x="15" y="16"/>
                      <a:pt x="15" y="16"/>
                    </a:cubicBezTo>
                    <a:cubicBezTo>
                      <a:pt x="15" y="16"/>
                      <a:pt x="14" y="16"/>
                      <a:pt x="14" y="14"/>
                    </a:cubicBezTo>
                    <a:cubicBezTo>
                      <a:pt x="14" y="14"/>
                      <a:pt x="14" y="14"/>
                      <a:pt x="14" y="14"/>
                    </a:cubicBezTo>
                    <a:cubicBezTo>
                      <a:pt x="14" y="14"/>
                      <a:pt x="14" y="14"/>
                      <a:pt x="14" y="14"/>
                    </a:cubicBezTo>
                    <a:cubicBezTo>
                      <a:pt x="14" y="14"/>
                      <a:pt x="14" y="14"/>
                      <a:pt x="14" y="14"/>
                    </a:cubicBezTo>
                    <a:cubicBezTo>
                      <a:pt x="14" y="13"/>
                      <a:pt x="14" y="13"/>
                      <a:pt x="14" y="13"/>
                    </a:cubicBezTo>
                    <a:cubicBezTo>
                      <a:pt x="14" y="13"/>
                      <a:pt x="14" y="13"/>
                      <a:pt x="14" y="13"/>
                    </a:cubicBezTo>
                    <a:cubicBezTo>
                      <a:pt x="14" y="13"/>
                      <a:pt x="14" y="13"/>
                      <a:pt x="14" y="12"/>
                    </a:cubicBezTo>
                    <a:cubicBezTo>
                      <a:pt x="14" y="12"/>
                      <a:pt x="14" y="12"/>
                      <a:pt x="14" y="12"/>
                    </a:cubicBezTo>
                    <a:cubicBezTo>
                      <a:pt x="13" y="11"/>
                      <a:pt x="13" y="11"/>
                      <a:pt x="13" y="10"/>
                    </a:cubicBezTo>
                    <a:cubicBezTo>
                      <a:pt x="13" y="10"/>
                      <a:pt x="13" y="10"/>
                      <a:pt x="13" y="10"/>
                    </a:cubicBezTo>
                    <a:cubicBezTo>
                      <a:pt x="13" y="9"/>
                      <a:pt x="13" y="8"/>
                      <a:pt x="13" y="8"/>
                    </a:cubicBezTo>
                    <a:cubicBezTo>
                      <a:pt x="13" y="8"/>
                      <a:pt x="13" y="8"/>
                      <a:pt x="13" y="8"/>
                    </a:cubicBezTo>
                    <a:cubicBezTo>
                      <a:pt x="15" y="7"/>
                      <a:pt x="16" y="6"/>
                      <a:pt x="16" y="6"/>
                    </a:cubicBezTo>
                    <a:cubicBezTo>
                      <a:pt x="16" y="6"/>
                      <a:pt x="16" y="6"/>
                      <a:pt x="16" y="6"/>
                    </a:cubicBezTo>
                    <a:cubicBezTo>
                      <a:pt x="15" y="6"/>
                      <a:pt x="16" y="6"/>
                      <a:pt x="15" y="6"/>
                    </a:cubicBezTo>
                    <a:cubicBezTo>
                      <a:pt x="15" y="6"/>
                      <a:pt x="15" y="6"/>
                      <a:pt x="15" y="6"/>
                    </a:cubicBezTo>
                    <a:cubicBezTo>
                      <a:pt x="15" y="5"/>
                      <a:pt x="14" y="5"/>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5"/>
                      <a:pt x="14" y="5"/>
                    </a:cubicBezTo>
                    <a:cubicBezTo>
                      <a:pt x="13" y="5"/>
                      <a:pt x="13" y="5"/>
                      <a:pt x="12" y="5"/>
                    </a:cubicBezTo>
                    <a:cubicBezTo>
                      <a:pt x="12" y="5"/>
                      <a:pt x="12" y="5"/>
                      <a:pt x="12" y="5"/>
                    </a:cubicBezTo>
                    <a:cubicBezTo>
                      <a:pt x="11" y="5"/>
                      <a:pt x="10" y="5"/>
                      <a:pt x="9" y="4"/>
                    </a:cubicBezTo>
                    <a:cubicBezTo>
                      <a:pt x="9" y="4"/>
                      <a:pt x="9" y="4"/>
                      <a:pt x="9" y="4"/>
                    </a:cubicBezTo>
                    <a:cubicBezTo>
                      <a:pt x="9" y="4"/>
                      <a:pt x="9" y="4"/>
                      <a:pt x="8" y="4"/>
                    </a:cubicBezTo>
                    <a:cubicBezTo>
                      <a:pt x="8" y="4"/>
                      <a:pt x="8" y="4"/>
                      <a:pt x="8" y="4"/>
                    </a:cubicBezTo>
                    <a:cubicBezTo>
                      <a:pt x="7" y="4"/>
                      <a:pt x="2" y="3"/>
                      <a:pt x="1" y="3"/>
                    </a:cubicBezTo>
                    <a:cubicBezTo>
                      <a:pt x="1" y="3"/>
                      <a:pt x="1" y="3"/>
                      <a:pt x="1" y="3"/>
                    </a:cubicBezTo>
                    <a:cubicBezTo>
                      <a:pt x="1" y="3"/>
                      <a:pt x="1" y="3"/>
                      <a:pt x="1" y="3"/>
                    </a:cubicBezTo>
                    <a:cubicBezTo>
                      <a:pt x="1" y="2"/>
                      <a:pt x="1" y="2"/>
                      <a:pt x="1" y="2"/>
                    </a:cubicBezTo>
                    <a:cubicBezTo>
                      <a:pt x="0" y="1"/>
                      <a:pt x="0" y="1"/>
                      <a:pt x="0" y="1"/>
                    </a:cubicBezTo>
                    <a:cubicBezTo>
                      <a:pt x="1" y="0"/>
                      <a:pt x="1" y="0"/>
                      <a:pt x="1" y="0"/>
                    </a:cubicBezTo>
                    <a:cubicBezTo>
                      <a:pt x="1" y="0"/>
                      <a:pt x="1" y="0"/>
                      <a:pt x="1" y="0"/>
                    </a:cubicBezTo>
                    <a:cubicBezTo>
                      <a:pt x="1" y="0"/>
                      <a:pt x="1" y="0"/>
                      <a:pt x="1" y="0"/>
                    </a:cubicBezTo>
                    <a:cubicBezTo>
                      <a:pt x="1" y="0"/>
                      <a:pt x="1" y="0"/>
                      <a:pt x="1" y="0"/>
                    </a:cubicBezTo>
                    <a:cubicBezTo>
                      <a:pt x="3" y="0"/>
                      <a:pt x="8" y="2"/>
                      <a:pt x="8" y="2"/>
                    </a:cubicBezTo>
                    <a:cubicBezTo>
                      <a:pt x="8" y="2"/>
                      <a:pt x="8" y="2"/>
                      <a:pt x="8" y="2"/>
                    </a:cubicBezTo>
                    <a:cubicBezTo>
                      <a:pt x="9" y="2"/>
                      <a:pt x="10" y="2"/>
                      <a:pt x="11" y="2"/>
                    </a:cubicBezTo>
                    <a:cubicBezTo>
                      <a:pt x="11" y="2"/>
                      <a:pt x="11" y="2"/>
                      <a:pt x="11" y="2"/>
                    </a:cubicBezTo>
                    <a:cubicBezTo>
                      <a:pt x="11" y="2"/>
                      <a:pt x="11" y="3"/>
                      <a:pt x="12" y="3"/>
                    </a:cubicBezTo>
                    <a:cubicBezTo>
                      <a:pt x="12" y="3"/>
                      <a:pt x="12" y="3"/>
                      <a:pt x="12" y="3"/>
                    </a:cubicBezTo>
                    <a:cubicBezTo>
                      <a:pt x="13" y="3"/>
                      <a:pt x="14" y="3"/>
                      <a:pt x="15" y="3"/>
                    </a:cubicBezTo>
                    <a:cubicBezTo>
                      <a:pt x="15" y="3"/>
                      <a:pt x="15" y="3"/>
                      <a:pt x="15" y="3"/>
                    </a:cubicBezTo>
                    <a:cubicBezTo>
                      <a:pt x="15" y="3"/>
                      <a:pt x="18" y="3"/>
                      <a:pt x="18" y="6"/>
                    </a:cubicBezTo>
                    <a:cubicBezTo>
                      <a:pt x="18" y="6"/>
                      <a:pt x="18" y="6"/>
                      <a:pt x="18" y="6"/>
                    </a:cubicBezTo>
                    <a:cubicBezTo>
                      <a:pt x="18" y="8"/>
                      <a:pt x="15" y="9"/>
                      <a:pt x="15" y="9"/>
                    </a:cubicBezTo>
                    <a:cubicBezTo>
                      <a:pt x="15" y="9"/>
                      <a:pt x="15" y="9"/>
                      <a:pt x="15" y="9"/>
                    </a:cubicBezTo>
                    <a:cubicBezTo>
                      <a:pt x="15" y="9"/>
                      <a:pt x="15" y="9"/>
                      <a:pt x="15" y="10"/>
                    </a:cubicBezTo>
                    <a:cubicBezTo>
                      <a:pt x="15" y="10"/>
                      <a:pt x="15" y="10"/>
                      <a:pt x="15" y="10"/>
                    </a:cubicBezTo>
                    <a:cubicBezTo>
                      <a:pt x="15" y="10"/>
                      <a:pt x="15" y="10"/>
                      <a:pt x="16" y="11"/>
                    </a:cubicBezTo>
                    <a:cubicBezTo>
                      <a:pt x="16" y="11"/>
                      <a:pt x="16" y="11"/>
                      <a:pt x="16" y="11"/>
                    </a:cubicBezTo>
                    <a:cubicBezTo>
                      <a:pt x="16" y="11"/>
                      <a:pt x="16" y="12"/>
                      <a:pt x="16" y="13"/>
                    </a:cubicBezTo>
                    <a:cubicBezTo>
                      <a:pt x="16" y="13"/>
                      <a:pt x="16" y="13"/>
                      <a:pt x="16" y="13"/>
                    </a:cubicBezTo>
                    <a:cubicBezTo>
                      <a:pt x="16" y="13"/>
                      <a:pt x="16" y="14"/>
                      <a:pt x="16" y="14"/>
                    </a:cubicBezTo>
                    <a:cubicBezTo>
                      <a:pt x="16" y="14"/>
                      <a:pt x="16" y="14"/>
                      <a:pt x="16" y="14"/>
                    </a:cubicBezTo>
                    <a:cubicBezTo>
                      <a:pt x="16" y="14"/>
                      <a:pt x="17" y="14"/>
                      <a:pt x="17" y="15"/>
                    </a:cubicBezTo>
                    <a:cubicBezTo>
                      <a:pt x="17" y="15"/>
                      <a:pt x="17" y="15"/>
                      <a:pt x="17" y="15"/>
                    </a:cubicBezTo>
                    <a:cubicBezTo>
                      <a:pt x="17" y="15"/>
                      <a:pt x="17" y="15"/>
                      <a:pt x="17" y="15"/>
                    </a:cubicBezTo>
                    <a:cubicBezTo>
                      <a:pt x="17" y="15"/>
                      <a:pt x="18" y="15"/>
                      <a:pt x="18" y="15"/>
                    </a:cubicBezTo>
                    <a:cubicBezTo>
                      <a:pt x="18" y="15"/>
                      <a:pt x="18" y="15"/>
                      <a:pt x="18" y="15"/>
                    </a:cubicBezTo>
                    <a:cubicBezTo>
                      <a:pt x="18" y="15"/>
                      <a:pt x="18" y="15"/>
                      <a:pt x="19" y="15"/>
                    </a:cubicBezTo>
                    <a:cubicBezTo>
                      <a:pt x="19" y="15"/>
                      <a:pt x="19" y="15"/>
                      <a:pt x="19" y="15"/>
                    </a:cubicBezTo>
                    <a:cubicBezTo>
                      <a:pt x="20" y="16"/>
                      <a:pt x="21" y="16"/>
                      <a:pt x="21" y="18"/>
                    </a:cubicBezTo>
                    <a:cubicBezTo>
                      <a:pt x="21" y="18"/>
                      <a:pt x="21" y="18"/>
                      <a:pt x="21" y="18"/>
                    </a:cubicBezTo>
                    <a:cubicBezTo>
                      <a:pt x="21" y="18"/>
                      <a:pt x="21" y="18"/>
                      <a:pt x="21" y="18"/>
                    </a:cubicBezTo>
                    <a:cubicBezTo>
                      <a:pt x="21" y="18"/>
                      <a:pt x="21" y="18"/>
                      <a:pt x="21" y="18"/>
                    </a:cubicBezTo>
                    <a:cubicBezTo>
                      <a:pt x="21" y="18"/>
                      <a:pt x="21" y="18"/>
                      <a:pt x="22" y="18"/>
                    </a:cubicBezTo>
                    <a:cubicBezTo>
                      <a:pt x="22" y="18"/>
                      <a:pt x="22" y="18"/>
                      <a:pt x="22" y="18"/>
                    </a:cubicBezTo>
                    <a:cubicBezTo>
                      <a:pt x="23" y="19"/>
                      <a:pt x="24" y="19"/>
                      <a:pt x="24" y="19"/>
                    </a:cubicBezTo>
                    <a:cubicBezTo>
                      <a:pt x="24" y="19"/>
                      <a:pt x="24" y="19"/>
                      <a:pt x="24" y="19"/>
                    </a:cubicBezTo>
                    <a:cubicBezTo>
                      <a:pt x="25" y="20"/>
                      <a:pt x="26" y="20"/>
                      <a:pt x="27" y="20"/>
                    </a:cubicBezTo>
                    <a:cubicBezTo>
                      <a:pt x="27" y="20"/>
                      <a:pt x="27" y="20"/>
                      <a:pt x="27" y="20"/>
                    </a:cubicBezTo>
                    <a:cubicBezTo>
                      <a:pt x="28" y="20"/>
                      <a:pt x="28" y="20"/>
                      <a:pt x="29" y="20"/>
                    </a:cubicBezTo>
                    <a:cubicBezTo>
                      <a:pt x="29" y="20"/>
                      <a:pt x="29" y="20"/>
                      <a:pt x="29" y="20"/>
                    </a:cubicBezTo>
                    <a:cubicBezTo>
                      <a:pt x="31" y="20"/>
                      <a:pt x="32" y="22"/>
                      <a:pt x="32" y="22"/>
                    </a:cubicBezTo>
                    <a:cubicBezTo>
                      <a:pt x="32" y="22"/>
                      <a:pt x="32" y="22"/>
                      <a:pt x="32" y="22"/>
                    </a:cubicBezTo>
                    <a:cubicBezTo>
                      <a:pt x="31" y="23"/>
                      <a:pt x="31" y="23"/>
                      <a:pt x="31" y="23"/>
                    </a:cubicBezTo>
                    <a:cubicBezTo>
                      <a:pt x="31" y="23"/>
                      <a:pt x="30" y="23"/>
                      <a:pt x="30" y="2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9" name="ís1îḓê"/>
              <p:cNvSpPr/>
              <p:nvPr/>
            </p:nvSpPr>
            <p:spPr bwMode="auto">
              <a:xfrm>
                <a:off x="10914175" y="6430945"/>
                <a:ext cx="70609" cy="131713"/>
              </a:xfrm>
              <a:custGeom>
                <a:avLst/>
                <a:gdLst>
                  <a:gd name="T0" fmla="*/ 0 w 25"/>
                  <a:gd name="T1" fmla="*/ 47 h 47"/>
                  <a:gd name="T2" fmla="*/ 4 w 25"/>
                  <a:gd name="T3" fmla="*/ 46 h 47"/>
                  <a:gd name="T4" fmla="*/ 9 w 25"/>
                  <a:gd name="T5" fmla="*/ 45 h 47"/>
                  <a:gd name="T6" fmla="*/ 12 w 25"/>
                  <a:gd name="T7" fmla="*/ 43 h 47"/>
                  <a:gd name="T8" fmla="*/ 9 w 25"/>
                  <a:gd name="T9" fmla="*/ 46 h 47"/>
                  <a:gd name="T10" fmla="*/ 4 w 25"/>
                  <a:gd name="T11" fmla="*/ 47 h 47"/>
                  <a:gd name="T12" fmla="*/ 0 w 25"/>
                  <a:gd name="T13" fmla="*/ 47 h 47"/>
                  <a:gd name="T14" fmla="*/ 0 w 25"/>
                  <a:gd name="T15" fmla="*/ 27 h 47"/>
                  <a:gd name="T16" fmla="*/ 1 w 25"/>
                  <a:gd name="T17" fmla="*/ 26 h 47"/>
                  <a:gd name="T18" fmla="*/ 2 w 25"/>
                  <a:gd name="T19" fmla="*/ 26 h 47"/>
                  <a:gd name="T20" fmla="*/ 2 w 25"/>
                  <a:gd name="T21" fmla="*/ 26 h 47"/>
                  <a:gd name="T22" fmla="*/ 4 w 25"/>
                  <a:gd name="T23" fmla="*/ 24 h 47"/>
                  <a:gd name="T24" fmla="*/ 6 w 25"/>
                  <a:gd name="T25" fmla="*/ 23 h 47"/>
                  <a:gd name="T26" fmla="*/ 7 w 25"/>
                  <a:gd name="T27" fmla="*/ 23 h 47"/>
                  <a:gd name="T28" fmla="*/ 8 w 25"/>
                  <a:gd name="T29" fmla="*/ 23 h 47"/>
                  <a:gd name="T30" fmla="*/ 8 w 25"/>
                  <a:gd name="T31" fmla="*/ 23 h 47"/>
                  <a:gd name="T32" fmla="*/ 8 w 25"/>
                  <a:gd name="T33" fmla="*/ 21 h 47"/>
                  <a:gd name="T34" fmla="*/ 9 w 25"/>
                  <a:gd name="T35" fmla="*/ 19 h 47"/>
                  <a:gd name="T36" fmla="*/ 10 w 25"/>
                  <a:gd name="T37" fmla="*/ 20 h 47"/>
                  <a:gd name="T38" fmla="*/ 12 w 25"/>
                  <a:gd name="T39" fmla="*/ 19 h 47"/>
                  <a:gd name="T40" fmla="*/ 13 w 25"/>
                  <a:gd name="T41" fmla="*/ 19 h 47"/>
                  <a:gd name="T42" fmla="*/ 12 w 25"/>
                  <a:gd name="T43" fmla="*/ 16 h 47"/>
                  <a:gd name="T44" fmla="*/ 16 w 25"/>
                  <a:gd name="T45" fmla="*/ 14 h 47"/>
                  <a:gd name="T46" fmla="*/ 17 w 25"/>
                  <a:gd name="T47" fmla="*/ 13 h 47"/>
                  <a:gd name="T48" fmla="*/ 18 w 25"/>
                  <a:gd name="T49" fmla="*/ 12 h 47"/>
                  <a:gd name="T50" fmla="*/ 21 w 25"/>
                  <a:gd name="T51" fmla="*/ 8 h 47"/>
                  <a:gd name="T52" fmla="*/ 21 w 25"/>
                  <a:gd name="T53" fmla="*/ 8 h 47"/>
                  <a:gd name="T54" fmla="*/ 21 w 25"/>
                  <a:gd name="T55" fmla="*/ 4 h 47"/>
                  <a:gd name="T56" fmla="*/ 22 w 25"/>
                  <a:gd name="T57" fmla="*/ 2 h 47"/>
                  <a:gd name="T58" fmla="*/ 24 w 25"/>
                  <a:gd name="T59" fmla="*/ 0 h 47"/>
                  <a:gd name="T60" fmla="*/ 25 w 25"/>
                  <a:gd name="T61" fmla="*/ 0 h 47"/>
                  <a:gd name="T62" fmla="*/ 23 w 25"/>
                  <a:gd name="T63" fmla="*/ 2 h 47"/>
                  <a:gd name="T64" fmla="*/ 22 w 25"/>
                  <a:gd name="T65" fmla="*/ 5 h 47"/>
                  <a:gd name="T66" fmla="*/ 22 w 25"/>
                  <a:gd name="T67" fmla="*/ 8 h 47"/>
                  <a:gd name="T68" fmla="*/ 22 w 25"/>
                  <a:gd name="T69" fmla="*/ 8 h 47"/>
                  <a:gd name="T70" fmla="*/ 18 w 25"/>
                  <a:gd name="T71" fmla="*/ 13 h 47"/>
                  <a:gd name="T72" fmla="*/ 18 w 25"/>
                  <a:gd name="T73" fmla="*/ 13 h 47"/>
                  <a:gd name="T74" fmla="*/ 16 w 25"/>
                  <a:gd name="T75" fmla="*/ 15 h 47"/>
                  <a:gd name="T76" fmla="*/ 13 w 25"/>
                  <a:gd name="T77" fmla="*/ 17 h 47"/>
                  <a:gd name="T78" fmla="*/ 14 w 25"/>
                  <a:gd name="T79" fmla="*/ 18 h 47"/>
                  <a:gd name="T80" fmla="*/ 14 w 25"/>
                  <a:gd name="T81" fmla="*/ 19 h 47"/>
                  <a:gd name="T82" fmla="*/ 11 w 25"/>
                  <a:gd name="T83" fmla="*/ 21 h 47"/>
                  <a:gd name="T84" fmla="*/ 9 w 25"/>
                  <a:gd name="T85" fmla="*/ 21 h 47"/>
                  <a:gd name="T86" fmla="*/ 9 w 25"/>
                  <a:gd name="T87" fmla="*/ 23 h 47"/>
                  <a:gd name="T88" fmla="*/ 9 w 25"/>
                  <a:gd name="T89" fmla="*/ 23 h 47"/>
                  <a:gd name="T90" fmla="*/ 7 w 25"/>
                  <a:gd name="T91" fmla="*/ 24 h 47"/>
                  <a:gd name="T92" fmla="*/ 6 w 25"/>
                  <a:gd name="T93" fmla="*/ 24 h 47"/>
                  <a:gd name="T94" fmla="*/ 6 w 25"/>
                  <a:gd name="T95" fmla="*/ 24 h 47"/>
                  <a:gd name="T96" fmla="*/ 4 w 25"/>
                  <a:gd name="T97" fmla="*/ 25 h 47"/>
                  <a:gd name="T98" fmla="*/ 4 w 25"/>
                  <a:gd name="T99" fmla="*/ 25 h 47"/>
                  <a:gd name="T100" fmla="*/ 2 w 25"/>
                  <a:gd name="T101" fmla="*/ 28 h 47"/>
                  <a:gd name="T102" fmla="*/ 1 w 25"/>
                  <a:gd name="T103" fmla="*/ 28 h 47"/>
                  <a:gd name="T104" fmla="*/ 1 w 25"/>
                  <a:gd name="T105"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 h="47">
                    <a:moveTo>
                      <a:pt x="4" y="47"/>
                    </a:moveTo>
                    <a:cubicBezTo>
                      <a:pt x="3" y="47"/>
                      <a:pt x="0" y="47"/>
                      <a:pt x="0" y="47"/>
                    </a:cubicBezTo>
                    <a:cubicBezTo>
                      <a:pt x="0" y="47"/>
                      <a:pt x="0" y="47"/>
                      <a:pt x="0" y="47"/>
                    </a:cubicBezTo>
                    <a:cubicBezTo>
                      <a:pt x="0" y="45"/>
                      <a:pt x="0" y="45"/>
                      <a:pt x="0" y="45"/>
                    </a:cubicBezTo>
                    <a:cubicBezTo>
                      <a:pt x="0" y="45"/>
                      <a:pt x="3" y="46"/>
                      <a:pt x="4" y="46"/>
                    </a:cubicBezTo>
                    <a:cubicBezTo>
                      <a:pt x="4" y="46"/>
                      <a:pt x="4" y="46"/>
                      <a:pt x="4" y="46"/>
                    </a:cubicBezTo>
                    <a:cubicBezTo>
                      <a:pt x="4" y="46"/>
                      <a:pt x="4" y="46"/>
                      <a:pt x="5" y="46"/>
                    </a:cubicBezTo>
                    <a:cubicBezTo>
                      <a:pt x="5" y="46"/>
                      <a:pt x="5" y="46"/>
                      <a:pt x="5" y="46"/>
                    </a:cubicBezTo>
                    <a:cubicBezTo>
                      <a:pt x="6" y="46"/>
                      <a:pt x="7" y="45"/>
                      <a:pt x="9" y="45"/>
                    </a:cubicBezTo>
                    <a:cubicBezTo>
                      <a:pt x="9" y="45"/>
                      <a:pt x="9" y="45"/>
                      <a:pt x="9" y="45"/>
                    </a:cubicBezTo>
                    <a:cubicBezTo>
                      <a:pt x="11" y="44"/>
                      <a:pt x="12" y="43"/>
                      <a:pt x="12" y="43"/>
                    </a:cubicBezTo>
                    <a:cubicBezTo>
                      <a:pt x="12" y="43"/>
                      <a:pt x="12" y="43"/>
                      <a:pt x="12" y="43"/>
                    </a:cubicBezTo>
                    <a:cubicBezTo>
                      <a:pt x="13" y="44"/>
                      <a:pt x="13" y="44"/>
                      <a:pt x="13" y="44"/>
                    </a:cubicBezTo>
                    <a:cubicBezTo>
                      <a:pt x="13" y="44"/>
                      <a:pt x="11" y="45"/>
                      <a:pt x="9" y="46"/>
                    </a:cubicBezTo>
                    <a:cubicBezTo>
                      <a:pt x="9" y="46"/>
                      <a:pt x="9" y="46"/>
                      <a:pt x="9" y="46"/>
                    </a:cubicBezTo>
                    <a:cubicBezTo>
                      <a:pt x="7" y="47"/>
                      <a:pt x="6" y="47"/>
                      <a:pt x="5" y="47"/>
                    </a:cubicBezTo>
                    <a:cubicBezTo>
                      <a:pt x="5" y="47"/>
                      <a:pt x="5" y="47"/>
                      <a:pt x="5" y="47"/>
                    </a:cubicBezTo>
                    <a:cubicBezTo>
                      <a:pt x="4" y="47"/>
                      <a:pt x="4" y="47"/>
                      <a:pt x="4" y="47"/>
                    </a:cubicBezTo>
                    <a:close/>
                    <a:moveTo>
                      <a:pt x="0" y="47"/>
                    </a:moveTo>
                    <a:cubicBezTo>
                      <a:pt x="0" y="47"/>
                      <a:pt x="0" y="47"/>
                      <a:pt x="0" y="47"/>
                    </a:cubicBezTo>
                    <a:cubicBezTo>
                      <a:pt x="0" y="47"/>
                      <a:pt x="0" y="47"/>
                      <a:pt x="0" y="47"/>
                    </a:cubicBezTo>
                    <a:cubicBezTo>
                      <a:pt x="0" y="47"/>
                      <a:pt x="0" y="47"/>
                      <a:pt x="0" y="47"/>
                    </a:cubicBezTo>
                    <a:cubicBezTo>
                      <a:pt x="0" y="47"/>
                      <a:pt x="0" y="47"/>
                      <a:pt x="0" y="47"/>
                    </a:cubicBezTo>
                    <a:close/>
                    <a:moveTo>
                      <a:pt x="0" y="27"/>
                    </a:moveTo>
                    <a:cubicBezTo>
                      <a:pt x="0" y="27"/>
                      <a:pt x="0" y="26"/>
                      <a:pt x="1" y="26"/>
                    </a:cubicBezTo>
                    <a:cubicBezTo>
                      <a:pt x="1" y="26"/>
                      <a:pt x="1" y="26"/>
                      <a:pt x="1" y="26"/>
                    </a:cubicBezTo>
                    <a:cubicBezTo>
                      <a:pt x="1" y="26"/>
                      <a:pt x="1" y="26"/>
                      <a:pt x="1" y="26"/>
                    </a:cubicBezTo>
                    <a:cubicBezTo>
                      <a:pt x="1" y="26"/>
                      <a:pt x="1" y="26"/>
                      <a:pt x="1" y="26"/>
                    </a:cubicBezTo>
                    <a:cubicBezTo>
                      <a:pt x="1"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5"/>
                      <a:pt x="3" y="24"/>
                      <a:pt x="4" y="24"/>
                    </a:cubicBezTo>
                    <a:cubicBezTo>
                      <a:pt x="4" y="24"/>
                      <a:pt x="4" y="24"/>
                      <a:pt x="4" y="24"/>
                    </a:cubicBezTo>
                    <a:cubicBezTo>
                      <a:pt x="5" y="24"/>
                      <a:pt x="5" y="24"/>
                      <a:pt x="5" y="24"/>
                    </a:cubicBezTo>
                    <a:cubicBezTo>
                      <a:pt x="5" y="24"/>
                      <a:pt x="5" y="24"/>
                      <a:pt x="5" y="24"/>
                    </a:cubicBezTo>
                    <a:cubicBezTo>
                      <a:pt x="5" y="23"/>
                      <a:pt x="6" y="23"/>
                      <a:pt x="6" y="23"/>
                    </a:cubicBezTo>
                    <a:cubicBezTo>
                      <a:pt x="6" y="23"/>
                      <a:pt x="6" y="23"/>
                      <a:pt x="6" y="23"/>
                    </a:cubicBezTo>
                    <a:cubicBezTo>
                      <a:pt x="7" y="23"/>
                      <a:pt x="7" y="23"/>
                      <a:pt x="7" y="23"/>
                    </a:cubicBezTo>
                    <a:cubicBezTo>
                      <a:pt x="7" y="23"/>
                      <a:pt x="7" y="23"/>
                      <a:pt x="7" y="23"/>
                    </a:cubicBezTo>
                    <a:cubicBezTo>
                      <a:pt x="7" y="23"/>
                      <a:pt x="7" y="23"/>
                      <a:pt x="7" y="23"/>
                    </a:cubicBezTo>
                    <a:cubicBezTo>
                      <a:pt x="7" y="23"/>
                      <a:pt x="7" y="23"/>
                      <a:pt x="7"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2"/>
                      <a:pt x="8" y="21"/>
                      <a:pt x="8" y="21"/>
                    </a:cubicBezTo>
                    <a:cubicBezTo>
                      <a:pt x="8" y="21"/>
                      <a:pt x="8" y="21"/>
                      <a:pt x="8" y="21"/>
                    </a:cubicBezTo>
                    <a:cubicBezTo>
                      <a:pt x="8" y="20"/>
                      <a:pt x="8" y="20"/>
                      <a:pt x="8" y="20"/>
                    </a:cubicBezTo>
                    <a:cubicBezTo>
                      <a:pt x="8" y="20"/>
                      <a:pt x="8" y="20"/>
                      <a:pt x="8" y="20"/>
                    </a:cubicBezTo>
                    <a:cubicBezTo>
                      <a:pt x="8" y="20"/>
                      <a:pt x="8" y="19"/>
                      <a:pt x="9" y="19"/>
                    </a:cubicBezTo>
                    <a:cubicBezTo>
                      <a:pt x="9" y="19"/>
                      <a:pt x="9" y="19"/>
                      <a:pt x="9" y="19"/>
                    </a:cubicBezTo>
                    <a:cubicBezTo>
                      <a:pt x="9" y="19"/>
                      <a:pt x="9" y="20"/>
                      <a:pt x="10" y="20"/>
                    </a:cubicBezTo>
                    <a:cubicBezTo>
                      <a:pt x="10" y="20"/>
                      <a:pt x="10" y="20"/>
                      <a:pt x="10" y="20"/>
                    </a:cubicBezTo>
                    <a:cubicBezTo>
                      <a:pt x="10" y="20"/>
                      <a:pt x="10" y="20"/>
                      <a:pt x="11" y="20"/>
                    </a:cubicBezTo>
                    <a:cubicBezTo>
                      <a:pt x="11" y="20"/>
                      <a:pt x="11" y="20"/>
                      <a:pt x="11" y="20"/>
                    </a:cubicBezTo>
                    <a:cubicBezTo>
                      <a:pt x="11" y="20"/>
                      <a:pt x="12" y="20"/>
                      <a:pt x="12" y="19"/>
                    </a:cubicBezTo>
                    <a:cubicBezTo>
                      <a:pt x="12" y="19"/>
                      <a:pt x="12" y="19"/>
                      <a:pt x="12" y="19"/>
                    </a:cubicBezTo>
                    <a:cubicBezTo>
                      <a:pt x="12" y="19"/>
                      <a:pt x="13" y="19"/>
                      <a:pt x="13" y="19"/>
                    </a:cubicBezTo>
                    <a:cubicBezTo>
                      <a:pt x="13" y="19"/>
                      <a:pt x="13" y="19"/>
                      <a:pt x="13" y="19"/>
                    </a:cubicBezTo>
                    <a:cubicBezTo>
                      <a:pt x="12" y="18"/>
                      <a:pt x="12" y="18"/>
                      <a:pt x="12" y="17"/>
                    </a:cubicBezTo>
                    <a:cubicBezTo>
                      <a:pt x="12" y="17"/>
                      <a:pt x="12" y="17"/>
                      <a:pt x="12" y="17"/>
                    </a:cubicBezTo>
                    <a:cubicBezTo>
                      <a:pt x="12" y="17"/>
                      <a:pt x="12" y="16"/>
                      <a:pt x="12" y="16"/>
                    </a:cubicBezTo>
                    <a:cubicBezTo>
                      <a:pt x="12" y="16"/>
                      <a:pt x="12" y="16"/>
                      <a:pt x="12" y="16"/>
                    </a:cubicBezTo>
                    <a:cubicBezTo>
                      <a:pt x="13" y="15"/>
                      <a:pt x="15" y="14"/>
                      <a:pt x="16" y="14"/>
                    </a:cubicBezTo>
                    <a:cubicBezTo>
                      <a:pt x="16" y="14"/>
                      <a:pt x="16" y="14"/>
                      <a:pt x="16" y="14"/>
                    </a:cubicBezTo>
                    <a:cubicBezTo>
                      <a:pt x="17" y="14"/>
                      <a:pt x="16" y="14"/>
                      <a:pt x="17" y="13"/>
                    </a:cubicBezTo>
                    <a:cubicBezTo>
                      <a:pt x="17" y="13"/>
                      <a:pt x="17" y="13"/>
                      <a:pt x="17" y="13"/>
                    </a:cubicBezTo>
                    <a:cubicBezTo>
                      <a:pt x="17" y="13"/>
                      <a:pt x="17" y="13"/>
                      <a:pt x="17" y="13"/>
                    </a:cubicBezTo>
                    <a:cubicBezTo>
                      <a:pt x="17" y="13"/>
                      <a:pt x="17" y="13"/>
                      <a:pt x="17" y="13"/>
                    </a:cubicBezTo>
                    <a:cubicBezTo>
                      <a:pt x="17" y="12"/>
                      <a:pt x="18" y="12"/>
                      <a:pt x="18" y="12"/>
                    </a:cubicBezTo>
                    <a:cubicBezTo>
                      <a:pt x="18" y="12"/>
                      <a:pt x="18" y="12"/>
                      <a:pt x="18" y="12"/>
                    </a:cubicBezTo>
                    <a:cubicBezTo>
                      <a:pt x="19" y="12"/>
                      <a:pt x="19" y="12"/>
                      <a:pt x="20" y="11"/>
                    </a:cubicBezTo>
                    <a:cubicBezTo>
                      <a:pt x="20" y="11"/>
                      <a:pt x="20" y="11"/>
                      <a:pt x="20" y="11"/>
                    </a:cubicBezTo>
                    <a:cubicBezTo>
                      <a:pt x="20" y="10"/>
                      <a:pt x="21" y="9"/>
                      <a:pt x="21" y="8"/>
                    </a:cubicBezTo>
                    <a:cubicBezTo>
                      <a:pt x="21" y="8"/>
                      <a:pt x="21" y="8"/>
                      <a:pt x="21" y="8"/>
                    </a:cubicBezTo>
                    <a:cubicBezTo>
                      <a:pt x="21" y="8"/>
                      <a:pt x="21" y="8"/>
                      <a:pt x="21" y="8"/>
                    </a:cubicBezTo>
                    <a:cubicBezTo>
                      <a:pt x="21" y="8"/>
                      <a:pt x="21" y="8"/>
                      <a:pt x="21" y="8"/>
                    </a:cubicBezTo>
                    <a:cubicBezTo>
                      <a:pt x="21" y="7"/>
                      <a:pt x="20" y="6"/>
                      <a:pt x="20" y="5"/>
                    </a:cubicBezTo>
                    <a:cubicBezTo>
                      <a:pt x="20" y="5"/>
                      <a:pt x="20" y="5"/>
                      <a:pt x="20" y="5"/>
                    </a:cubicBezTo>
                    <a:cubicBezTo>
                      <a:pt x="20" y="5"/>
                      <a:pt x="20" y="5"/>
                      <a:pt x="21" y="4"/>
                    </a:cubicBezTo>
                    <a:cubicBezTo>
                      <a:pt x="21" y="4"/>
                      <a:pt x="21" y="4"/>
                      <a:pt x="21" y="4"/>
                    </a:cubicBezTo>
                    <a:cubicBezTo>
                      <a:pt x="21" y="3"/>
                      <a:pt x="22" y="2"/>
                      <a:pt x="22" y="2"/>
                    </a:cubicBezTo>
                    <a:cubicBezTo>
                      <a:pt x="22" y="2"/>
                      <a:pt x="22" y="2"/>
                      <a:pt x="22" y="2"/>
                    </a:cubicBezTo>
                    <a:cubicBezTo>
                      <a:pt x="22" y="1"/>
                      <a:pt x="23" y="1"/>
                      <a:pt x="24" y="0"/>
                    </a:cubicBezTo>
                    <a:cubicBezTo>
                      <a:pt x="24" y="0"/>
                      <a:pt x="24" y="0"/>
                      <a:pt x="24" y="0"/>
                    </a:cubicBezTo>
                    <a:cubicBezTo>
                      <a:pt x="24" y="0"/>
                      <a:pt x="24" y="0"/>
                      <a:pt x="24" y="0"/>
                    </a:cubicBezTo>
                    <a:cubicBezTo>
                      <a:pt x="24" y="0"/>
                      <a:pt x="24" y="0"/>
                      <a:pt x="24" y="0"/>
                    </a:cubicBezTo>
                    <a:cubicBezTo>
                      <a:pt x="24" y="0"/>
                      <a:pt x="24" y="0"/>
                      <a:pt x="24" y="0"/>
                    </a:cubicBezTo>
                    <a:cubicBezTo>
                      <a:pt x="25" y="0"/>
                      <a:pt x="25" y="0"/>
                      <a:pt x="25" y="0"/>
                    </a:cubicBezTo>
                    <a:cubicBezTo>
                      <a:pt x="25" y="1"/>
                      <a:pt x="25" y="1"/>
                      <a:pt x="24" y="2"/>
                    </a:cubicBezTo>
                    <a:cubicBezTo>
                      <a:pt x="24" y="2"/>
                      <a:pt x="24" y="2"/>
                      <a:pt x="24" y="2"/>
                    </a:cubicBezTo>
                    <a:cubicBezTo>
                      <a:pt x="24" y="2"/>
                      <a:pt x="23" y="2"/>
                      <a:pt x="23" y="2"/>
                    </a:cubicBezTo>
                    <a:cubicBezTo>
                      <a:pt x="23" y="2"/>
                      <a:pt x="23" y="2"/>
                      <a:pt x="23" y="2"/>
                    </a:cubicBezTo>
                    <a:cubicBezTo>
                      <a:pt x="23" y="3"/>
                      <a:pt x="22" y="4"/>
                      <a:pt x="22" y="5"/>
                    </a:cubicBezTo>
                    <a:cubicBezTo>
                      <a:pt x="22" y="5"/>
                      <a:pt x="22" y="5"/>
                      <a:pt x="22" y="5"/>
                    </a:cubicBezTo>
                    <a:cubicBezTo>
                      <a:pt x="22" y="5"/>
                      <a:pt x="22" y="5"/>
                      <a:pt x="22" y="5"/>
                    </a:cubicBezTo>
                    <a:cubicBezTo>
                      <a:pt x="22" y="5"/>
                      <a:pt x="22" y="5"/>
                      <a:pt x="22" y="5"/>
                    </a:cubicBezTo>
                    <a:cubicBezTo>
                      <a:pt x="22" y="6"/>
                      <a:pt x="22" y="7"/>
                      <a:pt x="22" y="8"/>
                    </a:cubicBezTo>
                    <a:cubicBezTo>
                      <a:pt x="22" y="8"/>
                      <a:pt x="22" y="8"/>
                      <a:pt x="22" y="8"/>
                    </a:cubicBezTo>
                    <a:cubicBezTo>
                      <a:pt x="22" y="8"/>
                      <a:pt x="22" y="8"/>
                      <a:pt x="22" y="8"/>
                    </a:cubicBezTo>
                    <a:cubicBezTo>
                      <a:pt x="22" y="8"/>
                      <a:pt x="22" y="8"/>
                      <a:pt x="22" y="8"/>
                    </a:cubicBezTo>
                    <a:cubicBezTo>
                      <a:pt x="22" y="10"/>
                      <a:pt x="21" y="11"/>
                      <a:pt x="21" y="12"/>
                    </a:cubicBezTo>
                    <a:cubicBezTo>
                      <a:pt x="21" y="12"/>
                      <a:pt x="21" y="12"/>
                      <a:pt x="21" y="12"/>
                    </a:cubicBezTo>
                    <a:cubicBezTo>
                      <a:pt x="20" y="12"/>
                      <a:pt x="20" y="13"/>
                      <a:pt x="18" y="13"/>
                    </a:cubicBezTo>
                    <a:cubicBezTo>
                      <a:pt x="18" y="13"/>
                      <a:pt x="18" y="13"/>
                      <a:pt x="18" y="13"/>
                    </a:cubicBezTo>
                    <a:cubicBezTo>
                      <a:pt x="18" y="13"/>
                      <a:pt x="18" y="13"/>
                      <a:pt x="18" y="13"/>
                    </a:cubicBezTo>
                    <a:cubicBezTo>
                      <a:pt x="18" y="13"/>
                      <a:pt x="18" y="13"/>
                      <a:pt x="18" y="13"/>
                    </a:cubicBezTo>
                    <a:cubicBezTo>
                      <a:pt x="18" y="13"/>
                      <a:pt x="18" y="14"/>
                      <a:pt x="18" y="14"/>
                    </a:cubicBezTo>
                    <a:cubicBezTo>
                      <a:pt x="18" y="14"/>
                      <a:pt x="18" y="14"/>
                      <a:pt x="18" y="14"/>
                    </a:cubicBezTo>
                    <a:cubicBezTo>
                      <a:pt x="18" y="14"/>
                      <a:pt x="17" y="15"/>
                      <a:pt x="16" y="15"/>
                    </a:cubicBezTo>
                    <a:cubicBezTo>
                      <a:pt x="16" y="15"/>
                      <a:pt x="16" y="15"/>
                      <a:pt x="16" y="15"/>
                    </a:cubicBezTo>
                    <a:cubicBezTo>
                      <a:pt x="16" y="15"/>
                      <a:pt x="14" y="16"/>
                      <a:pt x="13" y="17"/>
                    </a:cubicBezTo>
                    <a:cubicBezTo>
                      <a:pt x="13" y="17"/>
                      <a:pt x="13" y="17"/>
                      <a:pt x="13" y="17"/>
                    </a:cubicBezTo>
                    <a:cubicBezTo>
                      <a:pt x="13" y="17"/>
                      <a:pt x="13" y="17"/>
                      <a:pt x="13" y="17"/>
                    </a:cubicBezTo>
                    <a:cubicBezTo>
                      <a:pt x="13" y="17"/>
                      <a:pt x="13" y="17"/>
                      <a:pt x="13" y="17"/>
                    </a:cubicBezTo>
                    <a:cubicBezTo>
                      <a:pt x="13" y="17"/>
                      <a:pt x="13" y="18"/>
                      <a:pt x="14" y="18"/>
                    </a:cubicBezTo>
                    <a:cubicBezTo>
                      <a:pt x="14" y="18"/>
                      <a:pt x="14" y="18"/>
                      <a:pt x="14" y="18"/>
                    </a:cubicBezTo>
                    <a:cubicBezTo>
                      <a:pt x="14" y="18"/>
                      <a:pt x="14" y="18"/>
                      <a:pt x="14" y="19"/>
                    </a:cubicBezTo>
                    <a:cubicBezTo>
                      <a:pt x="14" y="19"/>
                      <a:pt x="14" y="19"/>
                      <a:pt x="14" y="19"/>
                    </a:cubicBezTo>
                    <a:cubicBezTo>
                      <a:pt x="14" y="20"/>
                      <a:pt x="13" y="20"/>
                      <a:pt x="13" y="20"/>
                    </a:cubicBezTo>
                    <a:cubicBezTo>
                      <a:pt x="13" y="20"/>
                      <a:pt x="13" y="20"/>
                      <a:pt x="13" y="20"/>
                    </a:cubicBezTo>
                    <a:cubicBezTo>
                      <a:pt x="12" y="21"/>
                      <a:pt x="11" y="21"/>
                      <a:pt x="11" y="21"/>
                    </a:cubicBezTo>
                    <a:cubicBezTo>
                      <a:pt x="11" y="21"/>
                      <a:pt x="11" y="21"/>
                      <a:pt x="11" y="21"/>
                    </a:cubicBezTo>
                    <a:cubicBezTo>
                      <a:pt x="10" y="21"/>
                      <a:pt x="10" y="21"/>
                      <a:pt x="9" y="21"/>
                    </a:cubicBezTo>
                    <a:cubicBezTo>
                      <a:pt x="9" y="21"/>
                      <a:pt x="9" y="21"/>
                      <a:pt x="9" y="21"/>
                    </a:cubicBezTo>
                    <a:cubicBezTo>
                      <a:pt x="9" y="21"/>
                      <a:pt x="9" y="21"/>
                      <a:pt x="9" y="21"/>
                    </a:cubicBezTo>
                    <a:cubicBezTo>
                      <a:pt x="9" y="21"/>
                      <a:pt x="9" y="21"/>
                      <a:pt x="9" y="21"/>
                    </a:cubicBezTo>
                    <a:cubicBezTo>
                      <a:pt x="9" y="21"/>
                      <a:pt x="9" y="22"/>
                      <a:pt x="9" y="23"/>
                    </a:cubicBezTo>
                    <a:cubicBezTo>
                      <a:pt x="9" y="23"/>
                      <a:pt x="9" y="23"/>
                      <a:pt x="9" y="23"/>
                    </a:cubicBezTo>
                    <a:cubicBezTo>
                      <a:pt x="9" y="23"/>
                      <a:pt x="9" y="23"/>
                      <a:pt x="9" y="23"/>
                    </a:cubicBezTo>
                    <a:cubicBezTo>
                      <a:pt x="9" y="23"/>
                      <a:pt x="9" y="23"/>
                      <a:pt x="9" y="23"/>
                    </a:cubicBezTo>
                    <a:cubicBezTo>
                      <a:pt x="9" y="24"/>
                      <a:pt x="8" y="24"/>
                      <a:pt x="7" y="24"/>
                    </a:cubicBezTo>
                    <a:cubicBezTo>
                      <a:pt x="7" y="24"/>
                      <a:pt x="7" y="24"/>
                      <a:pt x="7" y="24"/>
                    </a:cubicBezTo>
                    <a:cubicBezTo>
                      <a:pt x="7" y="24"/>
                      <a:pt x="7" y="24"/>
                      <a:pt x="7" y="24"/>
                    </a:cubicBezTo>
                    <a:cubicBezTo>
                      <a:pt x="7" y="24"/>
                      <a:pt x="7" y="24"/>
                      <a:pt x="7" y="24"/>
                    </a:cubicBezTo>
                    <a:cubicBezTo>
                      <a:pt x="7" y="24"/>
                      <a:pt x="7"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5"/>
                      <a:pt x="6" y="25"/>
                      <a:pt x="6" y="25"/>
                    </a:cubicBezTo>
                    <a:cubicBezTo>
                      <a:pt x="5" y="25"/>
                      <a:pt x="5" y="25"/>
                      <a:pt x="4" y="25"/>
                    </a:cubicBezTo>
                    <a:cubicBezTo>
                      <a:pt x="4" y="25"/>
                      <a:pt x="4" y="25"/>
                      <a:pt x="4" y="25"/>
                    </a:cubicBezTo>
                    <a:cubicBezTo>
                      <a:pt x="4" y="25"/>
                      <a:pt x="4" y="25"/>
                      <a:pt x="4" y="25"/>
                    </a:cubicBezTo>
                    <a:cubicBezTo>
                      <a:pt x="4" y="25"/>
                      <a:pt x="4" y="25"/>
                      <a:pt x="4" y="25"/>
                    </a:cubicBezTo>
                    <a:cubicBezTo>
                      <a:pt x="4" y="26"/>
                      <a:pt x="3" y="26"/>
                      <a:pt x="3" y="26"/>
                    </a:cubicBezTo>
                    <a:cubicBezTo>
                      <a:pt x="3" y="26"/>
                      <a:pt x="3" y="26"/>
                      <a:pt x="3" y="26"/>
                    </a:cubicBezTo>
                    <a:cubicBezTo>
                      <a:pt x="3" y="27"/>
                      <a:pt x="2" y="28"/>
                      <a:pt x="2" y="28"/>
                    </a:cubicBezTo>
                    <a:cubicBezTo>
                      <a:pt x="2" y="28"/>
                      <a:pt x="2" y="28"/>
                      <a:pt x="2" y="28"/>
                    </a:cubicBezTo>
                    <a:cubicBezTo>
                      <a:pt x="2" y="28"/>
                      <a:pt x="2" y="28"/>
                      <a:pt x="1" y="28"/>
                    </a:cubicBezTo>
                    <a:cubicBezTo>
                      <a:pt x="1" y="28"/>
                      <a:pt x="1" y="28"/>
                      <a:pt x="1" y="28"/>
                    </a:cubicBezTo>
                    <a:cubicBezTo>
                      <a:pt x="1" y="28"/>
                      <a:pt x="2" y="28"/>
                      <a:pt x="2" y="28"/>
                    </a:cubicBezTo>
                    <a:cubicBezTo>
                      <a:pt x="2" y="28"/>
                      <a:pt x="2" y="28"/>
                      <a:pt x="2" y="28"/>
                    </a:cubicBezTo>
                    <a:cubicBezTo>
                      <a:pt x="1" y="29"/>
                      <a:pt x="1" y="29"/>
                      <a:pt x="1" y="29"/>
                    </a:cubicBezTo>
                    <a:cubicBezTo>
                      <a:pt x="0" y="29"/>
                      <a:pt x="0" y="28"/>
                      <a:pt x="0" y="27"/>
                    </a:cubicBez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0" name="ï$líḓê"/>
              <p:cNvSpPr/>
              <p:nvPr/>
            </p:nvSpPr>
            <p:spPr bwMode="auto">
              <a:xfrm>
                <a:off x="10851714" y="6504271"/>
                <a:ext cx="486115" cy="681648"/>
              </a:xfrm>
              <a:custGeom>
                <a:avLst/>
                <a:gdLst>
                  <a:gd name="T0" fmla="*/ 55 w 172"/>
                  <a:gd name="T1" fmla="*/ 239 h 242"/>
                  <a:gd name="T2" fmla="*/ 63 w 172"/>
                  <a:gd name="T3" fmla="*/ 235 h 242"/>
                  <a:gd name="T4" fmla="*/ 63 w 172"/>
                  <a:gd name="T5" fmla="*/ 235 h 242"/>
                  <a:gd name="T6" fmla="*/ 56 w 172"/>
                  <a:gd name="T7" fmla="*/ 241 h 242"/>
                  <a:gd name="T8" fmla="*/ 47 w 172"/>
                  <a:gd name="T9" fmla="*/ 242 h 242"/>
                  <a:gd name="T10" fmla="*/ 47 w 172"/>
                  <a:gd name="T11" fmla="*/ 240 h 242"/>
                  <a:gd name="T12" fmla="*/ 0 w 172"/>
                  <a:gd name="T13" fmla="*/ 198 h 242"/>
                  <a:gd name="T14" fmla="*/ 1 w 172"/>
                  <a:gd name="T15" fmla="*/ 190 h 242"/>
                  <a:gd name="T16" fmla="*/ 1 w 172"/>
                  <a:gd name="T17" fmla="*/ 189 h 242"/>
                  <a:gd name="T18" fmla="*/ 3 w 172"/>
                  <a:gd name="T19" fmla="*/ 189 h 242"/>
                  <a:gd name="T20" fmla="*/ 3 w 172"/>
                  <a:gd name="T21" fmla="*/ 190 h 242"/>
                  <a:gd name="T22" fmla="*/ 2 w 172"/>
                  <a:gd name="T23" fmla="*/ 198 h 242"/>
                  <a:gd name="T24" fmla="*/ 2 w 172"/>
                  <a:gd name="T25" fmla="*/ 199 h 242"/>
                  <a:gd name="T26" fmla="*/ 3 w 172"/>
                  <a:gd name="T27" fmla="*/ 205 h 242"/>
                  <a:gd name="T28" fmla="*/ 0 w 172"/>
                  <a:gd name="T29" fmla="*/ 199 h 242"/>
                  <a:gd name="T30" fmla="*/ 107 w 172"/>
                  <a:gd name="T31" fmla="*/ 180 h 242"/>
                  <a:gd name="T32" fmla="*/ 98 w 172"/>
                  <a:gd name="T33" fmla="*/ 194 h 242"/>
                  <a:gd name="T34" fmla="*/ 134 w 172"/>
                  <a:gd name="T35" fmla="*/ 142 h 242"/>
                  <a:gd name="T36" fmla="*/ 138 w 172"/>
                  <a:gd name="T37" fmla="*/ 134 h 242"/>
                  <a:gd name="T38" fmla="*/ 142 w 172"/>
                  <a:gd name="T39" fmla="*/ 127 h 242"/>
                  <a:gd name="T40" fmla="*/ 140 w 172"/>
                  <a:gd name="T41" fmla="*/ 135 h 242"/>
                  <a:gd name="T42" fmla="*/ 136 w 172"/>
                  <a:gd name="T43" fmla="*/ 143 h 242"/>
                  <a:gd name="T44" fmla="*/ 134 w 172"/>
                  <a:gd name="T45" fmla="*/ 142 h 242"/>
                  <a:gd name="T46" fmla="*/ 26 w 172"/>
                  <a:gd name="T47" fmla="*/ 137 h 242"/>
                  <a:gd name="T48" fmla="*/ 27 w 172"/>
                  <a:gd name="T49" fmla="*/ 132 h 242"/>
                  <a:gd name="T50" fmla="*/ 28 w 172"/>
                  <a:gd name="T51" fmla="*/ 125 h 242"/>
                  <a:gd name="T52" fmla="*/ 30 w 172"/>
                  <a:gd name="T53" fmla="*/ 125 h 242"/>
                  <a:gd name="T54" fmla="*/ 29 w 172"/>
                  <a:gd name="T55" fmla="*/ 133 h 242"/>
                  <a:gd name="T56" fmla="*/ 27 w 172"/>
                  <a:gd name="T57" fmla="*/ 138 h 242"/>
                  <a:gd name="T58" fmla="*/ 25 w 172"/>
                  <a:gd name="T59" fmla="*/ 141 h 242"/>
                  <a:gd name="T60" fmla="*/ 139 w 172"/>
                  <a:gd name="T61" fmla="*/ 90 h 242"/>
                  <a:gd name="T62" fmla="*/ 142 w 172"/>
                  <a:gd name="T63" fmla="*/ 73 h 242"/>
                  <a:gd name="T64" fmla="*/ 139 w 172"/>
                  <a:gd name="T65" fmla="*/ 90 h 242"/>
                  <a:gd name="T66" fmla="*/ 17 w 172"/>
                  <a:gd name="T67" fmla="*/ 76 h 242"/>
                  <a:gd name="T68" fmla="*/ 15 w 172"/>
                  <a:gd name="T69" fmla="*/ 74 h 242"/>
                  <a:gd name="T70" fmla="*/ 17 w 172"/>
                  <a:gd name="T71" fmla="*/ 72 h 242"/>
                  <a:gd name="T72" fmla="*/ 19 w 172"/>
                  <a:gd name="T73" fmla="*/ 75 h 242"/>
                  <a:gd name="T74" fmla="*/ 23 w 172"/>
                  <a:gd name="T75" fmla="*/ 84 h 242"/>
                  <a:gd name="T76" fmla="*/ 24 w 172"/>
                  <a:gd name="T77" fmla="*/ 88 h 242"/>
                  <a:gd name="T78" fmla="*/ 21 w 172"/>
                  <a:gd name="T79" fmla="*/ 85 h 242"/>
                  <a:gd name="T80" fmla="*/ 147 w 172"/>
                  <a:gd name="T81" fmla="*/ 41 h 242"/>
                  <a:gd name="T82" fmla="*/ 150 w 172"/>
                  <a:gd name="T83" fmla="*/ 34 h 242"/>
                  <a:gd name="T84" fmla="*/ 152 w 172"/>
                  <a:gd name="T85" fmla="*/ 35 h 242"/>
                  <a:gd name="T86" fmla="*/ 149 w 172"/>
                  <a:gd name="T87" fmla="*/ 42 h 242"/>
                  <a:gd name="T88" fmla="*/ 145 w 172"/>
                  <a:gd name="T89" fmla="*/ 50 h 242"/>
                  <a:gd name="T90" fmla="*/ 160 w 172"/>
                  <a:gd name="T91" fmla="*/ 14 h 242"/>
                  <a:gd name="T92" fmla="*/ 172 w 172"/>
                  <a:gd name="T93" fmla="*/ 1 h 242"/>
                  <a:gd name="T94" fmla="*/ 160 w 172"/>
                  <a:gd name="T95" fmla="*/ 1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 h="242">
                    <a:moveTo>
                      <a:pt x="47" y="240"/>
                    </a:moveTo>
                    <a:cubicBezTo>
                      <a:pt x="52" y="240"/>
                      <a:pt x="55" y="239"/>
                      <a:pt x="55" y="239"/>
                    </a:cubicBezTo>
                    <a:cubicBezTo>
                      <a:pt x="55" y="239"/>
                      <a:pt x="55" y="239"/>
                      <a:pt x="55" y="239"/>
                    </a:cubicBezTo>
                    <a:cubicBezTo>
                      <a:pt x="55" y="239"/>
                      <a:pt x="60" y="237"/>
                      <a:pt x="63" y="235"/>
                    </a:cubicBezTo>
                    <a:cubicBezTo>
                      <a:pt x="63" y="235"/>
                      <a:pt x="63" y="235"/>
                      <a:pt x="63" y="235"/>
                    </a:cubicBezTo>
                    <a:cubicBezTo>
                      <a:pt x="63" y="235"/>
                      <a:pt x="63" y="235"/>
                      <a:pt x="63" y="235"/>
                    </a:cubicBezTo>
                    <a:cubicBezTo>
                      <a:pt x="64" y="237"/>
                      <a:pt x="64" y="237"/>
                      <a:pt x="64" y="237"/>
                    </a:cubicBezTo>
                    <a:cubicBezTo>
                      <a:pt x="61" y="239"/>
                      <a:pt x="56" y="241"/>
                      <a:pt x="56" y="241"/>
                    </a:cubicBezTo>
                    <a:cubicBezTo>
                      <a:pt x="56" y="241"/>
                      <a:pt x="56" y="241"/>
                      <a:pt x="56" y="241"/>
                    </a:cubicBezTo>
                    <a:cubicBezTo>
                      <a:pt x="56" y="241"/>
                      <a:pt x="52" y="242"/>
                      <a:pt x="47" y="242"/>
                    </a:cubicBezTo>
                    <a:cubicBezTo>
                      <a:pt x="47" y="242"/>
                      <a:pt x="47" y="242"/>
                      <a:pt x="47" y="242"/>
                    </a:cubicBezTo>
                    <a:cubicBezTo>
                      <a:pt x="47" y="240"/>
                      <a:pt x="47" y="240"/>
                      <a:pt x="47" y="240"/>
                    </a:cubicBezTo>
                    <a:close/>
                    <a:moveTo>
                      <a:pt x="0" y="199"/>
                    </a:moveTo>
                    <a:cubicBezTo>
                      <a:pt x="0" y="198"/>
                      <a:pt x="0" y="198"/>
                      <a:pt x="0" y="198"/>
                    </a:cubicBezTo>
                    <a:cubicBezTo>
                      <a:pt x="0" y="198"/>
                      <a:pt x="0" y="198"/>
                      <a:pt x="0" y="198"/>
                    </a:cubicBezTo>
                    <a:cubicBezTo>
                      <a:pt x="0" y="198"/>
                      <a:pt x="0" y="194"/>
                      <a:pt x="1" y="190"/>
                    </a:cubicBezTo>
                    <a:cubicBezTo>
                      <a:pt x="1" y="190"/>
                      <a:pt x="1" y="190"/>
                      <a:pt x="1" y="190"/>
                    </a:cubicBezTo>
                    <a:cubicBezTo>
                      <a:pt x="1" y="189"/>
                      <a:pt x="1" y="189"/>
                      <a:pt x="1" y="189"/>
                    </a:cubicBezTo>
                    <a:cubicBezTo>
                      <a:pt x="1" y="189"/>
                      <a:pt x="1" y="189"/>
                      <a:pt x="1" y="189"/>
                    </a:cubicBezTo>
                    <a:cubicBezTo>
                      <a:pt x="3" y="189"/>
                      <a:pt x="3" y="189"/>
                      <a:pt x="3" y="189"/>
                    </a:cubicBezTo>
                    <a:cubicBezTo>
                      <a:pt x="3" y="189"/>
                      <a:pt x="3" y="190"/>
                      <a:pt x="3" y="190"/>
                    </a:cubicBezTo>
                    <a:cubicBezTo>
                      <a:pt x="3" y="190"/>
                      <a:pt x="3" y="190"/>
                      <a:pt x="3" y="190"/>
                    </a:cubicBezTo>
                    <a:cubicBezTo>
                      <a:pt x="2" y="194"/>
                      <a:pt x="2" y="198"/>
                      <a:pt x="2" y="198"/>
                    </a:cubicBezTo>
                    <a:cubicBezTo>
                      <a:pt x="2" y="198"/>
                      <a:pt x="2" y="198"/>
                      <a:pt x="2" y="198"/>
                    </a:cubicBezTo>
                    <a:cubicBezTo>
                      <a:pt x="2" y="198"/>
                      <a:pt x="2" y="198"/>
                      <a:pt x="2" y="199"/>
                    </a:cubicBezTo>
                    <a:cubicBezTo>
                      <a:pt x="2" y="199"/>
                      <a:pt x="2" y="199"/>
                      <a:pt x="2" y="199"/>
                    </a:cubicBezTo>
                    <a:cubicBezTo>
                      <a:pt x="2" y="200"/>
                      <a:pt x="2" y="204"/>
                      <a:pt x="3" y="205"/>
                    </a:cubicBezTo>
                    <a:cubicBezTo>
                      <a:pt x="3" y="205"/>
                      <a:pt x="3" y="205"/>
                      <a:pt x="3" y="205"/>
                    </a:cubicBezTo>
                    <a:cubicBezTo>
                      <a:pt x="1" y="206"/>
                      <a:pt x="1" y="206"/>
                      <a:pt x="1" y="206"/>
                    </a:cubicBezTo>
                    <a:cubicBezTo>
                      <a:pt x="0" y="204"/>
                      <a:pt x="0" y="201"/>
                      <a:pt x="0" y="199"/>
                    </a:cubicBezTo>
                    <a:close/>
                    <a:moveTo>
                      <a:pt x="96" y="193"/>
                    </a:moveTo>
                    <a:cubicBezTo>
                      <a:pt x="107" y="180"/>
                      <a:pt x="107" y="180"/>
                      <a:pt x="107" y="180"/>
                    </a:cubicBezTo>
                    <a:cubicBezTo>
                      <a:pt x="109" y="181"/>
                      <a:pt x="109" y="181"/>
                      <a:pt x="109" y="181"/>
                    </a:cubicBezTo>
                    <a:cubicBezTo>
                      <a:pt x="98" y="194"/>
                      <a:pt x="98" y="194"/>
                      <a:pt x="98" y="194"/>
                    </a:cubicBezTo>
                    <a:cubicBezTo>
                      <a:pt x="96" y="193"/>
                      <a:pt x="96" y="193"/>
                      <a:pt x="96" y="193"/>
                    </a:cubicBezTo>
                    <a:close/>
                    <a:moveTo>
                      <a:pt x="134" y="142"/>
                    </a:moveTo>
                    <a:cubicBezTo>
                      <a:pt x="135" y="140"/>
                      <a:pt x="138" y="136"/>
                      <a:pt x="138" y="134"/>
                    </a:cubicBezTo>
                    <a:cubicBezTo>
                      <a:pt x="138" y="134"/>
                      <a:pt x="138" y="134"/>
                      <a:pt x="138" y="134"/>
                    </a:cubicBezTo>
                    <a:cubicBezTo>
                      <a:pt x="139" y="133"/>
                      <a:pt x="141" y="128"/>
                      <a:pt x="142" y="127"/>
                    </a:cubicBezTo>
                    <a:cubicBezTo>
                      <a:pt x="142" y="127"/>
                      <a:pt x="142" y="127"/>
                      <a:pt x="142" y="127"/>
                    </a:cubicBezTo>
                    <a:cubicBezTo>
                      <a:pt x="144" y="127"/>
                      <a:pt x="144" y="127"/>
                      <a:pt x="144" y="127"/>
                    </a:cubicBezTo>
                    <a:cubicBezTo>
                      <a:pt x="143" y="129"/>
                      <a:pt x="141" y="134"/>
                      <a:pt x="140" y="135"/>
                    </a:cubicBezTo>
                    <a:cubicBezTo>
                      <a:pt x="140" y="135"/>
                      <a:pt x="140" y="135"/>
                      <a:pt x="140" y="135"/>
                    </a:cubicBezTo>
                    <a:cubicBezTo>
                      <a:pt x="140" y="137"/>
                      <a:pt x="137" y="141"/>
                      <a:pt x="136" y="143"/>
                    </a:cubicBezTo>
                    <a:cubicBezTo>
                      <a:pt x="136" y="143"/>
                      <a:pt x="136" y="143"/>
                      <a:pt x="136" y="143"/>
                    </a:cubicBezTo>
                    <a:cubicBezTo>
                      <a:pt x="134" y="142"/>
                      <a:pt x="134" y="142"/>
                      <a:pt x="134" y="142"/>
                    </a:cubicBezTo>
                    <a:close/>
                    <a:moveTo>
                      <a:pt x="24" y="140"/>
                    </a:moveTo>
                    <a:cubicBezTo>
                      <a:pt x="25" y="139"/>
                      <a:pt x="26" y="137"/>
                      <a:pt x="26" y="137"/>
                    </a:cubicBezTo>
                    <a:cubicBezTo>
                      <a:pt x="26" y="137"/>
                      <a:pt x="26" y="137"/>
                      <a:pt x="26" y="137"/>
                    </a:cubicBezTo>
                    <a:cubicBezTo>
                      <a:pt x="26" y="137"/>
                      <a:pt x="27" y="135"/>
                      <a:pt x="27" y="132"/>
                    </a:cubicBezTo>
                    <a:cubicBezTo>
                      <a:pt x="27" y="132"/>
                      <a:pt x="27" y="132"/>
                      <a:pt x="27" y="132"/>
                    </a:cubicBezTo>
                    <a:cubicBezTo>
                      <a:pt x="28" y="129"/>
                      <a:pt x="28" y="128"/>
                      <a:pt x="28" y="125"/>
                    </a:cubicBezTo>
                    <a:cubicBezTo>
                      <a:pt x="28" y="125"/>
                      <a:pt x="28" y="125"/>
                      <a:pt x="28" y="125"/>
                    </a:cubicBezTo>
                    <a:cubicBezTo>
                      <a:pt x="30" y="125"/>
                      <a:pt x="30" y="125"/>
                      <a:pt x="30" y="125"/>
                    </a:cubicBezTo>
                    <a:cubicBezTo>
                      <a:pt x="30" y="128"/>
                      <a:pt x="30" y="130"/>
                      <a:pt x="29" y="133"/>
                    </a:cubicBezTo>
                    <a:cubicBezTo>
                      <a:pt x="29" y="133"/>
                      <a:pt x="29" y="133"/>
                      <a:pt x="29" y="133"/>
                    </a:cubicBezTo>
                    <a:cubicBezTo>
                      <a:pt x="29" y="136"/>
                      <a:pt x="28" y="138"/>
                      <a:pt x="27" y="138"/>
                    </a:cubicBezTo>
                    <a:cubicBezTo>
                      <a:pt x="27" y="138"/>
                      <a:pt x="27" y="138"/>
                      <a:pt x="27" y="138"/>
                    </a:cubicBezTo>
                    <a:cubicBezTo>
                      <a:pt x="27" y="138"/>
                      <a:pt x="26" y="140"/>
                      <a:pt x="25" y="141"/>
                    </a:cubicBezTo>
                    <a:cubicBezTo>
                      <a:pt x="25" y="141"/>
                      <a:pt x="25" y="141"/>
                      <a:pt x="25" y="141"/>
                    </a:cubicBezTo>
                    <a:cubicBezTo>
                      <a:pt x="24" y="140"/>
                      <a:pt x="24" y="140"/>
                      <a:pt x="24" y="140"/>
                    </a:cubicBezTo>
                    <a:close/>
                    <a:moveTo>
                      <a:pt x="139" y="90"/>
                    </a:moveTo>
                    <a:cubicBezTo>
                      <a:pt x="140" y="73"/>
                      <a:pt x="140" y="73"/>
                      <a:pt x="140" y="73"/>
                    </a:cubicBezTo>
                    <a:cubicBezTo>
                      <a:pt x="142" y="73"/>
                      <a:pt x="142" y="73"/>
                      <a:pt x="142" y="73"/>
                    </a:cubicBezTo>
                    <a:cubicBezTo>
                      <a:pt x="142" y="90"/>
                      <a:pt x="142" y="90"/>
                      <a:pt x="142" y="90"/>
                    </a:cubicBezTo>
                    <a:cubicBezTo>
                      <a:pt x="139" y="90"/>
                      <a:pt x="139" y="90"/>
                      <a:pt x="139" y="90"/>
                    </a:cubicBezTo>
                    <a:close/>
                    <a:moveTo>
                      <a:pt x="21" y="85"/>
                    </a:moveTo>
                    <a:cubicBezTo>
                      <a:pt x="20" y="82"/>
                      <a:pt x="18" y="78"/>
                      <a:pt x="17" y="76"/>
                    </a:cubicBezTo>
                    <a:cubicBezTo>
                      <a:pt x="17" y="76"/>
                      <a:pt x="17" y="76"/>
                      <a:pt x="17" y="76"/>
                    </a:cubicBezTo>
                    <a:cubicBezTo>
                      <a:pt x="17" y="76"/>
                      <a:pt x="15" y="74"/>
                      <a:pt x="15" y="74"/>
                    </a:cubicBezTo>
                    <a:cubicBezTo>
                      <a:pt x="15" y="74"/>
                      <a:pt x="15" y="74"/>
                      <a:pt x="15" y="74"/>
                    </a:cubicBezTo>
                    <a:cubicBezTo>
                      <a:pt x="17" y="72"/>
                      <a:pt x="17" y="72"/>
                      <a:pt x="17" y="72"/>
                    </a:cubicBezTo>
                    <a:cubicBezTo>
                      <a:pt x="17" y="73"/>
                      <a:pt x="19" y="75"/>
                      <a:pt x="19" y="75"/>
                    </a:cubicBezTo>
                    <a:cubicBezTo>
                      <a:pt x="19" y="75"/>
                      <a:pt x="19" y="75"/>
                      <a:pt x="19" y="75"/>
                    </a:cubicBezTo>
                    <a:cubicBezTo>
                      <a:pt x="20" y="77"/>
                      <a:pt x="22" y="81"/>
                      <a:pt x="23" y="84"/>
                    </a:cubicBezTo>
                    <a:cubicBezTo>
                      <a:pt x="23" y="84"/>
                      <a:pt x="23" y="84"/>
                      <a:pt x="23" y="84"/>
                    </a:cubicBezTo>
                    <a:cubicBezTo>
                      <a:pt x="23" y="85"/>
                      <a:pt x="24" y="88"/>
                      <a:pt x="24" y="88"/>
                    </a:cubicBezTo>
                    <a:cubicBezTo>
                      <a:pt x="24" y="88"/>
                      <a:pt x="24" y="88"/>
                      <a:pt x="24" y="88"/>
                    </a:cubicBezTo>
                    <a:cubicBezTo>
                      <a:pt x="22" y="89"/>
                      <a:pt x="22" y="89"/>
                      <a:pt x="22" y="89"/>
                    </a:cubicBezTo>
                    <a:cubicBezTo>
                      <a:pt x="22" y="88"/>
                      <a:pt x="21" y="85"/>
                      <a:pt x="21" y="85"/>
                    </a:cubicBezTo>
                    <a:close/>
                    <a:moveTo>
                      <a:pt x="143" y="50"/>
                    </a:moveTo>
                    <a:cubicBezTo>
                      <a:pt x="143" y="50"/>
                      <a:pt x="145" y="43"/>
                      <a:pt x="147" y="41"/>
                    </a:cubicBezTo>
                    <a:cubicBezTo>
                      <a:pt x="147" y="41"/>
                      <a:pt x="147" y="41"/>
                      <a:pt x="147" y="41"/>
                    </a:cubicBezTo>
                    <a:cubicBezTo>
                      <a:pt x="148" y="39"/>
                      <a:pt x="150" y="35"/>
                      <a:pt x="150" y="34"/>
                    </a:cubicBezTo>
                    <a:cubicBezTo>
                      <a:pt x="150" y="34"/>
                      <a:pt x="150" y="34"/>
                      <a:pt x="150" y="34"/>
                    </a:cubicBezTo>
                    <a:cubicBezTo>
                      <a:pt x="152" y="35"/>
                      <a:pt x="152" y="35"/>
                      <a:pt x="152" y="35"/>
                    </a:cubicBezTo>
                    <a:cubicBezTo>
                      <a:pt x="152" y="36"/>
                      <a:pt x="150" y="40"/>
                      <a:pt x="149" y="42"/>
                    </a:cubicBezTo>
                    <a:cubicBezTo>
                      <a:pt x="149" y="42"/>
                      <a:pt x="149" y="42"/>
                      <a:pt x="149" y="42"/>
                    </a:cubicBezTo>
                    <a:cubicBezTo>
                      <a:pt x="148" y="44"/>
                      <a:pt x="145" y="50"/>
                      <a:pt x="145" y="50"/>
                    </a:cubicBezTo>
                    <a:cubicBezTo>
                      <a:pt x="145" y="50"/>
                      <a:pt x="145" y="50"/>
                      <a:pt x="145" y="50"/>
                    </a:cubicBezTo>
                    <a:cubicBezTo>
                      <a:pt x="143" y="50"/>
                      <a:pt x="143" y="50"/>
                      <a:pt x="143" y="50"/>
                    </a:cubicBezTo>
                    <a:close/>
                    <a:moveTo>
                      <a:pt x="160" y="14"/>
                    </a:moveTo>
                    <a:cubicBezTo>
                      <a:pt x="170" y="0"/>
                      <a:pt x="170" y="0"/>
                      <a:pt x="170" y="0"/>
                    </a:cubicBezTo>
                    <a:cubicBezTo>
                      <a:pt x="172" y="1"/>
                      <a:pt x="172" y="1"/>
                      <a:pt x="172" y="1"/>
                    </a:cubicBezTo>
                    <a:cubicBezTo>
                      <a:pt x="162" y="15"/>
                      <a:pt x="162" y="15"/>
                      <a:pt x="162" y="15"/>
                    </a:cubicBezTo>
                    <a:cubicBezTo>
                      <a:pt x="160" y="14"/>
                      <a:pt x="160" y="14"/>
                      <a:pt x="160"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1" name="iṧļide"/>
              <p:cNvSpPr/>
              <p:nvPr/>
            </p:nvSpPr>
            <p:spPr bwMode="auto">
              <a:xfrm>
                <a:off x="11058109" y="6470322"/>
                <a:ext cx="23084" cy="21726"/>
              </a:xfrm>
              <a:prstGeom prst="ellipse">
                <a:avLst/>
              </a:prstGeom>
              <a:solidFill>
                <a:srgbClr val="BED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2" name="îśļíďê"/>
              <p:cNvSpPr/>
              <p:nvPr/>
            </p:nvSpPr>
            <p:spPr bwMode="auto">
              <a:xfrm>
                <a:off x="11055393" y="6470322"/>
                <a:ext cx="28516" cy="25800"/>
              </a:xfrm>
              <a:custGeom>
                <a:avLst/>
                <a:gdLst>
                  <a:gd name="T0" fmla="*/ 0 w 10"/>
                  <a:gd name="T1" fmla="*/ 4 h 9"/>
                  <a:gd name="T2" fmla="*/ 5 w 10"/>
                  <a:gd name="T3" fmla="*/ 0 h 9"/>
                  <a:gd name="T4" fmla="*/ 5 w 10"/>
                  <a:gd name="T5" fmla="*/ 0 h 9"/>
                  <a:gd name="T6" fmla="*/ 5 w 10"/>
                  <a:gd name="T7" fmla="*/ 0 h 9"/>
                  <a:gd name="T8" fmla="*/ 5 w 10"/>
                  <a:gd name="T9" fmla="*/ 1 h 9"/>
                  <a:gd name="T10" fmla="*/ 2 w 10"/>
                  <a:gd name="T11" fmla="*/ 4 h 9"/>
                  <a:gd name="T12" fmla="*/ 2 w 10"/>
                  <a:gd name="T13" fmla="*/ 4 h 9"/>
                  <a:gd name="T14" fmla="*/ 5 w 10"/>
                  <a:gd name="T15" fmla="*/ 7 h 9"/>
                  <a:gd name="T16" fmla="*/ 5 w 10"/>
                  <a:gd name="T17" fmla="*/ 7 h 9"/>
                  <a:gd name="T18" fmla="*/ 8 w 10"/>
                  <a:gd name="T19" fmla="*/ 4 h 9"/>
                  <a:gd name="T20" fmla="*/ 8 w 10"/>
                  <a:gd name="T21" fmla="*/ 4 h 9"/>
                  <a:gd name="T22" fmla="*/ 5 w 10"/>
                  <a:gd name="T23" fmla="*/ 1 h 9"/>
                  <a:gd name="T24" fmla="*/ 5 w 10"/>
                  <a:gd name="T25" fmla="*/ 1 h 9"/>
                  <a:gd name="T26" fmla="*/ 5 w 10"/>
                  <a:gd name="T27" fmla="*/ 0 h 9"/>
                  <a:gd name="T28" fmla="*/ 5 w 10"/>
                  <a:gd name="T29" fmla="*/ 0 h 9"/>
                  <a:gd name="T30" fmla="*/ 10 w 10"/>
                  <a:gd name="T31" fmla="*/ 4 h 9"/>
                  <a:gd name="T32" fmla="*/ 10 w 10"/>
                  <a:gd name="T33" fmla="*/ 4 h 9"/>
                  <a:gd name="T34" fmla="*/ 5 w 10"/>
                  <a:gd name="T35" fmla="*/ 9 h 9"/>
                  <a:gd name="T36" fmla="*/ 5 w 10"/>
                  <a:gd name="T37" fmla="*/ 9 h 9"/>
                  <a:gd name="T38" fmla="*/ 0 w 10"/>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9">
                    <a:moveTo>
                      <a:pt x="0" y="4"/>
                    </a:moveTo>
                    <a:cubicBezTo>
                      <a:pt x="0" y="2"/>
                      <a:pt x="2" y="0"/>
                      <a:pt x="5" y="0"/>
                    </a:cubicBezTo>
                    <a:cubicBezTo>
                      <a:pt x="5" y="0"/>
                      <a:pt x="5" y="0"/>
                      <a:pt x="5" y="0"/>
                    </a:cubicBezTo>
                    <a:cubicBezTo>
                      <a:pt x="5" y="0"/>
                      <a:pt x="5" y="0"/>
                      <a:pt x="5" y="0"/>
                    </a:cubicBezTo>
                    <a:cubicBezTo>
                      <a:pt x="5" y="1"/>
                      <a:pt x="5" y="1"/>
                      <a:pt x="5" y="1"/>
                    </a:cubicBezTo>
                    <a:cubicBezTo>
                      <a:pt x="3" y="1"/>
                      <a:pt x="2" y="3"/>
                      <a:pt x="2" y="4"/>
                    </a:cubicBezTo>
                    <a:cubicBezTo>
                      <a:pt x="2" y="4"/>
                      <a:pt x="2" y="4"/>
                      <a:pt x="2" y="4"/>
                    </a:cubicBezTo>
                    <a:cubicBezTo>
                      <a:pt x="2" y="6"/>
                      <a:pt x="3" y="7"/>
                      <a:pt x="5" y="7"/>
                    </a:cubicBezTo>
                    <a:cubicBezTo>
                      <a:pt x="5" y="7"/>
                      <a:pt x="5" y="7"/>
                      <a:pt x="5" y="7"/>
                    </a:cubicBezTo>
                    <a:cubicBezTo>
                      <a:pt x="7" y="7"/>
                      <a:pt x="8" y="6"/>
                      <a:pt x="8" y="4"/>
                    </a:cubicBezTo>
                    <a:cubicBezTo>
                      <a:pt x="8" y="4"/>
                      <a:pt x="8" y="4"/>
                      <a:pt x="8" y="4"/>
                    </a:cubicBezTo>
                    <a:cubicBezTo>
                      <a:pt x="8" y="3"/>
                      <a:pt x="7" y="1"/>
                      <a:pt x="5" y="1"/>
                    </a:cubicBezTo>
                    <a:cubicBezTo>
                      <a:pt x="5" y="1"/>
                      <a:pt x="5" y="1"/>
                      <a:pt x="5" y="1"/>
                    </a:cubicBezTo>
                    <a:cubicBezTo>
                      <a:pt x="5" y="0"/>
                      <a:pt x="5" y="0"/>
                      <a:pt x="5" y="0"/>
                    </a:cubicBezTo>
                    <a:cubicBezTo>
                      <a:pt x="5" y="0"/>
                      <a:pt x="5" y="0"/>
                      <a:pt x="5" y="0"/>
                    </a:cubicBezTo>
                    <a:cubicBezTo>
                      <a:pt x="7" y="0"/>
                      <a:pt x="10" y="2"/>
                      <a:pt x="10" y="4"/>
                    </a:cubicBezTo>
                    <a:cubicBezTo>
                      <a:pt x="10" y="4"/>
                      <a:pt x="10" y="4"/>
                      <a:pt x="10" y="4"/>
                    </a:cubicBezTo>
                    <a:cubicBezTo>
                      <a:pt x="10" y="7"/>
                      <a:pt x="7" y="9"/>
                      <a:pt x="5" y="9"/>
                    </a:cubicBezTo>
                    <a:cubicBezTo>
                      <a:pt x="5" y="9"/>
                      <a:pt x="5" y="9"/>
                      <a:pt x="5" y="9"/>
                    </a:cubicBezTo>
                    <a:cubicBezTo>
                      <a:pt x="2" y="9"/>
                      <a:pt x="0" y="7"/>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3" name="ïşḷíḑê"/>
              <p:cNvSpPr/>
              <p:nvPr/>
            </p:nvSpPr>
            <p:spPr bwMode="auto">
              <a:xfrm>
                <a:off x="10925039" y="6557226"/>
                <a:ext cx="23084" cy="2308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4" name="îşļîḑé"/>
              <p:cNvSpPr/>
              <p:nvPr/>
            </p:nvSpPr>
            <p:spPr bwMode="auto">
              <a:xfrm>
                <a:off x="10925039" y="6557226"/>
                <a:ext cx="25800" cy="25800"/>
              </a:xfrm>
              <a:custGeom>
                <a:avLst/>
                <a:gdLst>
                  <a:gd name="T0" fmla="*/ 0 w 9"/>
                  <a:gd name="T1" fmla="*/ 4 h 9"/>
                  <a:gd name="T2" fmla="*/ 4 w 9"/>
                  <a:gd name="T3" fmla="*/ 0 h 9"/>
                  <a:gd name="T4" fmla="*/ 4 w 9"/>
                  <a:gd name="T5" fmla="*/ 0 h 9"/>
                  <a:gd name="T6" fmla="*/ 4 w 9"/>
                  <a:gd name="T7" fmla="*/ 0 h 9"/>
                  <a:gd name="T8" fmla="*/ 4 w 9"/>
                  <a:gd name="T9" fmla="*/ 1 h 9"/>
                  <a:gd name="T10" fmla="*/ 1 w 9"/>
                  <a:gd name="T11" fmla="*/ 4 h 9"/>
                  <a:gd name="T12" fmla="*/ 1 w 9"/>
                  <a:gd name="T13" fmla="*/ 4 h 9"/>
                  <a:gd name="T14" fmla="*/ 4 w 9"/>
                  <a:gd name="T15" fmla="*/ 7 h 9"/>
                  <a:gd name="T16" fmla="*/ 4 w 9"/>
                  <a:gd name="T17" fmla="*/ 7 h 9"/>
                  <a:gd name="T18" fmla="*/ 7 w 9"/>
                  <a:gd name="T19" fmla="*/ 4 h 9"/>
                  <a:gd name="T20" fmla="*/ 7 w 9"/>
                  <a:gd name="T21" fmla="*/ 4 h 9"/>
                  <a:gd name="T22" fmla="*/ 4 w 9"/>
                  <a:gd name="T23" fmla="*/ 1 h 9"/>
                  <a:gd name="T24" fmla="*/ 4 w 9"/>
                  <a:gd name="T25" fmla="*/ 1 h 9"/>
                  <a:gd name="T26" fmla="*/ 4 w 9"/>
                  <a:gd name="T27" fmla="*/ 0 h 9"/>
                  <a:gd name="T28" fmla="*/ 4 w 9"/>
                  <a:gd name="T29" fmla="*/ 0 h 9"/>
                  <a:gd name="T30" fmla="*/ 9 w 9"/>
                  <a:gd name="T31" fmla="*/ 4 h 9"/>
                  <a:gd name="T32" fmla="*/ 9 w 9"/>
                  <a:gd name="T33" fmla="*/ 4 h 9"/>
                  <a:gd name="T34" fmla="*/ 4 w 9"/>
                  <a:gd name="T35" fmla="*/ 9 h 9"/>
                  <a:gd name="T36" fmla="*/ 4 w 9"/>
                  <a:gd name="T37" fmla="*/ 9 h 9"/>
                  <a:gd name="T38" fmla="*/ 0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0" y="4"/>
                    </a:moveTo>
                    <a:cubicBezTo>
                      <a:pt x="0" y="2"/>
                      <a:pt x="2" y="0"/>
                      <a:pt x="4" y="0"/>
                    </a:cubicBezTo>
                    <a:cubicBezTo>
                      <a:pt x="4" y="0"/>
                      <a:pt x="4" y="0"/>
                      <a:pt x="4" y="0"/>
                    </a:cubicBezTo>
                    <a:cubicBezTo>
                      <a:pt x="4" y="0"/>
                      <a:pt x="4" y="0"/>
                      <a:pt x="4" y="0"/>
                    </a:cubicBezTo>
                    <a:cubicBezTo>
                      <a:pt x="4" y="1"/>
                      <a:pt x="4" y="1"/>
                      <a:pt x="4" y="1"/>
                    </a:cubicBezTo>
                    <a:cubicBezTo>
                      <a:pt x="3" y="1"/>
                      <a:pt x="1" y="3"/>
                      <a:pt x="1" y="4"/>
                    </a:cubicBezTo>
                    <a:cubicBezTo>
                      <a:pt x="1" y="4"/>
                      <a:pt x="1" y="4"/>
                      <a:pt x="1" y="4"/>
                    </a:cubicBezTo>
                    <a:cubicBezTo>
                      <a:pt x="1" y="6"/>
                      <a:pt x="3" y="7"/>
                      <a:pt x="4" y="7"/>
                    </a:cubicBezTo>
                    <a:cubicBezTo>
                      <a:pt x="4" y="7"/>
                      <a:pt x="4" y="7"/>
                      <a:pt x="4" y="7"/>
                    </a:cubicBezTo>
                    <a:cubicBezTo>
                      <a:pt x="6" y="7"/>
                      <a:pt x="7" y="6"/>
                      <a:pt x="7" y="4"/>
                    </a:cubicBezTo>
                    <a:cubicBezTo>
                      <a:pt x="7" y="4"/>
                      <a:pt x="7" y="4"/>
                      <a:pt x="7" y="4"/>
                    </a:cubicBezTo>
                    <a:cubicBezTo>
                      <a:pt x="7" y="3"/>
                      <a:pt x="6" y="1"/>
                      <a:pt x="4" y="1"/>
                    </a:cubicBezTo>
                    <a:cubicBezTo>
                      <a:pt x="4" y="1"/>
                      <a:pt x="4" y="1"/>
                      <a:pt x="4" y="1"/>
                    </a:cubicBezTo>
                    <a:cubicBezTo>
                      <a:pt x="4" y="0"/>
                      <a:pt x="4" y="0"/>
                      <a:pt x="4" y="0"/>
                    </a:cubicBezTo>
                    <a:cubicBezTo>
                      <a:pt x="4" y="0"/>
                      <a:pt x="4" y="0"/>
                      <a:pt x="4" y="0"/>
                    </a:cubicBezTo>
                    <a:cubicBezTo>
                      <a:pt x="7" y="0"/>
                      <a:pt x="9" y="2"/>
                      <a:pt x="9" y="4"/>
                    </a:cubicBezTo>
                    <a:cubicBezTo>
                      <a:pt x="9" y="4"/>
                      <a:pt x="9" y="4"/>
                      <a:pt x="9" y="4"/>
                    </a:cubicBezTo>
                    <a:cubicBezTo>
                      <a:pt x="9" y="7"/>
                      <a:pt x="7" y="9"/>
                      <a:pt x="4" y="9"/>
                    </a:cubicBezTo>
                    <a:cubicBezTo>
                      <a:pt x="4" y="9"/>
                      <a:pt x="4" y="9"/>
                      <a:pt x="4" y="9"/>
                    </a:cubicBezTo>
                    <a:cubicBezTo>
                      <a:pt x="2" y="9"/>
                      <a:pt x="0" y="7"/>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5" name="íṥ1ïḋê"/>
              <p:cNvSpPr/>
              <p:nvPr/>
            </p:nvSpPr>
            <p:spPr bwMode="auto">
              <a:xfrm>
                <a:off x="10934544" y="6565373"/>
                <a:ext cx="5431" cy="9505"/>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6" name="ï$ḷîḋê"/>
              <p:cNvSpPr/>
              <p:nvPr/>
            </p:nvSpPr>
            <p:spPr bwMode="auto">
              <a:xfrm>
                <a:off x="11026878" y="6439092"/>
                <a:ext cx="23084" cy="2308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7" name="îşḻiḋé"/>
              <p:cNvSpPr/>
              <p:nvPr/>
            </p:nvSpPr>
            <p:spPr bwMode="auto">
              <a:xfrm>
                <a:off x="11024163" y="6436377"/>
                <a:ext cx="28516" cy="25800"/>
              </a:xfrm>
              <a:custGeom>
                <a:avLst/>
                <a:gdLst>
                  <a:gd name="T0" fmla="*/ 0 w 10"/>
                  <a:gd name="T1" fmla="*/ 5 h 9"/>
                  <a:gd name="T2" fmla="*/ 5 w 10"/>
                  <a:gd name="T3" fmla="*/ 0 h 9"/>
                  <a:gd name="T4" fmla="*/ 5 w 10"/>
                  <a:gd name="T5" fmla="*/ 0 h 9"/>
                  <a:gd name="T6" fmla="*/ 5 w 10"/>
                  <a:gd name="T7" fmla="*/ 1 h 9"/>
                  <a:gd name="T8" fmla="*/ 5 w 10"/>
                  <a:gd name="T9" fmla="*/ 2 h 9"/>
                  <a:gd name="T10" fmla="*/ 2 w 10"/>
                  <a:gd name="T11" fmla="*/ 5 h 9"/>
                  <a:gd name="T12" fmla="*/ 2 w 10"/>
                  <a:gd name="T13" fmla="*/ 5 h 9"/>
                  <a:gd name="T14" fmla="*/ 5 w 10"/>
                  <a:gd name="T15" fmla="*/ 8 h 9"/>
                  <a:gd name="T16" fmla="*/ 5 w 10"/>
                  <a:gd name="T17" fmla="*/ 8 h 9"/>
                  <a:gd name="T18" fmla="*/ 8 w 10"/>
                  <a:gd name="T19" fmla="*/ 5 h 9"/>
                  <a:gd name="T20" fmla="*/ 8 w 10"/>
                  <a:gd name="T21" fmla="*/ 5 h 9"/>
                  <a:gd name="T22" fmla="*/ 5 w 10"/>
                  <a:gd name="T23" fmla="*/ 2 h 9"/>
                  <a:gd name="T24" fmla="*/ 5 w 10"/>
                  <a:gd name="T25" fmla="*/ 2 h 9"/>
                  <a:gd name="T26" fmla="*/ 5 w 10"/>
                  <a:gd name="T27" fmla="*/ 1 h 9"/>
                  <a:gd name="T28" fmla="*/ 5 w 10"/>
                  <a:gd name="T29" fmla="*/ 0 h 9"/>
                  <a:gd name="T30" fmla="*/ 10 w 10"/>
                  <a:gd name="T31" fmla="*/ 5 h 9"/>
                  <a:gd name="T32" fmla="*/ 10 w 10"/>
                  <a:gd name="T33" fmla="*/ 5 h 9"/>
                  <a:gd name="T34" fmla="*/ 5 w 10"/>
                  <a:gd name="T35" fmla="*/ 9 h 9"/>
                  <a:gd name="T36" fmla="*/ 5 w 10"/>
                  <a:gd name="T37" fmla="*/ 9 h 9"/>
                  <a:gd name="T38" fmla="*/ 0 w 10"/>
                  <a:gd name="T3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9">
                    <a:moveTo>
                      <a:pt x="0" y="5"/>
                    </a:moveTo>
                    <a:cubicBezTo>
                      <a:pt x="0" y="2"/>
                      <a:pt x="3" y="0"/>
                      <a:pt x="5" y="0"/>
                    </a:cubicBezTo>
                    <a:cubicBezTo>
                      <a:pt x="5" y="0"/>
                      <a:pt x="5" y="0"/>
                      <a:pt x="5" y="0"/>
                    </a:cubicBezTo>
                    <a:cubicBezTo>
                      <a:pt x="5" y="1"/>
                      <a:pt x="5" y="1"/>
                      <a:pt x="5" y="1"/>
                    </a:cubicBezTo>
                    <a:cubicBezTo>
                      <a:pt x="5" y="2"/>
                      <a:pt x="5" y="2"/>
                      <a:pt x="5" y="2"/>
                    </a:cubicBezTo>
                    <a:cubicBezTo>
                      <a:pt x="3" y="2"/>
                      <a:pt x="2" y="3"/>
                      <a:pt x="2" y="5"/>
                    </a:cubicBezTo>
                    <a:cubicBezTo>
                      <a:pt x="2" y="5"/>
                      <a:pt x="2" y="5"/>
                      <a:pt x="2" y="5"/>
                    </a:cubicBezTo>
                    <a:cubicBezTo>
                      <a:pt x="2" y="6"/>
                      <a:pt x="3" y="8"/>
                      <a:pt x="5" y="8"/>
                    </a:cubicBezTo>
                    <a:cubicBezTo>
                      <a:pt x="5" y="8"/>
                      <a:pt x="5" y="8"/>
                      <a:pt x="5" y="8"/>
                    </a:cubicBezTo>
                    <a:cubicBezTo>
                      <a:pt x="7" y="8"/>
                      <a:pt x="8" y="6"/>
                      <a:pt x="8" y="5"/>
                    </a:cubicBezTo>
                    <a:cubicBezTo>
                      <a:pt x="8" y="5"/>
                      <a:pt x="8" y="5"/>
                      <a:pt x="8" y="5"/>
                    </a:cubicBezTo>
                    <a:cubicBezTo>
                      <a:pt x="8" y="3"/>
                      <a:pt x="7" y="2"/>
                      <a:pt x="5" y="2"/>
                    </a:cubicBezTo>
                    <a:cubicBezTo>
                      <a:pt x="5" y="2"/>
                      <a:pt x="5" y="2"/>
                      <a:pt x="5" y="2"/>
                    </a:cubicBezTo>
                    <a:cubicBezTo>
                      <a:pt x="5" y="1"/>
                      <a:pt x="5" y="1"/>
                      <a:pt x="5" y="1"/>
                    </a:cubicBezTo>
                    <a:cubicBezTo>
                      <a:pt x="5" y="0"/>
                      <a:pt x="5" y="0"/>
                      <a:pt x="5" y="0"/>
                    </a:cubicBezTo>
                    <a:cubicBezTo>
                      <a:pt x="8" y="0"/>
                      <a:pt x="10" y="2"/>
                      <a:pt x="10" y="5"/>
                    </a:cubicBezTo>
                    <a:cubicBezTo>
                      <a:pt x="10" y="5"/>
                      <a:pt x="10" y="5"/>
                      <a:pt x="10" y="5"/>
                    </a:cubicBezTo>
                    <a:cubicBezTo>
                      <a:pt x="10" y="7"/>
                      <a:pt x="8" y="9"/>
                      <a:pt x="5" y="9"/>
                    </a:cubicBezTo>
                    <a:cubicBezTo>
                      <a:pt x="5" y="9"/>
                      <a:pt x="5" y="9"/>
                      <a:pt x="5" y="9"/>
                    </a:cubicBezTo>
                    <a:cubicBezTo>
                      <a:pt x="3" y="9"/>
                      <a:pt x="0" y="7"/>
                      <a:pt x="0"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8" name="ísliďê"/>
              <p:cNvSpPr/>
              <p:nvPr/>
            </p:nvSpPr>
            <p:spPr bwMode="auto">
              <a:xfrm>
                <a:off x="11035025" y="6447239"/>
                <a:ext cx="6790" cy="543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9" name="iṥļíḓê"/>
              <p:cNvSpPr/>
              <p:nvPr/>
            </p:nvSpPr>
            <p:spPr bwMode="auto">
              <a:xfrm>
                <a:off x="10861219" y="6449955"/>
                <a:ext cx="19010" cy="2308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0" name="iṥ1ïḑè"/>
              <p:cNvSpPr/>
              <p:nvPr/>
            </p:nvSpPr>
            <p:spPr bwMode="auto">
              <a:xfrm>
                <a:off x="10857145" y="6447239"/>
                <a:ext cx="25800" cy="25800"/>
              </a:xfrm>
              <a:custGeom>
                <a:avLst/>
                <a:gdLst>
                  <a:gd name="T0" fmla="*/ 0 w 9"/>
                  <a:gd name="T1" fmla="*/ 5 h 9"/>
                  <a:gd name="T2" fmla="*/ 4 w 9"/>
                  <a:gd name="T3" fmla="*/ 0 h 9"/>
                  <a:gd name="T4" fmla="*/ 4 w 9"/>
                  <a:gd name="T5" fmla="*/ 0 h 9"/>
                  <a:gd name="T6" fmla="*/ 4 w 9"/>
                  <a:gd name="T7" fmla="*/ 1 h 9"/>
                  <a:gd name="T8" fmla="*/ 4 w 9"/>
                  <a:gd name="T9" fmla="*/ 2 h 9"/>
                  <a:gd name="T10" fmla="*/ 1 w 9"/>
                  <a:gd name="T11" fmla="*/ 5 h 9"/>
                  <a:gd name="T12" fmla="*/ 1 w 9"/>
                  <a:gd name="T13" fmla="*/ 5 h 9"/>
                  <a:gd name="T14" fmla="*/ 4 w 9"/>
                  <a:gd name="T15" fmla="*/ 8 h 9"/>
                  <a:gd name="T16" fmla="*/ 4 w 9"/>
                  <a:gd name="T17" fmla="*/ 8 h 9"/>
                  <a:gd name="T18" fmla="*/ 7 w 9"/>
                  <a:gd name="T19" fmla="*/ 5 h 9"/>
                  <a:gd name="T20" fmla="*/ 7 w 9"/>
                  <a:gd name="T21" fmla="*/ 5 h 9"/>
                  <a:gd name="T22" fmla="*/ 4 w 9"/>
                  <a:gd name="T23" fmla="*/ 2 h 9"/>
                  <a:gd name="T24" fmla="*/ 4 w 9"/>
                  <a:gd name="T25" fmla="*/ 2 h 9"/>
                  <a:gd name="T26" fmla="*/ 4 w 9"/>
                  <a:gd name="T27" fmla="*/ 1 h 9"/>
                  <a:gd name="T28" fmla="*/ 4 w 9"/>
                  <a:gd name="T29" fmla="*/ 0 h 9"/>
                  <a:gd name="T30" fmla="*/ 9 w 9"/>
                  <a:gd name="T31" fmla="*/ 5 h 9"/>
                  <a:gd name="T32" fmla="*/ 9 w 9"/>
                  <a:gd name="T33" fmla="*/ 5 h 9"/>
                  <a:gd name="T34" fmla="*/ 4 w 9"/>
                  <a:gd name="T35" fmla="*/ 9 h 9"/>
                  <a:gd name="T36" fmla="*/ 4 w 9"/>
                  <a:gd name="T37" fmla="*/ 9 h 9"/>
                  <a:gd name="T38" fmla="*/ 0 w 9"/>
                  <a:gd name="T3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0" y="5"/>
                    </a:moveTo>
                    <a:cubicBezTo>
                      <a:pt x="0" y="2"/>
                      <a:pt x="2" y="0"/>
                      <a:pt x="4" y="0"/>
                    </a:cubicBezTo>
                    <a:cubicBezTo>
                      <a:pt x="4" y="0"/>
                      <a:pt x="4" y="0"/>
                      <a:pt x="4" y="0"/>
                    </a:cubicBezTo>
                    <a:cubicBezTo>
                      <a:pt x="4" y="1"/>
                      <a:pt x="4" y="1"/>
                      <a:pt x="4" y="1"/>
                    </a:cubicBezTo>
                    <a:cubicBezTo>
                      <a:pt x="4" y="2"/>
                      <a:pt x="4" y="2"/>
                      <a:pt x="4" y="2"/>
                    </a:cubicBezTo>
                    <a:cubicBezTo>
                      <a:pt x="3" y="2"/>
                      <a:pt x="2" y="3"/>
                      <a:pt x="1" y="5"/>
                    </a:cubicBezTo>
                    <a:cubicBezTo>
                      <a:pt x="1" y="5"/>
                      <a:pt x="1" y="5"/>
                      <a:pt x="1" y="5"/>
                    </a:cubicBezTo>
                    <a:cubicBezTo>
                      <a:pt x="2" y="6"/>
                      <a:pt x="3" y="8"/>
                      <a:pt x="4" y="8"/>
                    </a:cubicBezTo>
                    <a:cubicBezTo>
                      <a:pt x="4" y="8"/>
                      <a:pt x="4" y="8"/>
                      <a:pt x="4" y="8"/>
                    </a:cubicBezTo>
                    <a:cubicBezTo>
                      <a:pt x="6" y="8"/>
                      <a:pt x="7" y="6"/>
                      <a:pt x="7" y="5"/>
                    </a:cubicBezTo>
                    <a:cubicBezTo>
                      <a:pt x="7" y="5"/>
                      <a:pt x="7" y="5"/>
                      <a:pt x="7" y="5"/>
                    </a:cubicBezTo>
                    <a:cubicBezTo>
                      <a:pt x="7" y="3"/>
                      <a:pt x="6" y="2"/>
                      <a:pt x="4" y="2"/>
                    </a:cubicBezTo>
                    <a:cubicBezTo>
                      <a:pt x="4" y="2"/>
                      <a:pt x="4" y="2"/>
                      <a:pt x="4" y="2"/>
                    </a:cubicBezTo>
                    <a:cubicBezTo>
                      <a:pt x="4" y="1"/>
                      <a:pt x="4" y="1"/>
                      <a:pt x="4" y="1"/>
                    </a:cubicBezTo>
                    <a:cubicBezTo>
                      <a:pt x="4" y="0"/>
                      <a:pt x="4" y="0"/>
                      <a:pt x="4" y="0"/>
                    </a:cubicBezTo>
                    <a:cubicBezTo>
                      <a:pt x="7" y="0"/>
                      <a:pt x="9" y="2"/>
                      <a:pt x="9" y="5"/>
                    </a:cubicBezTo>
                    <a:cubicBezTo>
                      <a:pt x="9" y="5"/>
                      <a:pt x="9" y="5"/>
                      <a:pt x="9" y="5"/>
                    </a:cubicBezTo>
                    <a:cubicBezTo>
                      <a:pt x="9" y="7"/>
                      <a:pt x="7" y="9"/>
                      <a:pt x="4" y="9"/>
                    </a:cubicBezTo>
                    <a:cubicBezTo>
                      <a:pt x="4" y="9"/>
                      <a:pt x="4" y="9"/>
                      <a:pt x="4" y="9"/>
                    </a:cubicBezTo>
                    <a:cubicBezTo>
                      <a:pt x="2" y="9"/>
                      <a:pt x="0" y="7"/>
                      <a:pt x="0"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1" name="ïşḻîḋé"/>
              <p:cNvSpPr/>
              <p:nvPr/>
            </p:nvSpPr>
            <p:spPr bwMode="auto">
              <a:xfrm>
                <a:off x="10866650" y="6459460"/>
                <a:ext cx="8147" cy="543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2" name="i$ļïḓé"/>
              <p:cNvSpPr/>
              <p:nvPr/>
            </p:nvSpPr>
            <p:spPr bwMode="auto">
              <a:xfrm>
                <a:off x="11032310" y="6481186"/>
                <a:ext cx="20368" cy="20368"/>
              </a:xfrm>
              <a:prstGeom prst="ellipse">
                <a:avLst/>
              </a:prstGeom>
              <a:solidFill>
                <a:srgbClr val="F4B4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3" name="iṣļïḋè"/>
              <p:cNvSpPr/>
              <p:nvPr/>
            </p:nvSpPr>
            <p:spPr bwMode="auto">
              <a:xfrm>
                <a:off x="11029595" y="6478469"/>
                <a:ext cx="25800" cy="25800"/>
              </a:xfrm>
              <a:custGeom>
                <a:avLst/>
                <a:gdLst>
                  <a:gd name="T0" fmla="*/ 0 w 9"/>
                  <a:gd name="T1" fmla="*/ 4 h 9"/>
                  <a:gd name="T2" fmla="*/ 5 w 9"/>
                  <a:gd name="T3" fmla="*/ 0 h 9"/>
                  <a:gd name="T4" fmla="*/ 5 w 9"/>
                  <a:gd name="T5" fmla="*/ 0 h 9"/>
                  <a:gd name="T6" fmla="*/ 5 w 9"/>
                  <a:gd name="T7" fmla="*/ 1 h 9"/>
                  <a:gd name="T8" fmla="*/ 5 w 9"/>
                  <a:gd name="T9" fmla="*/ 1 h 9"/>
                  <a:gd name="T10" fmla="*/ 2 w 9"/>
                  <a:gd name="T11" fmla="*/ 4 h 9"/>
                  <a:gd name="T12" fmla="*/ 2 w 9"/>
                  <a:gd name="T13" fmla="*/ 4 h 9"/>
                  <a:gd name="T14" fmla="*/ 5 w 9"/>
                  <a:gd name="T15" fmla="*/ 7 h 9"/>
                  <a:gd name="T16" fmla="*/ 5 w 9"/>
                  <a:gd name="T17" fmla="*/ 7 h 9"/>
                  <a:gd name="T18" fmla="*/ 7 w 9"/>
                  <a:gd name="T19" fmla="*/ 4 h 9"/>
                  <a:gd name="T20" fmla="*/ 7 w 9"/>
                  <a:gd name="T21" fmla="*/ 4 h 9"/>
                  <a:gd name="T22" fmla="*/ 5 w 9"/>
                  <a:gd name="T23" fmla="*/ 1 h 9"/>
                  <a:gd name="T24" fmla="*/ 5 w 9"/>
                  <a:gd name="T25" fmla="*/ 1 h 9"/>
                  <a:gd name="T26" fmla="*/ 5 w 9"/>
                  <a:gd name="T27" fmla="*/ 1 h 9"/>
                  <a:gd name="T28" fmla="*/ 5 w 9"/>
                  <a:gd name="T29" fmla="*/ 0 h 9"/>
                  <a:gd name="T30" fmla="*/ 9 w 9"/>
                  <a:gd name="T31" fmla="*/ 4 h 9"/>
                  <a:gd name="T32" fmla="*/ 9 w 9"/>
                  <a:gd name="T33" fmla="*/ 4 h 9"/>
                  <a:gd name="T34" fmla="*/ 5 w 9"/>
                  <a:gd name="T35" fmla="*/ 9 h 9"/>
                  <a:gd name="T36" fmla="*/ 5 w 9"/>
                  <a:gd name="T37" fmla="*/ 9 h 9"/>
                  <a:gd name="T38" fmla="*/ 0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0" y="4"/>
                    </a:moveTo>
                    <a:cubicBezTo>
                      <a:pt x="0" y="2"/>
                      <a:pt x="2" y="0"/>
                      <a:pt x="5" y="0"/>
                    </a:cubicBezTo>
                    <a:cubicBezTo>
                      <a:pt x="5" y="0"/>
                      <a:pt x="5" y="0"/>
                      <a:pt x="5" y="0"/>
                    </a:cubicBezTo>
                    <a:cubicBezTo>
                      <a:pt x="5" y="1"/>
                      <a:pt x="5" y="1"/>
                      <a:pt x="5" y="1"/>
                    </a:cubicBezTo>
                    <a:cubicBezTo>
                      <a:pt x="5" y="1"/>
                      <a:pt x="5" y="1"/>
                      <a:pt x="5" y="1"/>
                    </a:cubicBezTo>
                    <a:cubicBezTo>
                      <a:pt x="3" y="1"/>
                      <a:pt x="2" y="3"/>
                      <a:pt x="2" y="4"/>
                    </a:cubicBezTo>
                    <a:cubicBezTo>
                      <a:pt x="2" y="4"/>
                      <a:pt x="2" y="4"/>
                      <a:pt x="2" y="4"/>
                    </a:cubicBezTo>
                    <a:cubicBezTo>
                      <a:pt x="2" y="6"/>
                      <a:pt x="3" y="7"/>
                      <a:pt x="5" y="7"/>
                    </a:cubicBezTo>
                    <a:cubicBezTo>
                      <a:pt x="5" y="7"/>
                      <a:pt x="5" y="7"/>
                      <a:pt x="5" y="7"/>
                    </a:cubicBezTo>
                    <a:cubicBezTo>
                      <a:pt x="6" y="7"/>
                      <a:pt x="7" y="6"/>
                      <a:pt x="7" y="4"/>
                    </a:cubicBezTo>
                    <a:cubicBezTo>
                      <a:pt x="7" y="4"/>
                      <a:pt x="7" y="4"/>
                      <a:pt x="7" y="4"/>
                    </a:cubicBezTo>
                    <a:cubicBezTo>
                      <a:pt x="7" y="3"/>
                      <a:pt x="6" y="1"/>
                      <a:pt x="5" y="1"/>
                    </a:cubicBezTo>
                    <a:cubicBezTo>
                      <a:pt x="5" y="1"/>
                      <a:pt x="5" y="1"/>
                      <a:pt x="5" y="1"/>
                    </a:cubicBezTo>
                    <a:cubicBezTo>
                      <a:pt x="5" y="1"/>
                      <a:pt x="5" y="1"/>
                      <a:pt x="5" y="1"/>
                    </a:cubicBezTo>
                    <a:cubicBezTo>
                      <a:pt x="5" y="0"/>
                      <a:pt x="5" y="0"/>
                      <a:pt x="5" y="0"/>
                    </a:cubicBezTo>
                    <a:cubicBezTo>
                      <a:pt x="7" y="0"/>
                      <a:pt x="9" y="2"/>
                      <a:pt x="9" y="4"/>
                    </a:cubicBezTo>
                    <a:cubicBezTo>
                      <a:pt x="9" y="4"/>
                      <a:pt x="9" y="4"/>
                      <a:pt x="9" y="4"/>
                    </a:cubicBezTo>
                    <a:cubicBezTo>
                      <a:pt x="9" y="7"/>
                      <a:pt x="7" y="9"/>
                      <a:pt x="5" y="9"/>
                    </a:cubicBezTo>
                    <a:cubicBezTo>
                      <a:pt x="5" y="9"/>
                      <a:pt x="5" y="9"/>
                      <a:pt x="5" y="9"/>
                    </a:cubicBezTo>
                    <a:cubicBezTo>
                      <a:pt x="2" y="9"/>
                      <a:pt x="0" y="7"/>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4" name="íṡḷíḓé"/>
              <p:cNvSpPr/>
              <p:nvPr/>
            </p:nvSpPr>
            <p:spPr bwMode="auto">
              <a:xfrm>
                <a:off x="11039099" y="6486617"/>
                <a:ext cx="8147" cy="9505"/>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5" name="íŝľïḍê"/>
              <p:cNvSpPr/>
              <p:nvPr/>
            </p:nvSpPr>
            <p:spPr bwMode="auto">
              <a:xfrm>
                <a:off x="11066256" y="6478469"/>
                <a:ext cx="5431" cy="543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6" name="îŝlídè"/>
              <p:cNvSpPr/>
              <p:nvPr/>
            </p:nvSpPr>
            <p:spPr bwMode="auto">
              <a:xfrm>
                <a:off x="10764811" y="6428230"/>
                <a:ext cx="573019" cy="856813"/>
              </a:xfrm>
              <a:custGeom>
                <a:avLst/>
                <a:gdLst>
                  <a:gd name="T0" fmla="*/ 0 w 422"/>
                  <a:gd name="T1" fmla="*/ 631 h 631"/>
                  <a:gd name="T2" fmla="*/ 0 w 422"/>
                  <a:gd name="T3" fmla="*/ 0 h 631"/>
                  <a:gd name="T4" fmla="*/ 39 w 422"/>
                  <a:gd name="T5" fmla="*/ 0 h 631"/>
                  <a:gd name="T6" fmla="*/ 39 w 422"/>
                  <a:gd name="T7" fmla="*/ 2 h 631"/>
                  <a:gd name="T8" fmla="*/ 39 w 422"/>
                  <a:gd name="T9" fmla="*/ 2 h 631"/>
                  <a:gd name="T10" fmla="*/ 2 w 422"/>
                  <a:gd name="T11" fmla="*/ 2 h 631"/>
                  <a:gd name="T12" fmla="*/ 2 w 422"/>
                  <a:gd name="T13" fmla="*/ 629 h 631"/>
                  <a:gd name="T14" fmla="*/ 420 w 422"/>
                  <a:gd name="T15" fmla="*/ 629 h 631"/>
                  <a:gd name="T16" fmla="*/ 420 w 422"/>
                  <a:gd name="T17" fmla="*/ 2 h 631"/>
                  <a:gd name="T18" fmla="*/ 39 w 422"/>
                  <a:gd name="T19" fmla="*/ 2 h 631"/>
                  <a:gd name="T20" fmla="*/ 39 w 422"/>
                  <a:gd name="T21" fmla="*/ 2 h 631"/>
                  <a:gd name="T22" fmla="*/ 39 w 422"/>
                  <a:gd name="T23" fmla="*/ 0 h 631"/>
                  <a:gd name="T24" fmla="*/ 422 w 422"/>
                  <a:gd name="T25" fmla="*/ 0 h 631"/>
                  <a:gd name="T26" fmla="*/ 422 w 422"/>
                  <a:gd name="T27" fmla="*/ 631 h 631"/>
                  <a:gd name="T28" fmla="*/ 0 w 422"/>
                  <a:gd name="T29" fmla="*/ 631 h 631"/>
                  <a:gd name="T30" fmla="*/ 0 w 422"/>
                  <a:gd name="T31"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2" h="631">
                    <a:moveTo>
                      <a:pt x="0" y="631"/>
                    </a:moveTo>
                    <a:lnTo>
                      <a:pt x="0" y="0"/>
                    </a:lnTo>
                    <a:lnTo>
                      <a:pt x="39" y="0"/>
                    </a:lnTo>
                    <a:lnTo>
                      <a:pt x="39" y="2"/>
                    </a:lnTo>
                    <a:lnTo>
                      <a:pt x="39" y="2"/>
                    </a:lnTo>
                    <a:lnTo>
                      <a:pt x="2" y="2"/>
                    </a:lnTo>
                    <a:lnTo>
                      <a:pt x="2" y="629"/>
                    </a:lnTo>
                    <a:lnTo>
                      <a:pt x="420" y="629"/>
                    </a:lnTo>
                    <a:lnTo>
                      <a:pt x="420" y="2"/>
                    </a:lnTo>
                    <a:lnTo>
                      <a:pt x="39" y="2"/>
                    </a:lnTo>
                    <a:lnTo>
                      <a:pt x="39" y="2"/>
                    </a:lnTo>
                    <a:lnTo>
                      <a:pt x="39" y="0"/>
                    </a:lnTo>
                    <a:lnTo>
                      <a:pt x="422" y="0"/>
                    </a:lnTo>
                    <a:lnTo>
                      <a:pt x="422" y="631"/>
                    </a:lnTo>
                    <a:lnTo>
                      <a:pt x="0" y="631"/>
                    </a:lnTo>
                    <a:lnTo>
                      <a:pt x="0" y="63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830" name="椭圆 829"/>
          <p:cNvSpPr>
            <a:spLocks noChangeAspect="1"/>
          </p:cNvSpPr>
          <p:nvPr/>
        </p:nvSpPr>
        <p:spPr>
          <a:xfrm>
            <a:off x="1612422" y="1376142"/>
            <a:ext cx="1723519" cy="1723519"/>
          </a:xfrm>
          <a:prstGeom prst="ellipse">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31" name="椭圆 830"/>
          <p:cNvSpPr>
            <a:spLocks noChangeAspect="1"/>
          </p:cNvSpPr>
          <p:nvPr/>
        </p:nvSpPr>
        <p:spPr>
          <a:xfrm>
            <a:off x="7982021" y="1252703"/>
            <a:ext cx="2720126" cy="2720126"/>
          </a:xfrm>
          <a:prstGeom prst="ellipse">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32" name="Freeform 425"/>
          <p:cNvSpPr>
            <a:spLocks noChangeAspect="1"/>
          </p:cNvSpPr>
          <p:nvPr/>
        </p:nvSpPr>
        <p:spPr bwMode="auto">
          <a:xfrm>
            <a:off x="2281368" y="1641736"/>
            <a:ext cx="652325" cy="1080000"/>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D6DDE6"/>
          </a:solid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pic>
        <p:nvPicPr>
          <p:cNvPr id="833" name="Graphic 40" descr="Users"/>
          <p:cNvPicPr>
            <a:picLocks noChangeAspect="1"/>
          </p:cNvPicPr>
          <p:nvPr>
            <p:custDataLst>
              <p:tags r:id="rId71"/>
            </p:custDataLst>
          </p:nvPr>
        </p:nvPicPr>
        <p:blipFill>
          <a:blip r:embed="rId36" cstate="email">
            <a:extLst>
              <a:ext uri="{96DAC541-7B7A-43D3-8B79-37D633B846F1}">
                <asvg:svgBlip xmlns:asvg="http://schemas.microsoft.com/office/drawing/2016/SVG/main" r:embed="rId37"/>
              </a:ext>
            </a:extLst>
          </a:blip>
          <a:stretch>
            <a:fillRect/>
          </a:stretch>
        </p:blipFill>
        <p:spPr>
          <a:xfrm>
            <a:off x="2393693" y="1884292"/>
            <a:ext cx="315587" cy="324057"/>
          </a:xfrm>
          <a:prstGeom prst="rect">
            <a:avLst/>
          </a:prstGeom>
        </p:spPr>
      </p:pic>
      <p:sp>
        <p:nvSpPr>
          <p:cNvPr id="834" name="TextBox 41"/>
          <p:cNvSpPr txBox="1"/>
          <p:nvPr>
            <p:custDataLst>
              <p:tags r:id="rId72"/>
            </p:custDataLst>
          </p:nvPr>
        </p:nvSpPr>
        <p:spPr>
          <a:xfrm>
            <a:off x="2113404" y="2132259"/>
            <a:ext cx="876164" cy="246221"/>
          </a:xfrm>
          <a:prstGeom prst="rect">
            <a:avLst/>
          </a:prstGeom>
          <a:noFill/>
        </p:spPr>
        <p:txBody>
          <a:bodyPr wrap="square" rtlCol="0">
            <a:spAutoFit/>
          </a:bodyPr>
          <a:lstStyle/>
          <a:p>
            <a:pPr marL="0" marR="0" lvl="0" indent="0" algn="ctr"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UK</a:t>
            </a:r>
            <a:endParaRPr kumimoji="0" lang="zh-CN" alt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835" name="Freeform 316"/>
          <p:cNvSpPr>
            <a:spLocks noChangeAspect="1"/>
          </p:cNvSpPr>
          <p:nvPr/>
        </p:nvSpPr>
        <p:spPr bwMode="auto">
          <a:xfrm>
            <a:off x="8064734" y="2223222"/>
            <a:ext cx="2720126" cy="1440000"/>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D6DDE6"/>
          </a:solidFill>
          <a:ln w="6350">
            <a:solidFill>
              <a:srgbClr val="FFFFFF"/>
            </a:solidFill>
            <a:round/>
          </a:ln>
        </p:spPr>
        <p:txBody>
          <a:bodyPr/>
          <a:lstStyle/>
          <a:p>
            <a:pPr>
              <a:defRPr/>
            </a:pPr>
            <a:endParaRPr lang="en-US" kern="0">
              <a:solidFill>
                <a:sysClr val="windowText" lastClr="000000"/>
              </a:solidFill>
              <a:latin typeface="Hannotate SC" panose="03000500000000000000" pitchFamily="66" charset="-122"/>
              <a:ea typeface="Hannotate SC" panose="03000500000000000000" pitchFamily="66" charset="-122"/>
              <a:cs typeface="Arial" panose="020B0604020202020204" pitchFamily="34" charset="0"/>
            </a:endParaRPr>
          </a:p>
        </p:txBody>
      </p:sp>
      <p:pic>
        <p:nvPicPr>
          <p:cNvPr id="836" name="Graphic 40" descr="Users"/>
          <p:cNvPicPr>
            <a:picLocks noChangeAspect="1"/>
          </p:cNvPicPr>
          <p:nvPr>
            <p:custDataLst>
              <p:tags r:id="rId73"/>
            </p:custDataLst>
          </p:nvPr>
        </p:nvPicPr>
        <p:blipFill>
          <a:blip r:embed="rId36" cstate="email">
            <a:extLst>
              <a:ext uri="{96DAC541-7B7A-43D3-8B79-37D633B846F1}">
                <asvg:svgBlip xmlns:asvg="http://schemas.microsoft.com/office/drawing/2016/SVG/main" r:embed="rId37"/>
              </a:ext>
            </a:extLst>
          </a:blip>
          <a:stretch>
            <a:fillRect/>
          </a:stretch>
        </p:blipFill>
        <p:spPr>
          <a:xfrm>
            <a:off x="8874266" y="2450738"/>
            <a:ext cx="315587" cy="324057"/>
          </a:xfrm>
          <a:prstGeom prst="rect">
            <a:avLst/>
          </a:prstGeom>
        </p:spPr>
      </p:pic>
      <p:sp>
        <p:nvSpPr>
          <p:cNvPr id="837" name="TextBox 41"/>
          <p:cNvSpPr txBox="1"/>
          <p:nvPr>
            <p:custDataLst>
              <p:tags r:id="rId74"/>
            </p:custDataLst>
          </p:nvPr>
        </p:nvSpPr>
        <p:spPr>
          <a:xfrm>
            <a:off x="8593977" y="2715991"/>
            <a:ext cx="876164" cy="246221"/>
          </a:xfrm>
          <a:prstGeom prst="rect">
            <a:avLst/>
          </a:prstGeom>
          <a:noFill/>
        </p:spPr>
        <p:txBody>
          <a:bodyPr wrap="square" rtlCol="0">
            <a:spAutoFit/>
          </a:bodyPr>
          <a:lstStyle/>
          <a:p>
            <a:pPr marL="0" marR="0" lvl="0" indent="0" algn="ctr" defTabSz="103886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rPr>
              <a:t>USA</a:t>
            </a:r>
            <a:endParaRPr kumimoji="0" lang="zh-CN" altLang="en-US" sz="1000" b="1" i="0" u="none" strike="noStrike" kern="1200" cap="none" spc="0" normalizeH="0" baseline="0" noProof="0" dirty="0">
              <a:ln>
                <a:noFill/>
              </a:ln>
              <a:solidFill>
                <a:srgbClr val="1F497D"/>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838" name="组合 837"/>
          <p:cNvGrpSpPr>
            <a:grpSpLocks noChangeAspect="1"/>
          </p:cNvGrpSpPr>
          <p:nvPr/>
        </p:nvGrpSpPr>
        <p:grpSpPr>
          <a:xfrm>
            <a:off x="237907" y="4486235"/>
            <a:ext cx="2313579" cy="1839351"/>
            <a:chOff x="858519" y="2292350"/>
            <a:chExt cx="1928104" cy="1532890"/>
          </a:xfrm>
        </p:grpSpPr>
        <p:sp>
          <p:nvSpPr>
            <p:cNvPr id="839" name="Rectangle: Rounded Corners 306"/>
            <p:cNvSpPr/>
            <p:nvPr/>
          </p:nvSpPr>
          <p:spPr>
            <a:xfrm>
              <a:off x="858519" y="2292350"/>
              <a:ext cx="1928104" cy="1532890"/>
            </a:xfrm>
            <a:prstGeom prst="roundRect">
              <a:avLst>
                <a:gd name="adj" fmla="val 7343"/>
              </a:avLst>
            </a:prstGeom>
            <a:solidFill>
              <a:schemeClr val="bg1"/>
            </a:solidFill>
            <a:ln>
              <a:noFill/>
            </a:ln>
            <a:effectLst>
              <a:outerShdw blurRad="762000" dist="304800" dir="5400000" sx="84000" sy="8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0" name="组合 839"/>
            <p:cNvGrpSpPr/>
            <p:nvPr/>
          </p:nvGrpSpPr>
          <p:grpSpPr>
            <a:xfrm>
              <a:off x="911860" y="2513965"/>
              <a:ext cx="1868805" cy="1110615"/>
              <a:chOff x="1484" y="7719"/>
              <a:chExt cx="2943" cy="1749"/>
            </a:xfrm>
          </p:grpSpPr>
          <p:sp>
            <p:nvSpPr>
              <p:cNvPr id="841" name="Text Box 73"/>
              <p:cNvSpPr txBox="1"/>
              <p:nvPr>
                <p:custDataLst>
                  <p:tags r:id="rId75"/>
                </p:custDataLst>
              </p:nvPr>
            </p:nvSpPr>
            <p:spPr>
              <a:xfrm>
                <a:off x="2094" y="8914"/>
                <a:ext cx="2147" cy="404"/>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rPr>
                  <a:t>Sales</a:t>
                </a:r>
                <a:r>
                  <a:rPr kumimoji="0" lang="zh-CN" altLang="en-US"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rPr>
                  <a:t> </a:t>
                </a:r>
                <a:r>
                  <a:rPr kumimoji="0" lang="en-US" altLang="zh-CN"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rPr>
                  <a:t>&amp;</a:t>
                </a:r>
                <a:r>
                  <a:rPr kumimoji="0" lang="zh-CN" altLang="en-US"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rPr>
                  <a:t> </a:t>
                </a:r>
                <a:r>
                  <a:rPr kumimoji="0" lang="en-US" altLang="zh-CN"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rPr>
                  <a:t>Services</a:t>
                </a:r>
                <a:endParaRPr kumimoji="0" lang="zh-CN" altLang="en-US"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842" name="Text Box 74"/>
              <p:cNvSpPr txBox="1"/>
              <p:nvPr>
                <p:custDataLst>
                  <p:tags r:id="rId76"/>
                </p:custDataLst>
              </p:nvPr>
            </p:nvSpPr>
            <p:spPr>
              <a:xfrm>
                <a:off x="2094" y="8308"/>
                <a:ext cx="1835" cy="404"/>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4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mn-ea"/>
                  </a:rPr>
                  <a:t>R&amp;D</a:t>
                </a:r>
                <a:r>
                  <a:rPr lang="zh-CN" altLang="en-US" sz="14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mn-ea"/>
                  </a:rPr>
                  <a:t> </a:t>
                </a:r>
                <a:r>
                  <a:rPr lang="en-US" altLang="zh-CN" sz="14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mn-ea"/>
                  </a:rPr>
                  <a:t>Center</a:t>
                </a:r>
                <a:endParaRPr kumimoji="0" lang="zh-CN" altLang="en-US"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843" name="Text Box 75"/>
              <p:cNvSpPr txBox="1"/>
              <p:nvPr/>
            </p:nvSpPr>
            <p:spPr>
              <a:xfrm>
                <a:off x="2094" y="7719"/>
                <a:ext cx="2333" cy="404"/>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14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mn-ea"/>
                  </a:rPr>
                  <a:t>Production</a:t>
                </a:r>
                <a:r>
                  <a:rPr lang="zh-CN" altLang="en-US" sz="14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mn-ea"/>
                  </a:rPr>
                  <a:t> </a:t>
                </a:r>
                <a:r>
                  <a:rPr lang="en-US" altLang="zh-CN" sz="14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mn-ea"/>
                  </a:rPr>
                  <a:t>Center</a:t>
                </a:r>
                <a:endParaRPr kumimoji="0" lang="zh-CN" altLang="en-US" sz="140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pic>
            <p:nvPicPr>
              <p:cNvPr id="844" name="Graphic 40" descr="Users"/>
              <p:cNvPicPr>
                <a:picLocks noChangeAspect="1"/>
              </p:cNvPicPr>
              <p:nvPr>
                <p:custDataLst>
                  <p:tags r:id="rId77"/>
                </p:custDataLst>
              </p:nvPr>
            </p:nvPicPr>
            <p:blipFill>
              <a:blip r:embed="rId78" cstate="email">
                <a:extLst>
                  <a:ext uri="{96DAC541-7B7A-43D3-8B79-37D633B846F1}">
                    <asvg:svgBlip xmlns:asvg="http://schemas.microsoft.com/office/drawing/2016/SVG/main" r:embed="rId79"/>
                  </a:ext>
                </a:extLst>
              </a:blip>
              <a:stretch>
                <a:fillRect/>
              </a:stretch>
            </p:blipFill>
            <p:spPr>
              <a:xfrm>
                <a:off x="1484" y="8905"/>
                <a:ext cx="548" cy="563"/>
              </a:xfrm>
              <a:prstGeom prst="rect">
                <a:avLst/>
              </a:prstGeom>
            </p:spPr>
          </p:pic>
          <p:pic>
            <p:nvPicPr>
              <p:cNvPr id="845" name="Graphic 30" descr="Head with Gears"/>
              <p:cNvPicPr>
                <a:picLocks noChangeAspect="1"/>
              </p:cNvPicPr>
              <p:nvPr>
                <p:custDataLst>
                  <p:tags r:id="rId80"/>
                </p:custDataLst>
              </p:nvPr>
            </p:nvPicPr>
            <p:blipFill>
              <a:blip r:embed="rId81" cstate="email">
                <a:extLst>
                  <a:ext uri="{96DAC541-7B7A-43D3-8B79-37D633B846F1}">
                    <asvg:svgBlip xmlns:asvg="http://schemas.microsoft.com/office/drawing/2016/SVG/main" r:embed="rId82"/>
                  </a:ext>
                </a:extLst>
              </a:blip>
              <a:stretch>
                <a:fillRect/>
              </a:stretch>
            </p:blipFill>
            <p:spPr>
              <a:xfrm>
                <a:off x="1520" y="8334"/>
                <a:ext cx="475" cy="488"/>
              </a:xfrm>
              <a:prstGeom prst="rect">
                <a:avLst/>
              </a:prstGeom>
            </p:spPr>
          </p:pic>
          <p:pic>
            <p:nvPicPr>
              <p:cNvPr id="846" name="Graphic 38" descr="Box"/>
              <p:cNvPicPr>
                <a:picLocks noChangeAspect="1"/>
              </p:cNvPicPr>
              <p:nvPr>
                <p:custDataLst>
                  <p:tags r:id="rId83"/>
                </p:custDataLst>
              </p:nvPr>
            </p:nvPicPr>
            <p:blipFill>
              <a:blip r:embed="rId84" cstate="email">
                <a:extLst>
                  <a:ext uri="{96DAC541-7B7A-43D3-8B79-37D633B846F1}">
                    <asvg:svgBlip xmlns:asvg="http://schemas.microsoft.com/office/drawing/2016/SVG/main" r:embed="rId85"/>
                  </a:ext>
                </a:extLst>
              </a:blip>
              <a:stretch>
                <a:fillRect/>
              </a:stretch>
            </p:blipFill>
            <p:spPr>
              <a:xfrm>
                <a:off x="1533" y="7734"/>
                <a:ext cx="462" cy="474"/>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8368030" y="736540"/>
            <a:ext cx="3599501" cy="584775"/>
          </a:xfrm>
          <a:prstGeom prst="rect">
            <a:avLst/>
          </a:prstGeom>
        </p:spPr>
        <p:txBody>
          <a:bodyPr wrap="square">
            <a:spAutoFit/>
          </a:bodyPr>
          <a:lstStyle/>
          <a:p>
            <a:pPr algn="l" defTabSz="913765">
              <a:defRPr/>
            </a:pP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Expand</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to</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the</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overseas</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market</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since</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2015</a:t>
            </a:r>
            <a:endPar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endParaRPr>
          </a:p>
        </p:txBody>
      </p:sp>
      <p:sp>
        <p:nvSpPr>
          <p:cNvPr id="97" name="矩形 96"/>
          <p:cNvSpPr/>
          <p:nvPr/>
        </p:nvSpPr>
        <p:spPr>
          <a:xfrm>
            <a:off x="8365690" y="1777603"/>
            <a:ext cx="3599501" cy="2275688"/>
          </a:xfrm>
          <a:prstGeom prst="rect">
            <a:avLst/>
          </a:prstGeom>
        </p:spPr>
        <p:txBody>
          <a:bodyPr wrap="square">
            <a:spAutoFit/>
          </a:bodyPr>
          <a:lstStyle/>
          <a:p>
            <a:pPr defTabSz="913765">
              <a:lnSpc>
                <a:spcPct val="150000"/>
              </a:lnSpc>
              <a:buFont typeface="Wingdings" panose="05000000000000000000" pitchFamily="2" charset="2"/>
              <a:buChar char="ü"/>
              <a:defRPr/>
            </a:pPr>
            <a:r>
              <a:rPr lang="en-US" altLang="zh-CN" sz="1200" b="1" dirty="0">
                <a:solidFill>
                  <a:srgbClr val="1A5FA8"/>
                </a:solidFill>
                <a:latin typeface="微软雅黑" panose="020B0503020204020204" charset="-122"/>
                <a:ea typeface="微软雅黑" panose="020B0503020204020204" charset="-122"/>
              </a:rPr>
              <a:t>Asia:</a:t>
            </a:r>
            <a:r>
              <a:rPr lang="zh-CN" altLang="en-US" sz="1200" b="1" dirty="0">
                <a:solidFill>
                  <a:srgbClr val="1A5FA8"/>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India,</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Korea,</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Japan,</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Singapore,</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Vietnam,</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Thailand,</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Indonesia,</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Pakistan,</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etc.</a:t>
            </a:r>
            <a:endParaRPr lang="en-US" altLang="zh-CN" sz="1200" dirty="0">
              <a:solidFill>
                <a:prstClr val="black"/>
              </a:solidFill>
              <a:latin typeface="微软雅黑" panose="020B0503020204020204" charset="-122"/>
              <a:ea typeface="微软雅黑" panose="020B0503020204020204" charset="-122"/>
            </a:endParaRPr>
          </a:p>
          <a:p>
            <a:pPr defTabSz="913765">
              <a:lnSpc>
                <a:spcPct val="150000"/>
              </a:lnSpc>
              <a:buFont typeface="Wingdings" panose="05000000000000000000" pitchFamily="2" charset="2"/>
              <a:buChar char="ü"/>
              <a:defRPr/>
            </a:pPr>
            <a:r>
              <a:rPr lang="en-US" altLang="zh-CN" sz="1200" b="1" dirty="0">
                <a:solidFill>
                  <a:srgbClr val="1A5FA8"/>
                </a:solidFill>
                <a:latin typeface="微软雅黑" panose="020B0503020204020204" charset="-122"/>
                <a:ea typeface="微软雅黑" panose="020B0503020204020204" charset="-122"/>
              </a:rPr>
              <a:t>CIS:</a:t>
            </a:r>
            <a:r>
              <a:rPr lang="zh-CN" altLang="en-US" sz="1200" b="1" dirty="0">
                <a:solidFill>
                  <a:schemeClr val="accent6"/>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Russia,</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Belarus,</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Ukraine,</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Kazakhstan,</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etc.</a:t>
            </a:r>
            <a:endParaRPr lang="en-US" altLang="zh-CN" sz="1200" dirty="0">
              <a:solidFill>
                <a:prstClr val="black"/>
              </a:solidFill>
              <a:latin typeface="微软雅黑" panose="020B0503020204020204" charset="-122"/>
              <a:ea typeface="微软雅黑" panose="020B0503020204020204" charset="-122"/>
            </a:endParaRPr>
          </a:p>
          <a:p>
            <a:pPr defTabSz="913765">
              <a:lnSpc>
                <a:spcPct val="150000"/>
              </a:lnSpc>
              <a:buFont typeface="Wingdings" panose="05000000000000000000" pitchFamily="2" charset="2"/>
              <a:buChar char="ü"/>
              <a:defRPr/>
            </a:pPr>
            <a:r>
              <a:rPr lang="en-US" altLang="zh-CN" sz="1200" b="1" dirty="0">
                <a:solidFill>
                  <a:srgbClr val="1A5FA8"/>
                </a:solidFill>
                <a:latin typeface="微软雅黑" panose="020B0503020204020204" charset="-122"/>
                <a:ea typeface="微软雅黑" panose="020B0503020204020204" charset="-122"/>
              </a:rPr>
              <a:t>ME:</a:t>
            </a:r>
            <a:r>
              <a:rPr lang="zh-CN" altLang="en-US" sz="1200" b="1" dirty="0">
                <a:solidFill>
                  <a:srgbClr val="1A5FA8"/>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Israel,</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The</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United</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Arab</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Emirates,</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etc.</a:t>
            </a:r>
            <a:endParaRPr lang="en-US" altLang="zh-CN" sz="1200" dirty="0">
              <a:solidFill>
                <a:prstClr val="black"/>
              </a:solidFill>
              <a:latin typeface="微软雅黑" panose="020B0503020204020204" charset="-122"/>
              <a:ea typeface="微软雅黑" panose="020B0503020204020204" charset="-122"/>
            </a:endParaRPr>
          </a:p>
          <a:p>
            <a:pPr defTabSz="913765">
              <a:lnSpc>
                <a:spcPct val="150000"/>
              </a:lnSpc>
              <a:buFont typeface="Wingdings" panose="05000000000000000000" pitchFamily="2" charset="2"/>
              <a:buChar char="ü"/>
              <a:defRPr/>
            </a:pPr>
            <a:r>
              <a:rPr lang="en-US" altLang="zh-CN" sz="1200" b="1" dirty="0">
                <a:solidFill>
                  <a:srgbClr val="1A5FA8"/>
                </a:solidFill>
                <a:latin typeface="微软雅黑" panose="020B0503020204020204" charset="-122"/>
                <a:ea typeface="微软雅黑" panose="020B0503020204020204" charset="-122"/>
              </a:rPr>
              <a:t>EU:</a:t>
            </a:r>
            <a:r>
              <a:rPr lang="zh-CN" altLang="en-US" sz="1200" b="1" dirty="0">
                <a:solidFill>
                  <a:srgbClr val="1A5FA8"/>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UK,</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France,</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Italy,</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Germany,</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Turkey,</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etc.</a:t>
            </a:r>
            <a:endParaRPr lang="en-US" altLang="zh-CN" sz="1200" dirty="0">
              <a:solidFill>
                <a:prstClr val="black"/>
              </a:solidFill>
              <a:latin typeface="微软雅黑" panose="020B0503020204020204" charset="-122"/>
              <a:ea typeface="微软雅黑" panose="020B0503020204020204" charset="-122"/>
            </a:endParaRPr>
          </a:p>
          <a:p>
            <a:pPr defTabSz="913765">
              <a:lnSpc>
                <a:spcPct val="150000"/>
              </a:lnSpc>
              <a:buFont typeface="Wingdings" panose="05000000000000000000" pitchFamily="2" charset="2"/>
              <a:buChar char="ü"/>
              <a:defRPr/>
            </a:pPr>
            <a:r>
              <a:rPr lang="en-US" altLang="zh-CN" sz="1200" b="1" dirty="0">
                <a:solidFill>
                  <a:srgbClr val="1A5FA8"/>
                </a:solidFill>
                <a:latin typeface="微软雅黑" panose="020B0503020204020204" charset="-122"/>
                <a:ea typeface="微软雅黑" panose="020B0503020204020204" charset="-122"/>
              </a:rPr>
              <a:t>North America</a:t>
            </a:r>
            <a:r>
              <a:rPr lang="en-US" altLang="zh-CN" sz="1200" dirty="0">
                <a:solidFill>
                  <a:prstClr val="black"/>
                </a:solidFill>
                <a:latin typeface="微软雅黑" panose="020B0503020204020204" charset="-122"/>
                <a:ea typeface="微软雅黑" panose="020B0503020204020204" charset="-122"/>
              </a:rPr>
              <a:t>: U.S., Canada, Mexico.</a:t>
            </a:r>
            <a:endParaRPr lang="zh-CN" altLang="en-US" sz="1200" dirty="0">
              <a:solidFill>
                <a:prstClr val="black"/>
              </a:solidFill>
              <a:latin typeface="微软雅黑" panose="020B0503020204020204" charset="-122"/>
              <a:ea typeface="微软雅黑" panose="020B0503020204020204" charset="-122"/>
            </a:endParaRPr>
          </a:p>
          <a:p>
            <a:pPr defTabSz="913765">
              <a:lnSpc>
                <a:spcPct val="150000"/>
              </a:lnSpc>
              <a:buFont typeface="Wingdings" panose="05000000000000000000" pitchFamily="2" charset="2"/>
              <a:buChar char="ü"/>
              <a:defRPr/>
            </a:pPr>
            <a:r>
              <a:rPr lang="en-US" altLang="zh-CN" sz="1200" b="1" dirty="0">
                <a:solidFill>
                  <a:srgbClr val="1A5FA8"/>
                </a:solidFill>
                <a:latin typeface="微软雅黑" panose="020B0503020204020204" charset="-122"/>
                <a:ea typeface="微软雅黑" panose="020B0503020204020204" charset="-122"/>
              </a:rPr>
              <a:t>LATAM:</a:t>
            </a:r>
            <a:r>
              <a:rPr lang="zh-CN" altLang="en-US" sz="1200" b="1" dirty="0">
                <a:solidFill>
                  <a:srgbClr val="1A5FA8"/>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Brazil,</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Argentina,</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Chile, Ecuador,</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etc.</a:t>
            </a:r>
            <a:endParaRPr lang="en-US" altLang="zh-CN" sz="1200" dirty="0">
              <a:solidFill>
                <a:prstClr val="black"/>
              </a:solidFill>
              <a:latin typeface="微软雅黑" panose="020B0503020204020204" charset="-122"/>
              <a:ea typeface="微软雅黑" panose="020B0503020204020204" charset="-122"/>
            </a:endParaRPr>
          </a:p>
          <a:p>
            <a:pPr defTabSz="913765">
              <a:lnSpc>
                <a:spcPct val="150000"/>
              </a:lnSpc>
              <a:buFont typeface="Wingdings" panose="05000000000000000000" pitchFamily="2" charset="2"/>
              <a:buChar char="ü"/>
              <a:defRPr/>
            </a:pPr>
            <a:r>
              <a:rPr lang="en-US" altLang="zh-CN" sz="1200" b="1" dirty="0">
                <a:solidFill>
                  <a:srgbClr val="1A5FA8"/>
                </a:solidFill>
                <a:latin typeface="微软雅黑" panose="020B0503020204020204" charset="-122"/>
                <a:ea typeface="微软雅黑" panose="020B0503020204020204" charset="-122"/>
              </a:rPr>
              <a:t>Africa:</a:t>
            </a:r>
            <a:r>
              <a:rPr lang="zh-CN" altLang="en-US" sz="1200" b="1" dirty="0">
                <a:solidFill>
                  <a:srgbClr val="1A5FA8"/>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Tunisia,</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Nigeria,</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Egypt,</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Morocco,</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etc.</a:t>
            </a:r>
            <a:endParaRPr lang="en-US" altLang="zh-CN" sz="1200" dirty="0">
              <a:solidFill>
                <a:prstClr val="black"/>
              </a:solidFill>
              <a:latin typeface="微软雅黑" panose="020B0503020204020204" charset="-122"/>
              <a:ea typeface="微软雅黑" panose="020B0503020204020204" charset="-122"/>
            </a:endParaRPr>
          </a:p>
        </p:txBody>
      </p:sp>
      <p:pic>
        <p:nvPicPr>
          <p:cNvPr id="101" name="图片占位符 4" descr="E:\图片素材\图虫创意-903162834204885142.jpeg图虫创意-903162834204885142"/>
          <p:cNvPicPr>
            <a:picLocks noChangeAspect="1"/>
          </p:cNvPicPr>
          <p:nvPr>
            <p:custDataLst>
              <p:tags r:id="rId1"/>
            </p:custDataLst>
          </p:nvPr>
        </p:nvPicPr>
        <p:blipFill>
          <a:blip r:embed="rId2" cstate="email"/>
          <a:srcRect/>
          <a:stretch>
            <a:fillRect/>
          </a:stretch>
        </p:blipFill>
        <p:spPr>
          <a:xfrm>
            <a:off x="-3810" y="1"/>
            <a:ext cx="7923530" cy="6875145"/>
          </a:xfrm>
          <a:custGeom>
            <a:avLst/>
            <a:gdLst>
              <a:gd name="connsiteX0" fmla="*/ 0 w 4262284"/>
              <a:gd name="connsiteY0" fmla="*/ 0 h 6858000"/>
              <a:gd name="connsiteX1" fmla="*/ 4262284 w 4262284"/>
              <a:gd name="connsiteY1" fmla="*/ 0 h 6858000"/>
              <a:gd name="connsiteX2" fmla="*/ 4262284 w 4262284"/>
              <a:gd name="connsiteY2" fmla="*/ 6858000 h 6858000"/>
              <a:gd name="connsiteX3" fmla="*/ 0 w 42622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62284" h="6858000">
                <a:moveTo>
                  <a:pt x="0" y="0"/>
                </a:moveTo>
                <a:lnTo>
                  <a:pt x="4262284" y="0"/>
                </a:lnTo>
                <a:lnTo>
                  <a:pt x="4262284" y="6858000"/>
                </a:lnTo>
                <a:lnTo>
                  <a:pt x="0" y="6858000"/>
                </a:lnTo>
                <a:close/>
              </a:path>
            </a:pathLst>
          </a:custGeom>
        </p:spPr>
      </p:pic>
      <p:sp>
        <p:nvSpPr>
          <p:cNvPr id="102" name="Rectangle 2"/>
          <p:cNvSpPr/>
          <p:nvPr/>
        </p:nvSpPr>
        <p:spPr>
          <a:xfrm>
            <a:off x="-4445" y="635"/>
            <a:ext cx="7924165" cy="6865620"/>
          </a:xfrm>
          <a:prstGeom prst="rect">
            <a:avLst/>
          </a:prstGeom>
          <a:solidFill>
            <a:srgbClr val="397AB8">
              <a:alpha val="7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en-US" dirty="0">
              <a:solidFill>
                <a:prstClr val="white"/>
              </a:solidFill>
              <a:latin typeface="Calibri Light" panose="020F0302020204030204"/>
            </a:endParaRPr>
          </a:p>
        </p:txBody>
      </p:sp>
      <p:sp>
        <p:nvSpPr>
          <p:cNvPr id="103" name="矩形 102"/>
          <p:cNvSpPr/>
          <p:nvPr/>
        </p:nvSpPr>
        <p:spPr>
          <a:xfrm>
            <a:off x="756920" y="675005"/>
            <a:ext cx="5034280" cy="553998"/>
          </a:xfrm>
          <a:prstGeom prst="rect">
            <a:avLst/>
          </a:prstGeom>
        </p:spPr>
        <p:txBody>
          <a:bodyPr wrap="square">
            <a:spAutoFit/>
          </a:bodyPr>
          <a:lstStyle/>
          <a:p>
            <a:r>
              <a:rPr lang="en-US" altLang="zh-CN" sz="3000" b="1" dirty="0">
                <a:solidFill>
                  <a:prstClr val="white"/>
                </a:solidFill>
                <a:latin typeface="微软雅黑" panose="020B0503020204020204" charset="-122"/>
                <a:ea typeface="微软雅黑" panose="020B0503020204020204" charset="-122"/>
              </a:rPr>
              <a:t>Overseas</a:t>
            </a:r>
            <a:r>
              <a:rPr lang="zh-CN" altLang="en-US" sz="3000" b="1" dirty="0">
                <a:solidFill>
                  <a:prstClr val="white"/>
                </a:solidFill>
                <a:latin typeface="微软雅黑" panose="020B0503020204020204" charset="-122"/>
                <a:ea typeface="微软雅黑" panose="020B0503020204020204" charset="-122"/>
              </a:rPr>
              <a:t> </a:t>
            </a:r>
            <a:r>
              <a:rPr lang="en-US" altLang="zh-CN" sz="3000" b="1" dirty="0">
                <a:solidFill>
                  <a:prstClr val="white"/>
                </a:solidFill>
                <a:latin typeface="微软雅黑" panose="020B0503020204020204" charset="-122"/>
                <a:ea typeface="微软雅黑" panose="020B0503020204020204" charset="-122"/>
              </a:rPr>
              <a:t>Sales</a:t>
            </a:r>
            <a:r>
              <a:rPr lang="zh-CN" altLang="en-US" sz="3000" b="1" dirty="0">
                <a:solidFill>
                  <a:prstClr val="white"/>
                </a:solidFill>
                <a:latin typeface="微软雅黑" panose="020B0503020204020204" charset="-122"/>
                <a:ea typeface="微软雅黑" panose="020B0503020204020204" charset="-122"/>
              </a:rPr>
              <a:t> </a:t>
            </a:r>
            <a:r>
              <a:rPr lang="en-US" altLang="zh-CN" sz="3000" b="1" dirty="0">
                <a:solidFill>
                  <a:prstClr val="white"/>
                </a:solidFill>
                <a:latin typeface="微软雅黑" panose="020B0503020204020204" charset="-122"/>
                <a:ea typeface="微软雅黑" panose="020B0503020204020204" charset="-122"/>
              </a:rPr>
              <a:t>Network</a:t>
            </a:r>
            <a:endParaRPr lang="en-US" sz="3000" b="1" dirty="0">
              <a:solidFill>
                <a:prstClr val="white"/>
              </a:solidFill>
              <a:latin typeface="微软雅黑" panose="020B0503020204020204" charset="-122"/>
              <a:ea typeface="微软雅黑" panose="020B0503020204020204" charset="-122"/>
            </a:endParaRPr>
          </a:p>
        </p:txBody>
      </p:sp>
      <p:sp>
        <p:nvSpPr>
          <p:cNvPr id="104" name="文本框 103"/>
          <p:cNvSpPr txBox="1"/>
          <p:nvPr/>
        </p:nvSpPr>
        <p:spPr>
          <a:xfrm>
            <a:off x="762000" y="1334770"/>
            <a:ext cx="6705600" cy="499560"/>
          </a:xfrm>
          <a:prstGeom prst="rect">
            <a:avLst/>
          </a:prstGeom>
          <a:noFill/>
        </p:spPr>
        <p:txBody>
          <a:bodyPr wrap="square" rtlCol="0">
            <a:spAutoFit/>
          </a:bodyPr>
          <a:lstStyle/>
          <a:p>
            <a:pPr defTabSz="1827530">
              <a:lnSpc>
                <a:spcPct val="150000"/>
              </a:lnSpc>
              <a:defRPr/>
            </a:pP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Provide</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test</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products</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and</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services</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in</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more</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than</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5</a:t>
            </a:r>
            <a:r>
              <a:rPr lang="en-US" altLang="zh-CN" sz="2000" b="1" dirty="0">
                <a:solidFill>
                  <a:schemeClr val="bg1"/>
                </a:solidFill>
                <a:latin typeface="微软雅黑" panose="020B0503020204020204" charset="-122"/>
                <a:ea typeface="微软雅黑" panose="020B0503020204020204" charset="-122"/>
              </a:rPr>
              <a:t>0</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countries</a:t>
            </a:r>
            <a:endParaRPr lang="zh-CN" altLang="zh-CN" sz="1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6" name="矩形 5"/>
          <p:cNvSpPr/>
          <p:nvPr/>
        </p:nvSpPr>
        <p:spPr>
          <a:xfrm>
            <a:off x="8368028" y="4218642"/>
            <a:ext cx="3176905" cy="418128"/>
          </a:xfrm>
          <a:prstGeom prst="rect">
            <a:avLst/>
          </a:prstGeom>
        </p:spPr>
        <p:txBody>
          <a:bodyPr wrap="square">
            <a:spAutoFit/>
          </a:bodyPr>
          <a:lstStyle/>
          <a:p>
            <a:pPr algn="l" defTabSz="913765">
              <a:lnSpc>
                <a:spcPct val="150000"/>
              </a:lnSpc>
              <a:defRPr/>
            </a:pPr>
            <a:r>
              <a:rPr lang="en-US" altLang="zh-CN" sz="1600" b="1" dirty="0">
                <a:solidFill>
                  <a:srgbClr val="1A5FA8"/>
                </a:solidFill>
                <a:latin typeface="微软雅黑" panose="020B0503020204020204" charset="-122"/>
                <a:ea typeface="微软雅黑" panose="020B0503020204020204" charset="-122"/>
              </a:rPr>
              <a:t>Validation &amp; Certification</a:t>
            </a:r>
            <a:r>
              <a:rPr lang="zh-CN" altLang="en-US" sz="1600" b="1" dirty="0">
                <a:solidFill>
                  <a:srgbClr val="1A5FA8"/>
                </a:solidFill>
                <a:latin typeface="微软雅黑" panose="020B0503020204020204" charset="-122"/>
                <a:ea typeface="微软雅黑" panose="020B0503020204020204" charset="-122"/>
              </a:rPr>
              <a:t>：</a:t>
            </a:r>
            <a:endParaRPr lang="zh-CN" altLang="en-US" sz="1200" b="1" dirty="0">
              <a:solidFill>
                <a:srgbClr val="195FA9"/>
              </a:solidFill>
              <a:latin typeface="微软雅黑" panose="020B0503020204020204" charset="-122"/>
              <a:ea typeface="微软雅黑" panose="020B0503020204020204" charset="-122"/>
            </a:endParaRPr>
          </a:p>
        </p:txBody>
      </p:sp>
      <p:grpSp>
        <p:nvGrpSpPr>
          <p:cNvPr id="107" name="组合 106"/>
          <p:cNvGrpSpPr/>
          <p:nvPr/>
        </p:nvGrpSpPr>
        <p:grpSpPr>
          <a:xfrm>
            <a:off x="8395968" y="4612066"/>
            <a:ext cx="3148965" cy="930508"/>
            <a:chOff x="4317" y="4790"/>
            <a:chExt cx="5796" cy="1953"/>
          </a:xfrm>
        </p:grpSpPr>
        <p:pic>
          <p:nvPicPr>
            <p:cNvPr id="108" name="Picture 11" descr="Logo, company name&#10;&#10;Description automatically generated"/>
            <p:cNvPicPr>
              <a:picLocks noChangeAspect="1"/>
            </p:cNvPicPr>
            <p:nvPr/>
          </p:nvPicPr>
          <p:blipFill>
            <a:blip r:embed="rId3" cstate="email"/>
            <a:stretch>
              <a:fillRect/>
            </a:stretch>
          </p:blipFill>
          <p:spPr>
            <a:xfrm>
              <a:off x="4317" y="4790"/>
              <a:ext cx="2172" cy="1952"/>
            </a:xfrm>
            <a:prstGeom prst="rect">
              <a:avLst/>
            </a:prstGeom>
          </p:spPr>
        </p:pic>
        <p:pic>
          <p:nvPicPr>
            <p:cNvPr id="109" name="Picture 13" descr="A picture containing text, clipart&#10;&#10;Description automatically generated"/>
            <p:cNvPicPr>
              <a:picLocks noChangeAspect="1"/>
            </p:cNvPicPr>
            <p:nvPr/>
          </p:nvPicPr>
          <p:blipFill>
            <a:blip r:embed="rId4" cstate="email"/>
            <a:stretch>
              <a:fillRect/>
            </a:stretch>
          </p:blipFill>
          <p:spPr>
            <a:xfrm>
              <a:off x="6589" y="4975"/>
              <a:ext cx="3524" cy="1768"/>
            </a:xfrm>
            <a:prstGeom prst="rect">
              <a:avLst/>
            </a:prstGeom>
          </p:spPr>
        </p:pic>
      </p:grpSp>
      <p:sp>
        <p:nvSpPr>
          <p:cNvPr id="111" name="矩形 5"/>
          <p:cNvSpPr/>
          <p:nvPr/>
        </p:nvSpPr>
        <p:spPr>
          <a:xfrm>
            <a:off x="8368028" y="1364252"/>
            <a:ext cx="3176905" cy="418128"/>
          </a:xfrm>
          <a:prstGeom prst="rect">
            <a:avLst/>
          </a:prstGeom>
        </p:spPr>
        <p:txBody>
          <a:bodyPr wrap="square">
            <a:spAutoFit/>
          </a:bodyPr>
          <a:lstStyle/>
          <a:p>
            <a:pPr defTabSz="913765">
              <a:lnSpc>
                <a:spcPct val="150000"/>
              </a:lnSpc>
              <a:defRPr/>
            </a:pP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Sales</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network</a:t>
            </a:r>
            <a:r>
              <a:rPr lang="zh-CN" altLang="en-US" sz="1600" b="1" dirty="0">
                <a:solidFill>
                  <a:srgbClr val="1A5FA8"/>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a:solidFill>
                  <a:srgbClr val="1A5FA8"/>
                </a:solidFill>
                <a:latin typeface="微软雅黑" panose="020B0503020204020204" charset="-122"/>
                <a:ea typeface="微软雅黑" panose="020B0503020204020204" charset="-122"/>
                <a:cs typeface="微软雅黑" panose="020B0503020204020204" charset="-122"/>
                <a:sym typeface="+mn-ea"/>
              </a:rPr>
              <a:t>covers：</a:t>
            </a:r>
            <a:endParaRPr lang="en-US" altLang="zh-CN" sz="1600" b="1" dirty="0">
              <a:solidFill>
                <a:srgbClr val="1A5FA8"/>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5" cstate="email"/>
          <a:stretch>
            <a:fillRect/>
          </a:stretch>
        </p:blipFill>
        <p:spPr>
          <a:xfrm>
            <a:off x="-12879" y="2408348"/>
            <a:ext cx="8040637" cy="4220163"/>
          </a:xfrm>
          <a:prstGeom prst="rect">
            <a:avLst/>
          </a:prstGeom>
        </p:spPr>
      </p:pic>
      <p:pic>
        <p:nvPicPr>
          <p:cNvPr id="5" name="图片 4"/>
          <p:cNvPicPr>
            <a:picLocks noChangeAspect="1"/>
          </p:cNvPicPr>
          <p:nvPr/>
        </p:nvPicPr>
        <p:blipFill>
          <a:blip r:embed="rId6"/>
          <a:stretch>
            <a:fillRect/>
          </a:stretch>
        </p:blipFill>
        <p:spPr>
          <a:xfrm>
            <a:off x="8484542" y="5585846"/>
            <a:ext cx="689018" cy="535614"/>
          </a:xfrm>
          <a:prstGeom prst="rect">
            <a:avLst/>
          </a:prstGeom>
        </p:spPr>
      </p:pic>
      <p:pic>
        <p:nvPicPr>
          <p:cNvPr id="2050" name="Picture 2" descr="查看源图像"/>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3560" y="5630139"/>
            <a:ext cx="477020" cy="4770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查看源图像"/>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0798" y="5595298"/>
            <a:ext cx="1117600" cy="51186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9"/>
          <a:stretch>
            <a:fillRect/>
          </a:stretch>
        </p:blipFill>
        <p:spPr>
          <a:xfrm>
            <a:off x="10950661" y="5630139"/>
            <a:ext cx="621690" cy="4770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流程图: 过程 16"/>
          <p:cNvSpPr/>
          <p:nvPr/>
        </p:nvSpPr>
        <p:spPr>
          <a:xfrm>
            <a:off x="8143803" y="1515142"/>
            <a:ext cx="4048197" cy="4478034"/>
          </a:xfrm>
          <a:prstGeom prst="flowChartProcess">
            <a:avLst/>
          </a:prstGeom>
          <a:solidFill>
            <a:srgbClr val="D6D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470470" y="1510403"/>
            <a:ext cx="4138790" cy="4593373"/>
          </a:xfrm>
          <a:prstGeom prst="rect">
            <a:avLst/>
          </a:prstGeom>
        </p:spPr>
        <p:txBody>
          <a:bodyPr wrap="square">
            <a:spAutoFit/>
          </a:bodyPr>
          <a:lstStyle/>
          <a:p>
            <a:pPr marL="342900" indent="-342900">
              <a:lnSpc>
                <a:spcPct val="110000"/>
              </a:lnSpc>
              <a:spcBef>
                <a:spcPts val="1000"/>
              </a:spcBef>
              <a:buFont typeface="Arial" panose="020B0604020202020204" pitchFamily="34" charset="0"/>
              <a:buChar char="•"/>
            </a:pPr>
            <a:r>
              <a:rPr lang="en-US" altLang="zh-CN" b="1" dirty="0">
                <a:solidFill>
                  <a:srgbClr val="1A5FA8"/>
                </a:solidFill>
                <a:latin typeface="微软雅黑" panose="020B0503020204020204" charset="-122"/>
                <a:ea typeface="微软雅黑" panose="020B0503020204020204" charset="-122"/>
                <a:cs typeface="微软雅黑" panose="020B0503020204020204" charset="-122"/>
                <a:sym typeface="+mn-ea"/>
              </a:rPr>
              <a:t>5</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en-US" altLang="zh-CN" b="1" dirty="0">
                <a:solidFill>
                  <a:srgbClr val="1A5FA8"/>
                </a:solidFill>
                <a:latin typeface="微软雅黑" panose="020B0503020204020204" charset="-122"/>
                <a:ea typeface="微软雅黑" panose="020B0503020204020204" charset="-122"/>
                <a:sym typeface="+mn-ea"/>
              </a:rPr>
              <a:t>R&amp;D</a:t>
            </a:r>
            <a:r>
              <a:rPr lang="zh-CN" altLang="en-US" b="1" dirty="0">
                <a:solidFill>
                  <a:srgbClr val="1A5FA8"/>
                </a:solidFill>
                <a:latin typeface="微软雅黑" panose="020B0503020204020204" charset="-122"/>
                <a:ea typeface="微软雅黑" panose="020B0503020204020204" charset="-122"/>
                <a:sym typeface="+mn-ea"/>
              </a:rPr>
              <a:t> </a:t>
            </a:r>
            <a:r>
              <a:rPr lang="en-US" altLang="zh-CN" b="1" dirty="0">
                <a:solidFill>
                  <a:srgbClr val="1A5FA8"/>
                </a:solidFill>
                <a:latin typeface="微软雅黑" panose="020B0503020204020204" charset="-122"/>
                <a:ea typeface="微软雅黑" panose="020B0503020204020204" charset="-122"/>
                <a:sym typeface="+mn-ea"/>
              </a:rPr>
              <a:t>labs </a:t>
            </a:r>
            <a:r>
              <a:rPr lang="en-US" altLang="zh-CN"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in </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Beijing, Tianjin, Wuxi, Rizhao and Qingdao, one is accredited with </a:t>
            </a:r>
            <a:r>
              <a:rPr lang="en-US" altLang="zh-CN" b="1" dirty="0">
                <a:solidFill>
                  <a:srgbClr val="1A5FA8"/>
                </a:solidFill>
                <a:latin typeface="微软雅黑" panose="020B0503020204020204" charset="-122"/>
                <a:ea typeface="微软雅黑" panose="020B0503020204020204" charset="-122"/>
                <a:sym typeface="+mn-ea"/>
              </a:rPr>
              <a:t>ISO17025</a:t>
            </a:r>
            <a:r>
              <a:rPr lang="en-US" altLang="zh-CN" b="1"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Some products are accredited with </a:t>
            </a:r>
            <a:r>
              <a:rPr lang="en-US" altLang="zh-CN" b="1" dirty="0">
                <a:solidFill>
                  <a:srgbClr val="1A5FA8"/>
                </a:solidFill>
                <a:latin typeface="微软雅黑" panose="020B0503020204020204" charset="-122"/>
                <a:ea typeface="微软雅黑" panose="020B0503020204020204" charset="-122"/>
                <a:sym typeface="+mn-ea"/>
              </a:rPr>
              <a:t>ISO17034 </a:t>
            </a:r>
            <a:r>
              <a:rPr lang="en-US" altLang="zh-CN" dirty="0">
                <a:solidFill>
                  <a:schemeClr val="tx1">
                    <a:lumMod val="65000"/>
                    <a:lumOff val="35000"/>
                  </a:schemeClr>
                </a:solidFill>
                <a:latin typeface="微软雅黑" panose="020B0503020204020204" charset="-122"/>
                <a:ea typeface="微软雅黑" panose="020B0503020204020204" charset="-122"/>
                <a:sym typeface="+mn-ea"/>
              </a:rPr>
              <a:t>(i.e. certified RMP).</a:t>
            </a:r>
            <a:endParaRPr lang="en-US" altLang="zh-CN" dirty="0">
              <a:solidFill>
                <a:schemeClr val="tx1">
                  <a:lumMod val="65000"/>
                  <a:lumOff val="35000"/>
                </a:schemeClr>
              </a:solidFill>
              <a:latin typeface="微软雅黑" panose="020B0503020204020204" charset="-122"/>
              <a:ea typeface="微软雅黑" panose="020B0503020204020204" charset="-122"/>
              <a:sym typeface="+mn-ea"/>
            </a:endParaRPr>
          </a:p>
          <a:p>
            <a:pPr marL="342900" indent="-342900">
              <a:lnSpc>
                <a:spcPct val="110000"/>
              </a:lnSpc>
              <a:spcBef>
                <a:spcPts val="1000"/>
              </a:spcBef>
              <a:buFont typeface="Arial" panose="020B0604020202020204" pitchFamily="34" charset="0"/>
              <a:buChar char="•"/>
            </a:pPr>
            <a:r>
              <a:rPr lang="en-US" altLang="zh-CN" b="1" dirty="0">
                <a:solidFill>
                  <a:srgbClr val="1A5FA8"/>
                </a:solidFill>
                <a:latin typeface="微软雅黑" panose="020B0503020204020204" charset="-122"/>
                <a:ea typeface="微软雅黑" panose="020B0503020204020204" charset="-122"/>
                <a:cs typeface="微软雅黑" panose="020B0503020204020204" charset="-122"/>
                <a:sym typeface="+mn-ea"/>
              </a:rPr>
              <a:t>200+</a:t>
            </a:r>
            <a:r>
              <a:rPr lang="zh-CN" altLang="en-US"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Research</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staffs until 2022H1 </a:t>
            </a:r>
            <a:r>
              <a:rPr 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with</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comprehensive</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background</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of</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b="1"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biology</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b="1"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chemistry</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b="1"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instruments</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and</a:t>
            </a:r>
            <a:r>
              <a:rPr lang="zh-CN" altLang="en-US"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 </a:t>
            </a:r>
            <a:r>
              <a:rPr lang="en-US" altLang="zh-CN" b="1" dirty="0">
                <a:solidFill>
                  <a:schemeClr val="tx1">
                    <a:lumMod val="65000"/>
                    <a:lumOff val="35000"/>
                  </a:schemeClr>
                </a:solidFill>
                <a:latin typeface="微软雅黑" panose="020B0503020204020204" charset="-122"/>
                <a:ea typeface="微软雅黑" panose="020B0503020204020204" charset="-122"/>
                <a:cs typeface="Segoe UI Light" panose="020B0502040204020203" pitchFamily="34" charset="0"/>
                <a:sym typeface="+mn-ea"/>
              </a:rPr>
              <a:t>software.</a:t>
            </a:r>
            <a:endParaRPr lang="en-US" dirty="0">
              <a:solidFill>
                <a:schemeClr val="tx1">
                  <a:lumMod val="65000"/>
                  <a:lumOff val="35000"/>
                </a:schemeClr>
              </a:solidFill>
              <a:latin typeface="微软雅黑" panose="020B0503020204020204" charset="-122"/>
              <a:ea typeface="微软雅黑" panose="020B0503020204020204" charset="-122"/>
              <a:sym typeface="+mn-ea"/>
            </a:endParaRPr>
          </a:p>
          <a:p>
            <a:pPr marL="285750" indent="-285750">
              <a:lnSpc>
                <a:spcPct val="110000"/>
              </a:lnSpc>
              <a:spcBef>
                <a:spcPts val="1000"/>
              </a:spcBef>
              <a:spcAft>
                <a:spcPts val="500"/>
              </a:spcAft>
              <a:buFont typeface="Arial" panose="020B0604020202020204" pitchFamily="34" charset="0"/>
              <a:buChar char="•"/>
            </a:pPr>
            <a:r>
              <a:rPr lang="en-US" dirty="0">
                <a:solidFill>
                  <a:schemeClr val="tx1">
                    <a:lumMod val="65000"/>
                    <a:lumOff val="35000"/>
                  </a:schemeClr>
                </a:solidFill>
                <a:latin typeface="微软雅黑" panose="020B0503020204020204" charset="-122"/>
                <a:ea typeface="微软雅黑" panose="020B0503020204020204" charset="-122"/>
                <a:sym typeface="+mn-ea"/>
              </a:rPr>
              <a:t>Manufactured in compliance with </a:t>
            </a:r>
            <a:r>
              <a:rPr lang="en-US" b="1" dirty="0">
                <a:solidFill>
                  <a:srgbClr val="1A5FA8"/>
                </a:solidFill>
                <a:latin typeface="微软雅黑" panose="020B0503020204020204" charset="-122"/>
                <a:ea typeface="微软雅黑" panose="020B0503020204020204" charset="-122"/>
                <a:sym typeface="+mn-ea"/>
              </a:rPr>
              <a:t>ISO9001</a:t>
            </a:r>
            <a:r>
              <a:rPr lang="en-US" dirty="0">
                <a:solidFill>
                  <a:schemeClr val="tx1">
                    <a:lumMod val="65000"/>
                    <a:lumOff val="35000"/>
                  </a:schemeClr>
                </a:solidFill>
                <a:latin typeface="微软雅黑" panose="020B0503020204020204" charset="-122"/>
                <a:ea typeface="微软雅黑" panose="020B0503020204020204" charset="-122"/>
                <a:sym typeface="+mn-ea"/>
              </a:rPr>
              <a:t> certified quality management system.</a:t>
            </a:r>
            <a:endParaRPr lang="en-US" dirty="0">
              <a:solidFill>
                <a:schemeClr val="tx1">
                  <a:lumMod val="65000"/>
                  <a:lumOff val="35000"/>
                </a:schemeClr>
              </a:solidFill>
              <a:latin typeface="微软雅黑" panose="020B0503020204020204" charset="-122"/>
              <a:ea typeface="微软雅黑" panose="020B0503020204020204" charset="-122"/>
            </a:endParaRPr>
          </a:p>
        </p:txBody>
      </p:sp>
      <p:sp>
        <p:nvSpPr>
          <p:cNvPr id="8" name="文本框 7"/>
          <p:cNvSpPr txBox="1"/>
          <p:nvPr/>
        </p:nvSpPr>
        <p:spPr>
          <a:xfrm>
            <a:off x="9395787" y="1931221"/>
            <a:ext cx="2910054" cy="1077218"/>
          </a:xfrm>
          <a:prstGeom prst="rect">
            <a:avLst/>
          </a:prstGeom>
          <a:noFill/>
        </p:spPr>
        <p:txBody>
          <a:bodyPr wrap="square" rtlCol="0">
            <a:spAutoFit/>
          </a:bodyPr>
          <a:lstStyle/>
          <a:p>
            <a:r>
              <a:rPr lang="en-US" altLang="zh-CN" sz="1600" dirty="0">
                <a:latin typeface="微软雅黑" panose="020B0503020204020204" charset="-122"/>
                <a:ea typeface="微软雅黑" panose="020B0503020204020204" charset="-122"/>
                <a:cs typeface="微软雅黑" panose="020B0503020204020204" charset="-122"/>
                <a:sym typeface="+mn-ea"/>
              </a:rPr>
              <a:t>Meizheng participated</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in</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the</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revision</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of</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OTA ISO</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15141:2018</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international</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standard</a:t>
            </a:r>
            <a:endParaRPr lang="en-US" altLang="zh-CN" sz="1600" dirty="0">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8370712" y="1931221"/>
            <a:ext cx="1057910" cy="553085"/>
          </a:xfrm>
          <a:prstGeom prst="rect">
            <a:avLst/>
          </a:prstGeom>
          <a:noFill/>
        </p:spPr>
        <p:txBody>
          <a:bodyPr wrap="square" rtlCol="0">
            <a:spAutoFit/>
          </a:bodyPr>
          <a:lstStyle/>
          <a:p>
            <a:pPr algn="r"/>
            <a:r>
              <a:rPr lang="en-US" altLang="zh-CN" sz="3000" b="1" dirty="0">
                <a:solidFill>
                  <a:srgbClr val="1A5FA8"/>
                </a:solidFill>
                <a:latin typeface="微软雅黑" panose="020B0503020204020204" charset="-122"/>
                <a:ea typeface="微软雅黑" panose="020B0503020204020204" charset="-122"/>
              </a:rPr>
              <a:t>ISO</a:t>
            </a:r>
            <a:endParaRPr lang="en-US" altLang="zh-CN" sz="3000" b="1" dirty="0">
              <a:solidFill>
                <a:srgbClr val="1A5FA8"/>
              </a:solidFill>
              <a:latin typeface="微软雅黑" panose="020B0503020204020204" charset="-122"/>
              <a:ea typeface="微软雅黑" panose="020B0503020204020204" charset="-122"/>
            </a:endParaRPr>
          </a:p>
        </p:txBody>
      </p:sp>
      <p:sp>
        <p:nvSpPr>
          <p:cNvPr id="33" name="文本框 32"/>
          <p:cNvSpPr txBox="1"/>
          <p:nvPr/>
        </p:nvSpPr>
        <p:spPr>
          <a:xfrm>
            <a:off x="9369018" y="3241384"/>
            <a:ext cx="2822981" cy="584775"/>
          </a:xfrm>
          <a:prstGeom prst="rect">
            <a:avLst/>
          </a:prstGeom>
          <a:noFill/>
        </p:spPr>
        <p:txBody>
          <a:bodyPr wrap="square" rtlCol="0">
            <a:spAutoFit/>
          </a:bodyPr>
          <a:lstStyle/>
          <a:p>
            <a:r>
              <a:rPr lang="en-US" altLang="zh-CN" sz="1600" dirty="0">
                <a:latin typeface="微软雅黑" panose="020B0503020204020204" charset="-122"/>
                <a:ea typeface="微软雅黑" panose="020B0503020204020204" charset="-122"/>
                <a:cs typeface="微软雅黑" panose="020B0503020204020204" charset="-122"/>
                <a:sym typeface="+mn-ea"/>
              </a:rPr>
              <a:t>Patents</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and</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software</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certificates</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35" name="文本框 34"/>
          <p:cNvSpPr txBox="1"/>
          <p:nvPr/>
        </p:nvSpPr>
        <p:spPr>
          <a:xfrm>
            <a:off x="8721956" y="3241384"/>
            <a:ext cx="708025" cy="553085"/>
          </a:xfrm>
          <a:prstGeom prst="rect">
            <a:avLst/>
          </a:prstGeom>
          <a:noFill/>
        </p:spPr>
        <p:txBody>
          <a:bodyPr wrap="square" rtlCol="0">
            <a:spAutoFit/>
          </a:bodyPr>
          <a:lstStyle/>
          <a:p>
            <a:pPr algn="r"/>
            <a:r>
              <a:rPr lang="en-US" altLang="zh-CN" sz="3000" b="1" dirty="0">
                <a:solidFill>
                  <a:srgbClr val="1A5FA8"/>
                </a:solidFill>
                <a:latin typeface="微软雅黑" panose="020B0503020204020204" charset="-122"/>
                <a:ea typeface="微软雅黑" panose="020B0503020204020204" charset="-122"/>
              </a:rPr>
              <a:t>80</a:t>
            </a:r>
            <a:endParaRPr lang="en-US" altLang="zh-CN" sz="3000" b="1" dirty="0">
              <a:solidFill>
                <a:srgbClr val="1A5FA8"/>
              </a:solidFill>
              <a:latin typeface="微软雅黑" panose="020B0503020204020204" charset="-122"/>
              <a:ea typeface="微软雅黑" panose="020B0503020204020204" charset="-122"/>
            </a:endParaRPr>
          </a:p>
        </p:txBody>
      </p:sp>
      <p:sp>
        <p:nvSpPr>
          <p:cNvPr id="36" name="文本框 35"/>
          <p:cNvSpPr txBox="1"/>
          <p:nvPr/>
        </p:nvSpPr>
        <p:spPr>
          <a:xfrm>
            <a:off x="9395787" y="4059104"/>
            <a:ext cx="1900116" cy="584775"/>
          </a:xfrm>
          <a:prstGeom prst="rect">
            <a:avLst/>
          </a:prstGeom>
          <a:noFill/>
        </p:spPr>
        <p:txBody>
          <a:bodyPr wrap="square" rtlCol="0">
            <a:spAutoFit/>
          </a:bodyPr>
          <a:lstStyle/>
          <a:p>
            <a:r>
              <a:rPr lang="en-US" altLang="zh-CN" sz="1600" dirty="0">
                <a:latin typeface="微软雅黑" panose="020B0503020204020204" charset="-122"/>
                <a:ea typeface="微软雅黑" panose="020B0503020204020204" charset="-122"/>
                <a:cs typeface="微软雅黑" panose="020B0503020204020204" charset="-122"/>
                <a:sym typeface="+mn-ea"/>
              </a:rPr>
              <a:t>Core</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technologies</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40" name="文本框 39"/>
          <p:cNvSpPr txBox="1"/>
          <p:nvPr/>
        </p:nvSpPr>
        <p:spPr>
          <a:xfrm>
            <a:off x="8933941" y="4059104"/>
            <a:ext cx="464185" cy="553085"/>
          </a:xfrm>
          <a:prstGeom prst="rect">
            <a:avLst/>
          </a:prstGeom>
          <a:noFill/>
        </p:spPr>
        <p:txBody>
          <a:bodyPr wrap="square" rtlCol="0">
            <a:spAutoFit/>
          </a:bodyPr>
          <a:lstStyle/>
          <a:p>
            <a:pPr algn="r"/>
            <a:r>
              <a:rPr lang="en-US" altLang="zh-CN" sz="3000" b="1" dirty="0">
                <a:solidFill>
                  <a:srgbClr val="1A5FA8"/>
                </a:solidFill>
                <a:latin typeface="微软雅黑" panose="020B0503020204020204" charset="-122"/>
                <a:ea typeface="微软雅黑" panose="020B0503020204020204" charset="-122"/>
              </a:rPr>
              <a:t>8</a:t>
            </a:r>
            <a:endParaRPr lang="en-US" altLang="zh-CN" sz="3000" b="1" dirty="0">
              <a:solidFill>
                <a:srgbClr val="1A5FA8"/>
              </a:solidFill>
              <a:latin typeface="微软雅黑" panose="020B0503020204020204" charset="-122"/>
              <a:ea typeface="微软雅黑" panose="020B0503020204020204" charset="-122"/>
            </a:endParaRPr>
          </a:p>
        </p:txBody>
      </p:sp>
      <p:sp>
        <p:nvSpPr>
          <p:cNvPr id="43" name="文本框 42"/>
          <p:cNvSpPr txBox="1"/>
          <p:nvPr/>
        </p:nvSpPr>
        <p:spPr>
          <a:xfrm>
            <a:off x="9395787" y="4876825"/>
            <a:ext cx="2414295" cy="584775"/>
          </a:xfrm>
          <a:prstGeom prst="rect">
            <a:avLst/>
          </a:prstGeom>
          <a:noFill/>
        </p:spPr>
        <p:txBody>
          <a:bodyPr wrap="square" rtlCol="0">
            <a:spAutoFit/>
          </a:bodyPr>
          <a:lstStyle/>
          <a:p>
            <a:r>
              <a:rPr lang="en-US" altLang="zh-CN" sz="1600" dirty="0">
                <a:latin typeface="微软雅黑" panose="020B0503020204020204" charset="-122"/>
                <a:ea typeface="微软雅黑" panose="020B0503020204020204" charset="-122"/>
                <a:cs typeface="微软雅黑" panose="020B0503020204020204" charset="-122"/>
                <a:sym typeface="+mn-ea"/>
              </a:rPr>
              <a:t>Scientific</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research</a:t>
            </a:r>
            <a:r>
              <a:rPr lang="zh-CN" altLang="en-US" sz="1600" dirty="0">
                <a:latin typeface="微软雅黑" panose="020B0503020204020204" charset="-122"/>
                <a:ea typeface="微软雅黑" panose="020B0503020204020204" charset="-122"/>
                <a:cs typeface="微软雅黑" panose="020B0503020204020204" charset="-122"/>
                <a:sym typeface="+mn-ea"/>
              </a:rPr>
              <a:t> </a:t>
            </a:r>
            <a:r>
              <a:rPr lang="en-US" altLang="zh-CN" sz="1600" dirty="0">
                <a:latin typeface="微软雅黑" panose="020B0503020204020204" charset="-122"/>
                <a:ea typeface="微软雅黑" panose="020B0503020204020204" charset="-122"/>
                <a:cs typeface="微软雅黑" panose="020B0503020204020204" charset="-122"/>
                <a:sym typeface="+mn-ea"/>
              </a:rPr>
              <a:t>projects</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47" name="文本框 46"/>
          <p:cNvSpPr txBox="1"/>
          <p:nvPr/>
        </p:nvSpPr>
        <p:spPr>
          <a:xfrm>
            <a:off x="8720687" y="4876825"/>
            <a:ext cx="710565" cy="553085"/>
          </a:xfrm>
          <a:prstGeom prst="rect">
            <a:avLst/>
          </a:prstGeom>
          <a:noFill/>
        </p:spPr>
        <p:txBody>
          <a:bodyPr wrap="square" rtlCol="0">
            <a:spAutoFit/>
          </a:bodyPr>
          <a:lstStyle/>
          <a:p>
            <a:pPr algn="r"/>
            <a:r>
              <a:rPr lang="en-US" altLang="zh-CN" sz="3000" b="1" dirty="0">
                <a:solidFill>
                  <a:srgbClr val="1A5FA8"/>
                </a:solidFill>
                <a:latin typeface="微软雅黑" panose="020B0503020204020204" charset="-122"/>
                <a:ea typeface="微软雅黑" panose="020B0503020204020204" charset="-122"/>
              </a:rPr>
              <a:t>20</a:t>
            </a:r>
            <a:endParaRPr lang="en-US" altLang="zh-CN" sz="3000" b="1" dirty="0">
              <a:solidFill>
                <a:srgbClr val="1A5FA8"/>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1"/>
          <a:stretch>
            <a:fillRect/>
          </a:stretch>
        </p:blipFill>
        <p:spPr>
          <a:xfrm>
            <a:off x="4723101" y="1208129"/>
            <a:ext cx="1873157" cy="2673868"/>
          </a:xfrm>
          <a:prstGeom prst="rect">
            <a:avLst/>
          </a:prstGeom>
        </p:spPr>
      </p:pic>
      <p:sp>
        <p:nvSpPr>
          <p:cNvPr id="27" name="Rectangle: Rounded Corners 77"/>
          <p:cNvSpPr/>
          <p:nvPr>
            <p:custDataLst>
              <p:tags r:id="rId2"/>
            </p:custDataLst>
          </p:nvPr>
        </p:nvSpPr>
        <p:spPr>
          <a:xfrm>
            <a:off x="-481540" y="362022"/>
            <a:ext cx="9647574" cy="605790"/>
          </a:xfrm>
          <a:prstGeom prst="roundRect">
            <a:avLst>
              <a:gd name="adj" fmla="val 50000"/>
            </a:avLst>
          </a:prstGeom>
          <a:solidFill>
            <a:srgbClr val="1A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Scientific</a:t>
            </a:r>
            <a:r>
              <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 </a:t>
            </a:r>
            <a:r>
              <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mn-ea"/>
              </a:rPr>
              <a:t>Research and Quality Management Input</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pic>
        <p:nvPicPr>
          <p:cNvPr id="16" name="图片 15"/>
          <p:cNvPicPr>
            <a:picLocks noChangeAspect="1"/>
          </p:cNvPicPr>
          <p:nvPr/>
        </p:nvPicPr>
        <p:blipFill>
          <a:blip r:embed="rId3"/>
          <a:stretch>
            <a:fillRect/>
          </a:stretch>
        </p:blipFill>
        <p:spPr>
          <a:xfrm>
            <a:off x="5982574" y="2021657"/>
            <a:ext cx="1898503" cy="2686419"/>
          </a:xfrm>
          <a:prstGeom prst="rect">
            <a:avLst/>
          </a:prstGeom>
        </p:spPr>
      </p:pic>
      <p:pic>
        <p:nvPicPr>
          <p:cNvPr id="3" name="图片 2"/>
          <p:cNvPicPr>
            <a:picLocks noChangeAspect="1"/>
          </p:cNvPicPr>
          <p:nvPr/>
        </p:nvPicPr>
        <p:blipFill>
          <a:blip r:embed="rId4"/>
          <a:stretch>
            <a:fillRect/>
          </a:stretch>
        </p:blipFill>
        <p:spPr>
          <a:xfrm>
            <a:off x="4708447" y="3057758"/>
            <a:ext cx="1873157" cy="2592113"/>
          </a:xfrm>
          <a:prstGeom prst="rect">
            <a:avLst/>
          </a:prstGeom>
          <a:ln>
            <a:solidFill>
              <a:schemeClr val="tx1"/>
            </a:solidFill>
          </a:ln>
        </p:spPr>
      </p:pic>
      <p:pic>
        <p:nvPicPr>
          <p:cNvPr id="5" name="图片 4"/>
          <p:cNvPicPr>
            <a:picLocks noChangeAspect="1"/>
          </p:cNvPicPr>
          <p:nvPr/>
        </p:nvPicPr>
        <p:blipFill>
          <a:blip r:embed="rId5"/>
          <a:stretch>
            <a:fillRect/>
          </a:stretch>
        </p:blipFill>
        <p:spPr>
          <a:xfrm>
            <a:off x="5781584" y="3835764"/>
            <a:ext cx="1926048" cy="2686419"/>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tags/tag1.xml><?xml version="1.0" encoding="utf-8"?>
<p:tagLst xmlns:p="http://schemas.openxmlformats.org/presentationml/2006/main">
  <p:tag name="KSO_WM_FULL_TEXT_BEAUTIFY_COPY_ID" val="8"/>
</p:tagLst>
</file>

<file path=ppt/tags/tag10.xml><?xml version="1.0" encoding="utf-8"?>
<p:tagLst xmlns:p="http://schemas.openxmlformats.org/presentationml/2006/main">
  <p:tag name="KSO_WM_FULL_TEXT_BEAUTIFY_COPY_ID" val="8"/>
</p:tagLst>
</file>

<file path=ppt/tags/tag100.xml><?xml version="1.0" encoding="utf-8"?>
<p:tagLst xmlns:p="http://schemas.openxmlformats.org/presentationml/2006/main">
  <p:tag name="KSO_WM_FULL_TEXT_BEAUTIFY_COPY_ID" val="38"/>
</p:tagLst>
</file>

<file path=ppt/tags/tag101.xml><?xml version="1.0" encoding="utf-8"?>
<p:tagLst xmlns:p="http://schemas.openxmlformats.org/presentationml/2006/main">
  <p:tag name="KSO_WM_FULL_TEXT_BEAUTIFY_COPY_ID" val="39"/>
</p:tagLst>
</file>

<file path=ppt/tags/tag102.xml><?xml version="1.0" encoding="utf-8"?>
<p:tagLst xmlns:p="http://schemas.openxmlformats.org/presentationml/2006/main">
  <p:tag name="KSO_WM_FULL_TEXT_BEAUTIFY_COPY_ID" val="40"/>
</p:tagLst>
</file>

<file path=ppt/tags/tag103.xml><?xml version="1.0" encoding="utf-8"?>
<p:tagLst xmlns:p="http://schemas.openxmlformats.org/presentationml/2006/main">
  <p:tag name="KSO_WM_FULL_TEXT_BEAUTIFY_COPY_ID" val="41"/>
</p:tagLst>
</file>

<file path=ppt/tags/tag104.xml><?xml version="1.0" encoding="utf-8"?>
<p:tagLst xmlns:p="http://schemas.openxmlformats.org/presentationml/2006/main">
  <p:tag name="KSO_WM_FULL_TEXT_BEAUTIFY_COPY_ID" val="42"/>
</p:tagLst>
</file>

<file path=ppt/tags/tag105.xml><?xml version="1.0" encoding="utf-8"?>
<p:tagLst xmlns:p="http://schemas.openxmlformats.org/presentationml/2006/main">
  <p:tag name="KSO_WM_FULL_TEXT_BEAUTIFY_COPY_ID" val="43"/>
</p:tagLst>
</file>

<file path=ppt/tags/tag106.xml><?xml version="1.0" encoding="utf-8"?>
<p:tagLst xmlns:p="http://schemas.openxmlformats.org/presentationml/2006/main">
  <p:tag name="KSO_WM_FULL_TEXT_BEAUTIFY_COPY_ID" val="44"/>
</p:tagLst>
</file>

<file path=ppt/tags/tag107.xml><?xml version="1.0" encoding="utf-8"?>
<p:tagLst xmlns:p="http://schemas.openxmlformats.org/presentationml/2006/main">
  <p:tag name="KSO_WM_FULL_TEXT_BEAUTIFY_COPY_ID" val="45"/>
</p:tagLst>
</file>

<file path=ppt/tags/tag108.xml><?xml version="1.0" encoding="utf-8"?>
<p:tagLst xmlns:p="http://schemas.openxmlformats.org/presentationml/2006/main">
  <p:tag name="KSO_WM_FULL_TEXT_BEAUTIFY_COPY_ID" val="46"/>
</p:tagLst>
</file>

<file path=ppt/tags/tag109.xml><?xml version="1.0" encoding="utf-8"?>
<p:tagLst xmlns:p="http://schemas.openxmlformats.org/presentationml/2006/main">
  <p:tag name="KSO_WM_FULL_TEXT_BEAUTIFY_COPY_ID" val="47"/>
</p:tagLst>
</file>

<file path=ppt/tags/tag11.xml><?xml version="1.0" encoding="utf-8"?>
<p:tagLst xmlns:p="http://schemas.openxmlformats.org/presentationml/2006/main">
  <p:tag name="KSO_WM_FULL_TEXT_BEAUTIFY_COPY_ID" val="9"/>
</p:tagLst>
</file>

<file path=ppt/tags/tag110.xml><?xml version="1.0" encoding="utf-8"?>
<p:tagLst xmlns:p="http://schemas.openxmlformats.org/presentationml/2006/main">
  <p:tag name="KSO_WM_FULL_TEXT_BEAUTIFY_COPY_ID" val="48"/>
</p:tagLst>
</file>

<file path=ppt/tags/tag111.xml><?xml version="1.0" encoding="utf-8"?>
<p:tagLst xmlns:p="http://schemas.openxmlformats.org/presentationml/2006/main">
  <p:tag name="KSO_WM_FULL_TEXT_BEAUTIFY_COPY_ID" val="49"/>
</p:tagLst>
</file>

<file path=ppt/tags/tag112.xml><?xml version="1.0" encoding="utf-8"?>
<p:tagLst xmlns:p="http://schemas.openxmlformats.org/presentationml/2006/main">
  <p:tag name="KSO_WM_FULL_TEXT_BEAUTIFY_COPY_ID" val="50"/>
</p:tagLst>
</file>

<file path=ppt/tags/tag113.xml><?xml version="1.0" encoding="utf-8"?>
<p:tagLst xmlns:p="http://schemas.openxmlformats.org/presentationml/2006/main">
  <p:tag name="KSO_WM_FULL_TEXT_BEAUTIFY_COPY_ID" val="51"/>
</p:tagLst>
</file>

<file path=ppt/tags/tag114.xml><?xml version="1.0" encoding="utf-8"?>
<p:tagLst xmlns:p="http://schemas.openxmlformats.org/presentationml/2006/main">
  <p:tag name="KSO_WM_FULL_TEXT_BEAUTIFY_COPY_ID" val="53"/>
</p:tagLst>
</file>

<file path=ppt/tags/tag115.xml><?xml version="1.0" encoding="utf-8"?>
<p:tagLst xmlns:p="http://schemas.openxmlformats.org/presentationml/2006/main">
  <p:tag name="KSO_WM_FULL_TEXT_BEAUTIFY_COPY_ID" val="54"/>
</p:tagLst>
</file>

<file path=ppt/tags/tag116.xml><?xml version="1.0" encoding="utf-8"?>
<p:tagLst xmlns:p="http://schemas.openxmlformats.org/presentationml/2006/main">
  <p:tag name="KSO_WM_FULL_TEXT_BEAUTIFY_COPY_ID" val="56"/>
</p:tagLst>
</file>

<file path=ppt/tags/tag117.xml><?xml version="1.0" encoding="utf-8"?>
<p:tagLst xmlns:p="http://schemas.openxmlformats.org/presentationml/2006/main">
  <p:tag name="KSO_WM_FULL_TEXT_BEAUTIFY_COPY_ID" val="57"/>
</p:tagLst>
</file>

<file path=ppt/tags/tag118.xml><?xml version="1.0" encoding="utf-8"?>
<p:tagLst xmlns:p="http://schemas.openxmlformats.org/presentationml/2006/main">
  <p:tag name="KSO_WM_FULL_TEXT_BEAUTIFY_COPY_ID" val="58"/>
</p:tagLst>
</file>

<file path=ppt/tags/tag119.xml><?xml version="1.0" encoding="utf-8"?>
<p:tagLst xmlns:p="http://schemas.openxmlformats.org/presentationml/2006/main">
  <p:tag name="KSO_WM_FULL_TEXT_BEAUTIFY_COPY_ID" val="59"/>
</p:tagLst>
</file>

<file path=ppt/tags/tag12.xml><?xml version="1.0" encoding="utf-8"?>
<p:tagLst xmlns:p="http://schemas.openxmlformats.org/presentationml/2006/main">
  <p:tag name="KSO_WM_FULL_TEXT_BEAUTIFY_COPY_ID" val="11"/>
</p:tagLst>
</file>

<file path=ppt/tags/tag120.xml><?xml version="1.0" encoding="utf-8"?>
<p:tagLst xmlns:p="http://schemas.openxmlformats.org/presentationml/2006/main">
  <p:tag name="KSO_WM_FULL_TEXT_BEAUTIFY_COPY_ID" val="61"/>
</p:tagLst>
</file>

<file path=ppt/tags/tag121.xml><?xml version="1.0" encoding="utf-8"?>
<p:tagLst xmlns:p="http://schemas.openxmlformats.org/presentationml/2006/main">
  <p:tag name="KSO_WM_FULL_TEXT_BEAUTIFY_COPY_ID" val="62"/>
</p:tagLst>
</file>

<file path=ppt/tags/tag122.xml><?xml version="1.0" encoding="utf-8"?>
<p:tagLst xmlns:p="http://schemas.openxmlformats.org/presentationml/2006/main">
  <p:tag name="KSO_WM_FULL_TEXT_BEAUTIFY_COPY_ID" val="63"/>
</p:tagLst>
</file>

<file path=ppt/tags/tag123.xml><?xml version="1.0" encoding="utf-8"?>
<p:tagLst xmlns:p="http://schemas.openxmlformats.org/presentationml/2006/main">
  <p:tag name="KSO_WM_FULL_TEXT_BEAUTIFY_COPY_ID" val="64"/>
</p:tagLst>
</file>

<file path=ppt/tags/tag124.xml><?xml version="1.0" encoding="utf-8"?>
<p:tagLst xmlns:p="http://schemas.openxmlformats.org/presentationml/2006/main">
  <p:tag name="KSO_WM_FULL_TEXT_BEAUTIFY_COPY_ID" val="69"/>
</p:tagLst>
</file>

<file path=ppt/tags/tag125.xml><?xml version="1.0" encoding="utf-8"?>
<p:tagLst xmlns:p="http://schemas.openxmlformats.org/presentationml/2006/main">
  <p:tag name="KSO_WM_FULL_TEXT_BEAUTIFY_COPY_ID" val="70"/>
</p:tagLst>
</file>

<file path=ppt/tags/tag126.xml><?xml version="1.0" encoding="utf-8"?>
<p:tagLst xmlns:p="http://schemas.openxmlformats.org/presentationml/2006/main">
  <p:tag name="KSO_WM_FULL_TEXT_BEAUTIFY_COPY_ID" val="73"/>
</p:tagLst>
</file>

<file path=ppt/tags/tag127.xml><?xml version="1.0" encoding="utf-8"?>
<p:tagLst xmlns:p="http://schemas.openxmlformats.org/presentationml/2006/main">
  <p:tag name="KSO_WM_FULL_TEXT_BEAUTIFY_COPY_ID" val="77"/>
</p:tagLst>
</file>

<file path=ppt/tags/tag128.xml><?xml version="1.0" encoding="utf-8"?>
<p:tagLst xmlns:p="http://schemas.openxmlformats.org/presentationml/2006/main">
  <p:tag name="KSO_WM_FULL_TEXT_BEAUTIFY_COPY_ID" val="81"/>
</p:tagLst>
</file>

<file path=ppt/tags/tag129.xml><?xml version="1.0" encoding="utf-8"?>
<p:tagLst xmlns:p="http://schemas.openxmlformats.org/presentationml/2006/main">
  <p:tag name="KSO_WM_FULL_TEXT_BEAUTIFY_COPY_ID" val="83"/>
</p:tagLst>
</file>

<file path=ppt/tags/tag13.xml><?xml version="1.0" encoding="utf-8"?>
<p:tagLst xmlns:p="http://schemas.openxmlformats.org/presentationml/2006/main">
  <p:tag name="KSO_WM_FULL_TEXT_BEAUTIFY_COPY_ID" val="79"/>
</p:tagLst>
</file>

<file path=ppt/tags/tag130.xml><?xml version="1.0" encoding="utf-8"?>
<p:tagLst xmlns:p="http://schemas.openxmlformats.org/presentationml/2006/main">
  <p:tag name="KSO_WM_FULL_TEXT_BEAUTIFY_COPY_ID" val="84"/>
</p:tagLst>
</file>

<file path=ppt/tags/tag131.xml><?xml version="1.0" encoding="utf-8"?>
<p:tagLst xmlns:p="http://schemas.openxmlformats.org/presentationml/2006/main">
  <p:tag name="KSO_WM_FULL_TEXT_BEAUTIFY_COPY_ID" val="85"/>
</p:tagLst>
</file>

<file path=ppt/tags/tag132.xml><?xml version="1.0" encoding="utf-8"?>
<p:tagLst xmlns:p="http://schemas.openxmlformats.org/presentationml/2006/main">
  <p:tag name="KSO_WM_FULL_TEXT_BEAUTIFY_COPY_ID" val="53"/>
</p:tagLst>
</file>

<file path=ppt/tags/tag133.xml><?xml version="1.0" encoding="utf-8"?>
<p:tagLst xmlns:p="http://schemas.openxmlformats.org/presentationml/2006/main">
  <p:tag name="KSO_WM_FULL_TEXT_BEAUTIFY_COPY_ID" val="54"/>
</p:tagLst>
</file>

<file path=ppt/tags/tag134.xml><?xml version="1.0" encoding="utf-8"?>
<p:tagLst xmlns:p="http://schemas.openxmlformats.org/presentationml/2006/main">
  <p:tag name="KSO_WM_FULL_TEXT_BEAUTIFY_COPY_ID" val="53"/>
</p:tagLst>
</file>

<file path=ppt/tags/tag135.xml><?xml version="1.0" encoding="utf-8"?>
<p:tagLst xmlns:p="http://schemas.openxmlformats.org/presentationml/2006/main">
  <p:tag name="KSO_WM_FULL_TEXT_BEAUTIFY_COPY_ID" val="54"/>
</p:tagLst>
</file>

<file path=ppt/tags/tag136.xml><?xml version="1.0" encoding="utf-8"?>
<p:tagLst xmlns:p="http://schemas.openxmlformats.org/presentationml/2006/main">
  <p:tag name="KSO_WM_FULL_TEXT_BEAUTIFY_COPY_ID" val="7"/>
</p:tagLst>
</file>

<file path=ppt/tags/tag137.xml><?xml version="1.0" encoding="utf-8"?>
<p:tagLst xmlns:p="http://schemas.openxmlformats.org/presentationml/2006/main">
  <p:tag name="KSO_WM_FULL_TEXT_BEAUTIFY_COPY_ID" val="8"/>
</p:tagLst>
</file>

<file path=ppt/tags/tag138.xml><?xml version="1.0" encoding="utf-8"?>
<p:tagLst xmlns:p="http://schemas.openxmlformats.org/presentationml/2006/main">
  <p:tag name="KSO_WM_FULL_TEXT_BEAUTIFY_COPY_ID" val="65"/>
</p:tagLst>
</file>

<file path=ppt/tags/tag139.xml><?xml version="1.0" encoding="utf-8"?>
<p:tagLst xmlns:p="http://schemas.openxmlformats.org/presentationml/2006/main">
  <p:tag name="KSO_WM_FULL_TEXT_BEAUTIFY_COPY_ID" val="66"/>
</p:tagLst>
</file>

<file path=ppt/tags/tag14.xml><?xml version="1.0" encoding="utf-8"?>
<p:tagLst xmlns:p="http://schemas.openxmlformats.org/presentationml/2006/main">
  <p:tag name="KSO_WM_FULL_TEXT_BEAUTIFY_COPY_ID" val="80"/>
</p:tagLst>
</file>

<file path=ppt/tags/tag140.xml><?xml version="1.0" encoding="utf-8"?>
<p:tagLst xmlns:p="http://schemas.openxmlformats.org/presentationml/2006/main">
  <p:tag name="KSO_WM_FULL_TEXT_BEAUTIFY_COPY_ID" val="67"/>
</p:tagLst>
</file>

<file path=ppt/tags/tag141.xml><?xml version="1.0" encoding="utf-8"?>
<p:tagLst xmlns:p="http://schemas.openxmlformats.org/presentationml/2006/main">
  <p:tag name="KSO_WM_FULL_TEXT_BEAUTIFY_COPY_ID" val="5"/>
</p:tagLst>
</file>

<file path=ppt/tags/tag142.xml><?xml version="1.0" encoding="utf-8"?>
<p:tagLst xmlns:p="http://schemas.openxmlformats.org/presentationml/2006/main">
  <p:tag name="KSO_WM_FULL_TEXT_BEAUTIFY_COPY_ID" val="78"/>
</p:tagLst>
</file>

<file path=ppt/tags/tag143.xml><?xml version="1.0" encoding="utf-8"?>
<p:tagLst xmlns:p="http://schemas.openxmlformats.org/presentationml/2006/main">
  <p:tag name="KSO_WM_FULL_TEXT_BEAUTIFY_COPY_ID" val="78"/>
</p:tagLst>
</file>

<file path=ppt/tags/tag144.xml><?xml version="1.0" encoding="utf-8"?>
<p:tagLst xmlns:p="http://schemas.openxmlformats.org/presentationml/2006/main">
  <p:tag name="KSO_WM_FULL_TEXT_BEAUTIFY_COPY_ID" val="21"/>
</p:tagLst>
</file>

<file path=ppt/tags/tag145.xml><?xml version="1.0" encoding="utf-8"?>
<p:tagLst xmlns:p="http://schemas.openxmlformats.org/presentationml/2006/main">
  <p:tag name="KSO_WM_FULL_TEXT_BEAUTIFY_COPY_ID" val="33"/>
</p:tagLst>
</file>

<file path=ppt/tags/tag146.xml><?xml version="1.0" encoding="utf-8"?>
<p:tagLst xmlns:p="http://schemas.openxmlformats.org/presentationml/2006/main">
  <p:tag name="KSO_WM_FULL_TEXT_BEAUTIFY_COPY_ID" val="24"/>
</p:tagLst>
</file>

<file path=ppt/tags/tag147.xml><?xml version="1.0" encoding="utf-8"?>
<p:tagLst xmlns:p="http://schemas.openxmlformats.org/presentationml/2006/main">
  <p:tag name="KSO_WM_FULL_TEXT_BEAUTIFY_COPY_ID" val="81"/>
</p:tagLst>
</file>

<file path=ppt/tags/tag148.xml><?xml version="1.0" encoding="utf-8"?>
<p:tagLst xmlns:p="http://schemas.openxmlformats.org/presentationml/2006/main">
  <p:tag name="KSO_WM_FULL_TEXT_BEAUTIFY_COPY_ID" val="87"/>
</p:tagLst>
</file>

<file path=ppt/tags/tag149.xml><?xml version="1.0" encoding="utf-8"?>
<p:tagLst xmlns:p="http://schemas.openxmlformats.org/presentationml/2006/main">
  <p:tag name="KSO_WM_FULL_TEXT_BEAUTIFY_COPY_ID" val="88"/>
</p:tagLst>
</file>

<file path=ppt/tags/tag15.xml><?xml version="1.0" encoding="utf-8"?>
<p:tagLst xmlns:p="http://schemas.openxmlformats.org/presentationml/2006/main">
  <p:tag name="KSO_WM_FULL_TEXT_BEAUTIFY_COPY_ID" val="82"/>
</p:tagLst>
</file>

<file path=ppt/tags/tag150.xml><?xml version="1.0" encoding="utf-8"?>
<p:tagLst xmlns:p="http://schemas.openxmlformats.org/presentationml/2006/main">
  <p:tag name="KSO_WM_FULL_TEXT_BEAUTIFY_COPY_ID" val="91"/>
</p:tagLst>
</file>

<file path=ppt/tags/tag151.xml><?xml version="1.0" encoding="utf-8"?>
<p:tagLst xmlns:p="http://schemas.openxmlformats.org/presentationml/2006/main">
  <p:tag name="KSO_WM_FULL_TEXT_BEAUTIFY_COPY_ID" val="97"/>
</p:tagLst>
</file>

<file path=ppt/tags/tag152.xml><?xml version="1.0" encoding="utf-8"?>
<p:tagLst xmlns:p="http://schemas.openxmlformats.org/presentationml/2006/main">
  <p:tag name="KSO_WM_FULL_TEXT_BEAUTIFY_COPY_ID" val="101"/>
</p:tagLst>
</file>

<file path=ppt/tags/tag153.xml><?xml version="1.0" encoding="utf-8"?>
<p:tagLst xmlns:p="http://schemas.openxmlformats.org/presentationml/2006/main">
  <p:tag name="KSO_WM_FULL_TEXT_BEAUTIFY_COPY_ID" val="111"/>
</p:tagLst>
</file>

<file path=ppt/tags/tag154.xml><?xml version="1.0" encoding="utf-8"?>
<p:tagLst xmlns:p="http://schemas.openxmlformats.org/presentationml/2006/main">
  <p:tag name="KSO_WM_FULL_TEXT_BEAUTIFY_COPY_ID" val="121"/>
</p:tagLst>
</file>

<file path=ppt/tags/tag155.xml><?xml version="1.0" encoding="utf-8"?>
<p:tagLst xmlns:p="http://schemas.openxmlformats.org/presentationml/2006/main">
  <p:tag name="KSO_WM_FULL_TEXT_BEAUTIFY_COPY_ID" val="127"/>
</p:tagLst>
</file>

<file path=ppt/tags/tag156.xml><?xml version="1.0" encoding="utf-8"?>
<p:tagLst xmlns:p="http://schemas.openxmlformats.org/presentationml/2006/main">
  <p:tag name="KSO_WM_FULL_TEXT_BEAUTIFY_COPY_ID" val="128"/>
</p:tagLst>
</file>

<file path=ppt/tags/tag157.xml><?xml version="1.0" encoding="utf-8"?>
<p:tagLst xmlns:p="http://schemas.openxmlformats.org/presentationml/2006/main">
  <p:tag name="KSO_WM_FULL_TEXT_BEAUTIFY_COPY_ID" val="132"/>
</p:tagLst>
</file>

<file path=ppt/tags/tag158.xml><?xml version="1.0" encoding="utf-8"?>
<p:tagLst xmlns:p="http://schemas.openxmlformats.org/presentationml/2006/main">
  <p:tag name="KSO_WM_FULL_TEXT_BEAUTIFY_COPY_ID" val="133"/>
</p:tagLst>
</file>

<file path=ppt/tags/tag159.xml><?xml version="1.0" encoding="utf-8"?>
<p:tagLst xmlns:p="http://schemas.openxmlformats.org/presentationml/2006/main">
  <p:tag name="KSO_WM_FULL_TEXT_BEAUTIFY_COPY_ID" val="134"/>
</p:tagLst>
</file>

<file path=ppt/tags/tag16.xml><?xml version="1.0" encoding="utf-8"?>
<p:tagLst xmlns:p="http://schemas.openxmlformats.org/presentationml/2006/main">
  <p:tag name="KSO_WM_FULL_TEXT_BEAUTIFY_COPY_ID" val="83"/>
</p:tagLst>
</file>

<file path=ppt/tags/tag160.xml><?xml version="1.0" encoding="utf-8"?>
<p:tagLst xmlns:p="http://schemas.openxmlformats.org/presentationml/2006/main">
  <p:tag name="KSO_WM_FULL_TEXT_BEAUTIFY_COPY_ID" val="135"/>
</p:tagLst>
</file>

<file path=ppt/tags/tag161.xml><?xml version="1.0" encoding="utf-8"?>
<p:tagLst xmlns:p="http://schemas.openxmlformats.org/presentationml/2006/main">
  <p:tag name="KSO_WM_FULL_TEXT_BEAUTIFY_COPY_ID" val="139"/>
</p:tagLst>
</file>

<file path=ppt/tags/tag162.xml><?xml version="1.0" encoding="utf-8"?>
<p:tagLst xmlns:p="http://schemas.openxmlformats.org/presentationml/2006/main">
  <p:tag name="KSO_WM_FULL_TEXT_BEAUTIFY_COPY_ID" val="140"/>
</p:tagLst>
</file>

<file path=ppt/tags/tag163.xml><?xml version="1.0" encoding="utf-8"?>
<p:tagLst xmlns:p="http://schemas.openxmlformats.org/presentationml/2006/main">
  <p:tag name="KSO_WM_FULL_TEXT_BEAUTIFY_COPY_ID" val="141"/>
</p:tagLst>
</file>

<file path=ppt/tags/tag164.xml><?xml version="1.0" encoding="utf-8"?>
<p:tagLst xmlns:p="http://schemas.openxmlformats.org/presentationml/2006/main">
  <p:tag name="KSO_WM_FULL_TEXT_BEAUTIFY_COPY_ID" val="3"/>
</p:tagLst>
</file>

<file path=ppt/tags/tag165.xml><?xml version="1.0" encoding="utf-8"?>
<p:tagLst xmlns:p="http://schemas.openxmlformats.org/presentationml/2006/main">
  <p:tag name="KSO_WM_FULL_TEXT_BEAUTIFY_COPY_ID" val="4"/>
</p:tagLst>
</file>

<file path=ppt/tags/tag166.xml><?xml version="1.0" encoding="utf-8"?>
<p:tagLst xmlns:p="http://schemas.openxmlformats.org/presentationml/2006/main">
  <p:tag name="KSO_WM_FULL_TEXT_BEAUTIFY_COPY_ID" val="8"/>
</p:tagLst>
</file>

<file path=ppt/tags/tag167.xml><?xml version="1.0" encoding="utf-8"?>
<p:tagLst xmlns:p="http://schemas.openxmlformats.org/presentationml/2006/main">
  <p:tag name="KSO_WM_FULL_TEXT_BEAUTIFY_COPY_ID" val="10"/>
</p:tagLst>
</file>

<file path=ppt/tags/tag168.xml><?xml version="1.0" encoding="utf-8"?>
<p:tagLst xmlns:p="http://schemas.openxmlformats.org/presentationml/2006/main">
  <p:tag name="KSO_WM_FULL_TEXT_BEAUTIFY_COPY_ID" val="78"/>
</p:tagLst>
</file>

<file path=ppt/tags/tag169.xml><?xml version="1.0" encoding="utf-8"?>
<p:tagLst xmlns:p="http://schemas.openxmlformats.org/presentationml/2006/main">
  <p:tag name="KSO_WM_FULL_TEXT_BEAUTIFY_COPY_ID" val="10"/>
</p:tagLst>
</file>

<file path=ppt/tags/tag17.xml><?xml version="1.0" encoding="utf-8"?>
<p:tagLst xmlns:p="http://schemas.openxmlformats.org/presentationml/2006/main">
  <p:tag name="KSO_WM_FULL_TEXT_BEAUTIFY_COPY_ID" val="84"/>
</p:tagLst>
</file>

<file path=ppt/tags/tag170.xml><?xml version="1.0" encoding="utf-8"?>
<p:tagLst xmlns:p="http://schemas.openxmlformats.org/presentationml/2006/main">
  <p:tag name="KSO_WM_FULL_TEXT_BEAUTIFY_COPY_ID" val="78"/>
</p:tagLst>
</file>

<file path=ppt/tags/tag171.xml><?xml version="1.0" encoding="utf-8"?>
<p:tagLst xmlns:p="http://schemas.openxmlformats.org/presentationml/2006/main">
  <p:tag name="KSO_WM_FULL_TEXT_BEAUTIFY_COPY_ID" val="27"/>
</p:tagLst>
</file>

<file path=ppt/tags/tag172.xml><?xml version="1.0" encoding="utf-8"?>
<p:tagLst xmlns:p="http://schemas.openxmlformats.org/presentationml/2006/main">
  <p:tag name="KSO_WM_FULL_TEXT_BEAUTIFY_COPY_ID" val="26"/>
</p:tagLst>
</file>

<file path=ppt/tags/tag173.xml><?xml version="1.0" encoding="utf-8"?>
<p:tagLst xmlns:p="http://schemas.openxmlformats.org/presentationml/2006/main">
  <p:tag name="KSO_WM_FULL_TEXT_BEAUTIFY_COPY_ID" val="78"/>
</p:tagLst>
</file>

<file path=ppt/tags/tag174.xml><?xml version="1.0" encoding="utf-8"?>
<p:tagLst xmlns:p="http://schemas.openxmlformats.org/presentationml/2006/main">
  <p:tag name="KSO_WM_FULL_TEXT_BEAUTIFY_COPY_ID" val="79"/>
</p:tagLst>
</file>

<file path=ppt/tags/tag175.xml><?xml version="1.0" encoding="utf-8"?>
<p:tagLst xmlns:p="http://schemas.openxmlformats.org/presentationml/2006/main">
  <p:tag name="KSO_WM_FULL_TEXT_BEAUTIFY_COPY_ID" val="13"/>
</p:tagLst>
</file>

<file path=ppt/tags/tag176.xml><?xml version="1.0" encoding="utf-8"?>
<p:tagLst xmlns:p="http://schemas.openxmlformats.org/presentationml/2006/main">
  <p:tag name="KSO_WM_FULL_TEXT_BEAUTIFY_COPY_ID" val="14"/>
</p:tagLst>
</file>

<file path=ppt/tags/tag177.xml><?xml version="1.0" encoding="utf-8"?>
<p:tagLst xmlns:p="http://schemas.openxmlformats.org/presentationml/2006/main">
  <p:tag name="KSO_WM_FULL_TEXT_BEAUTIFY_COPY_ID" val="15"/>
</p:tagLst>
</file>

<file path=ppt/tags/tag178.xml><?xml version="1.0" encoding="utf-8"?>
<p:tagLst xmlns:p="http://schemas.openxmlformats.org/presentationml/2006/main">
  <p:tag name="KSO_WM_FULL_TEXT_BEAUTIFY_COPY_ID" val="16"/>
</p:tagLst>
</file>

<file path=ppt/tags/tag179.xml><?xml version="1.0" encoding="utf-8"?>
<p:tagLst xmlns:p="http://schemas.openxmlformats.org/presentationml/2006/main">
  <p:tag name="KSO_WM_FULL_TEXT_BEAUTIFY_COPY_ID" val="17"/>
</p:tagLst>
</file>

<file path=ppt/tags/tag18.xml><?xml version="1.0" encoding="utf-8"?>
<p:tagLst xmlns:p="http://schemas.openxmlformats.org/presentationml/2006/main">
  <p:tag name="KSO_WM_FULL_TEXT_BEAUTIFY_COPY_ID" val="87"/>
</p:tagLst>
</file>

<file path=ppt/tags/tag180.xml><?xml version="1.0" encoding="utf-8"?>
<p:tagLst xmlns:p="http://schemas.openxmlformats.org/presentationml/2006/main">
  <p:tag name="KSO_WM_FULL_TEXT_BEAUTIFY_COPY_ID" val="18"/>
</p:tagLst>
</file>

<file path=ppt/tags/tag181.xml><?xml version="1.0" encoding="utf-8"?>
<p:tagLst xmlns:p="http://schemas.openxmlformats.org/presentationml/2006/main">
  <p:tag name="KSO_WM_FULL_TEXT_BEAUTIFY_COPY_ID" val="19"/>
</p:tagLst>
</file>

<file path=ppt/tags/tag182.xml><?xml version="1.0" encoding="utf-8"?>
<p:tagLst xmlns:p="http://schemas.openxmlformats.org/presentationml/2006/main">
  <p:tag name="KSO_WM_FULL_TEXT_BEAUTIFY_COPY_ID" val="20"/>
</p:tagLst>
</file>

<file path=ppt/tags/tag183.xml><?xml version="1.0" encoding="utf-8"?>
<p:tagLst xmlns:p="http://schemas.openxmlformats.org/presentationml/2006/main">
  <p:tag name="KSO_WM_FULL_TEXT_BEAUTIFY_COPY_ID" val="21"/>
</p:tagLst>
</file>

<file path=ppt/tags/tag184.xml><?xml version="1.0" encoding="utf-8"?>
<p:tagLst xmlns:p="http://schemas.openxmlformats.org/presentationml/2006/main">
  <p:tag name="KSO_WM_FULL_TEXT_BEAUTIFY_COPY_ID" val="24"/>
</p:tagLst>
</file>

<file path=ppt/tags/tag185.xml><?xml version="1.0" encoding="utf-8"?>
<p:tagLst xmlns:p="http://schemas.openxmlformats.org/presentationml/2006/main">
  <p:tag name="KSO_WM_FULL_TEXT_BEAUTIFY_COPY_ID" val="39"/>
</p:tagLst>
</file>

<file path=ppt/tags/tag186.xml><?xml version="1.0" encoding="utf-8"?>
<p:tagLst xmlns:p="http://schemas.openxmlformats.org/presentationml/2006/main">
  <p:tag name="KSO_WM_FULL_TEXT_BEAUTIFY_COPY_ID" val="6"/>
</p:tagLst>
</file>

<file path=ppt/tags/tag187.xml><?xml version="1.0" encoding="utf-8"?>
<p:tagLst xmlns:p="http://schemas.openxmlformats.org/presentationml/2006/main">
  <p:tag name="KSO_WM_FULL_TEXT_BEAUTIFY_COPY_ID" val="7"/>
</p:tagLst>
</file>

<file path=ppt/tags/tag188.xml><?xml version="1.0" encoding="utf-8"?>
<p:tagLst xmlns:p="http://schemas.openxmlformats.org/presentationml/2006/main">
  <p:tag name="KSO_WM_FULL_TEXT_BEAUTIFY_COPY_ID" val="8"/>
</p:tagLst>
</file>

<file path=ppt/tags/tag189.xml><?xml version="1.0" encoding="utf-8"?>
<p:tagLst xmlns:p="http://schemas.openxmlformats.org/presentationml/2006/main">
  <p:tag name="KSO_WM_FULL_TEXT_BEAUTIFY_COPY_ID" val="9"/>
</p:tagLst>
</file>

<file path=ppt/tags/tag19.xml><?xml version="1.0" encoding="utf-8"?>
<p:tagLst xmlns:p="http://schemas.openxmlformats.org/presentationml/2006/main">
  <p:tag name="KSO_WM_FULL_TEXT_BEAUTIFY_COPY_ID" val="88"/>
</p:tagLst>
</file>

<file path=ppt/tags/tag190.xml><?xml version="1.0" encoding="utf-8"?>
<p:tagLst xmlns:p="http://schemas.openxmlformats.org/presentationml/2006/main">
  <p:tag name="KSO_WM_FULL_TEXT_BEAUTIFY_COPY_ID" val="22"/>
</p:tagLst>
</file>

<file path=ppt/tags/tag191.xml><?xml version="1.0" encoding="utf-8"?>
<p:tagLst xmlns:p="http://schemas.openxmlformats.org/presentationml/2006/main">
  <p:tag name="KSO_WM_FULL_TEXT_BEAUTIFY_COPY_ID" val="23"/>
</p:tagLst>
</file>

<file path=ppt/tags/tag192.xml><?xml version="1.0" encoding="utf-8"?>
<p:tagLst xmlns:p="http://schemas.openxmlformats.org/presentationml/2006/main">
  <p:tag name="KSO_WM_FULL_TEXT_BEAUTIFY_COPY_ID" val="25"/>
</p:tagLst>
</file>

<file path=ppt/tags/tag193.xml><?xml version="1.0" encoding="utf-8"?>
<p:tagLst xmlns:p="http://schemas.openxmlformats.org/presentationml/2006/main">
  <p:tag name="KSO_WM_FULL_TEXT_BEAUTIFY_COPY_ID" val="28"/>
</p:tagLst>
</file>

<file path=ppt/tags/tag194.xml><?xml version="1.0" encoding="utf-8"?>
<p:tagLst xmlns:p="http://schemas.openxmlformats.org/presentationml/2006/main">
  <p:tag name="KSO_WM_FULL_TEXT_BEAUTIFY_COPY_ID" val="29"/>
</p:tagLst>
</file>

<file path=ppt/tags/tag195.xml><?xml version="1.0" encoding="utf-8"?>
<p:tagLst xmlns:p="http://schemas.openxmlformats.org/presentationml/2006/main">
  <p:tag name="KSO_WM_FULL_TEXT_BEAUTIFY_COPY_ID" val="30"/>
</p:tagLst>
</file>

<file path=ppt/tags/tag196.xml><?xml version="1.0" encoding="utf-8"?>
<p:tagLst xmlns:p="http://schemas.openxmlformats.org/presentationml/2006/main">
  <p:tag name="KSO_WM_FULL_TEXT_BEAUTIFY_COPY_ID" val="43"/>
</p:tagLst>
</file>

<file path=ppt/tags/tag197.xml><?xml version="1.0" encoding="utf-8"?>
<p:tagLst xmlns:p="http://schemas.openxmlformats.org/presentationml/2006/main">
  <p:tag name="KSO_WM_FULL_TEXT_BEAUTIFY_COPY_ID" val="44"/>
</p:tagLst>
</file>

<file path=ppt/tags/tag198.xml><?xml version="1.0" encoding="utf-8"?>
<p:tagLst xmlns:p="http://schemas.openxmlformats.org/presentationml/2006/main">
  <p:tag name="KSO_WM_FULL_TEXT_BEAUTIFY_COPY_ID" val="45"/>
</p:tagLst>
</file>

<file path=ppt/tags/tag199.xml><?xml version="1.0" encoding="utf-8"?>
<p:tagLst xmlns:p="http://schemas.openxmlformats.org/presentationml/2006/main">
  <p:tag name="KSO_WM_FULL_TEXT_BEAUTIFY_COPY_ID" val="78"/>
</p:tagLst>
</file>

<file path=ppt/tags/tag2.xml><?xml version="1.0" encoding="utf-8"?>
<p:tagLst xmlns:p="http://schemas.openxmlformats.org/presentationml/2006/main">
  <p:tag name="KSO_WM_FULL_TEXT_BEAUTIFY_COPY_ID" val="4"/>
</p:tagLst>
</file>

<file path=ppt/tags/tag20.xml><?xml version="1.0" encoding="utf-8"?>
<p:tagLst xmlns:p="http://schemas.openxmlformats.org/presentationml/2006/main">
  <p:tag name="KSO_WM_FULL_TEXT_BEAUTIFY_COPY_ID" val="90"/>
</p:tagLst>
</file>

<file path=ppt/tags/tag200.xml><?xml version="1.0" encoding="utf-8"?>
<p:tagLst xmlns:p="http://schemas.openxmlformats.org/presentationml/2006/main">
  <p:tag name="KSO_WM_FULL_TEXT_BEAUTIFY_COPY_ID" val="79"/>
</p:tagLst>
</file>

<file path=ppt/tags/tag201.xml><?xml version="1.0" encoding="utf-8"?>
<p:tagLst xmlns:p="http://schemas.openxmlformats.org/presentationml/2006/main">
  <p:tag name="KSO_WM_FULL_TEXT_BEAUTIFY_COPY_ID" val="172"/>
</p:tagLst>
</file>

<file path=ppt/tags/tag202.xml><?xml version="1.0" encoding="utf-8"?>
<p:tagLst xmlns:p="http://schemas.openxmlformats.org/presentationml/2006/main">
  <p:tag name="KSO_WM_FULL_TEXT_BEAUTIFY_COPY_ID" val="19"/>
</p:tagLst>
</file>

<file path=ppt/tags/tag203.xml><?xml version="1.0" encoding="utf-8"?>
<p:tagLst xmlns:p="http://schemas.openxmlformats.org/presentationml/2006/main">
  <p:tag name="KSO_WM_FULL_TEXT_BEAUTIFY_COPY_ID" val="20"/>
</p:tagLst>
</file>

<file path=ppt/tags/tag204.xml><?xml version="1.0" encoding="utf-8"?>
<p:tagLst xmlns:p="http://schemas.openxmlformats.org/presentationml/2006/main">
  <p:tag name="KSO_WM_FULL_TEXT_BEAUTIFY_COPY_ID" val="21"/>
</p:tagLst>
</file>

<file path=ppt/tags/tag205.xml><?xml version="1.0" encoding="utf-8"?>
<p:tagLst xmlns:p="http://schemas.openxmlformats.org/presentationml/2006/main">
  <p:tag name="KSO_WM_FULL_TEXT_BEAUTIFY_COPY_ID" val="23"/>
</p:tagLst>
</file>

<file path=ppt/tags/tag206.xml><?xml version="1.0" encoding="utf-8"?>
<p:tagLst xmlns:p="http://schemas.openxmlformats.org/presentationml/2006/main">
  <p:tag name="KSO_WM_FULL_TEXT_BEAUTIFY_COPY_ID" val="24"/>
</p:tagLst>
</file>

<file path=ppt/tags/tag207.xml><?xml version="1.0" encoding="utf-8"?>
<p:tagLst xmlns:p="http://schemas.openxmlformats.org/presentationml/2006/main">
  <p:tag name="KSO_WM_FULL_TEXT_BEAUTIFY_COPY_ID" val="25"/>
</p:tagLst>
</file>

<file path=ppt/tags/tag208.xml><?xml version="1.0" encoding="utf-8"?>
<p:tagLst xmlns:p="http://schemas.openxmlformats.org/presentationml/2006/main">
  <p:tag name="KSO_WM_FULL_TEXT_BEAUTIFY_COPY_ID" val="26"/>
</p:tagLst>
</file>

<file path=ppt/tags/tag209.xml><?xml version="1.0" encoding="utf-8"?>
<p:tagLst xmlns:p="http://schemas.openxmlformats.org/presentationml/2006/main">
  <p:tag name="KSO_WM_FULL_TEXT_BEAUTIFY_COPY_ID" val="27"/>
</p:tagLst>
</file>

<file path=ppt/tags/tag21.xml><?xml version="1.0" encoding="utf-8"?>
<p:tagLst xmlns:p="http://schemas.openxmlformats.org/presentationml/2006/main">
  <p:tag name="KSO_WM_FULL_TEXT_BEAUTIFY_COPY_ID" val="91"/>
</p:tagLst>
</file>

<file path=ppt/tags/tag210.xml><?xml version="1.0" encoding="utf-8"?>
<p:tagLst xmlns:p="http://schemas.openxmlformats.org/presentationml/2006/main">
  <p:tag name="KSO_WM_FULL_TEXT_BEAUTIFY_COPY_ID" val="29"/>
</p:tagLst>
</file>

<file path=ppt/tags/tag211.xml><?xml version="1.0" encoding="utf-8"?>
<p:tagLst xmlns:p="http://schemas.openxmlformats.org/presentationml/2006/main">
  <p:tag name="KSO_WM_FULL_TEXT_BEAUTIFY_COPY_ID" val="30"/>
</p:tagLst>
</file>

<file path=ppt/tags/tag212.xml><?xml version="1.0" encoding="utf-8"?>
<p:tagLst xmlns:p="http://schemas.openxmlformats.org/presentationml/2006/main">
  <p:tag name="KSO_WM_FULL_TEXT_BEAUTIFY_COPY_ID" val="32"/>
</p:tagLst>
</file>

<file path=ppt/tags/tag213.xml><?xml version="1.0" encoding="utf-8"?>
<p:tagLst xmlns:p="http://schemas.openxmlformats.org/presentationml/2006/main">
  <p:tag name="KSO_WM_FULL_TEXT_BEAUTIFY_COPY_ID" val="33"/>
</p:tagLst>
</file>

<file path=ppt/tags/tag214.xml><?xml version="1.0" encoding="utf-8"?>
<p:tagLst xmlns:p="http://schemas.openxmlformats.org/presentationml/2006/main">
  <p:tag name="KSO_WM_FULL_TEXT_BEAUTIFY_COPY_ID" val="35"/>
</p:tagLst>
</file>

<file path=ppt/tags/tag215.xml><?xml version="1.0" encoding="utf-8"?>
<p:tagLst xmlns:p="http://schemas.openxmlformats.org/presentationml/2006/main">
  <p:tag name="KSO_WM_FULL_TEXT_BEAUTIFY_COPY_ID" val="36"/>
</p:tagLst>
</file>

<file path=ppt/tags/tag216.xml><?xml version="1.0" encoding="utf-8"?>
<p:tagLst xmlns:p="http://schemas.openxmlformats.org/presentationml/2006/main">
  <p:tag name="KSO_WM_FULL_TEXT_BEAUTIFY_COPY_ID" val="37"/>
</p:tagLst>
</file>

<file path=ppt/tags/tag217.xml><?xml version="1.0" encoding="utf-8"?>
<p:tagLst xmlns:p="http://schemas.openxmlformats.org/presentationml/2006/main">
  <p:tag name="KSO_WM_FULL_TEXT_BEAUTIFY_COPY_ID" val="38"/>
</p:tagLst>
</file>

<file path=ppt/tags/tag218.xml><?xml version="1.0" encoding="utf-8"?>
<p:tagLst xmlns:p="http://schemas.openxmlformats.org/presentationml/2006/main">
  <p:tag name="KSO_WM_FULL_TEXT_BEAUTIFY_COPY_ID" val="40"/>
</p:tagLst>
</file>

<file path=ppt/tags/tag219.xml><?xml version="1.0" encoding="utf-8"?>
<p:tagLst xmlns:p="http://schemas.openxmlformats.org/presentationml/2006/main">
  <p:tag name="KSO_WM_FULL_TEXT_BEAUTIFY_COPY_ID" val="41"/>
</p:tagLst>
</file>

<file path=ppt/tags/tag22.xml><?xml version="1.0" encoding="utf-8"?>
<p:tagLst xmlns:p="http://schemas.openxmlformats.org/presentationml/2006/main">
  <p:tag name="KSO_WM_FULL_TEXT_BEAUTIFY_COPY_ID" val="92"/>
</p:tagLst>
</file>

<file path=ppt/tags/tag220.xml><?xml version="1.0" encoding="utf-8"?>
<p:tagLst xmlns:p="http://schemas.openxmlformats.org/presentationml/2006/main">
  <p:tag name="KSO_WM_FULL_TEXT_BEAUTIFY_COPY_ID" val="67"/>
</p:tagLst>
</file>

<file path=ppt/tags/tag221.xml><?xml version="1.0" encoding="utf-8"?>
<p:tagLst xmlns:p="http://schemas.openxmlformats.org/presentationml/2006/main">
  <p:tag name="KSO_WM_FULL_TEXT_BEAUTIFY_COPY_ID" val="68"/>
</p:tagLst>
</file>

<file path=ppt/tags/tag222.xml><?xml version="1.0" encoding="utf-8"?>
<p:tagLst xmlns:p="http://schemas.openxmlformats.org/presentationml/2006/main">
  <p:tag name="KSO_WM_FULL_TEXT_BEAUTIFY_COPY_ID" val="69"/>
</p:tagLst>
</file>

<file path=ppt/tags/tag223.xml><?xml version="1.0" encoding="utf-8"?>
<p:tagLst xmlns:p="http://schemas.openxmlformats.org/presentationml/2006/main">
  <p:tag name="KSO_WM_FULL_TEXT_BEAUTIFY_COPY_ID" val="70"/>
</p:tagLst>
</file>

<file path=ppt/tags/tag224.xml><?xml version="1.0" encoding="utf-8"?>
<p:tagLst xmlns:p="http://schemas.openxmlformats.org/presentationml/2006/main">
  <p:tag name="KSO_WM_FULL_TEXT_BEAUTIFY_COPY_ID" val="71"/>
</p:tagLst>
</file>

<file path=ppt/tags/tag225.xml><?xml version="1.0" encoding="utf-8"?>
<p:tagLst xmlns:p="http://schemas.openxmlformats.org/presentationml/2006/main">
  <p:tag name="KSO_WM_FULL_TEXT_BEAUTIFY_COPY_ID" val="72"/>
</p:tagLst>
</file>

<file path=ppt/tags/tag226.xml><?xml version="1.0" encoding="utf-8"?>
<p:tagLst xmlns:p="http://schemas.openxmlformats.org/presentationml/2006/main">
  <p:tag name="KSO_WM_FULL_TEXT_BEAUTIFY_COPY_ID" val="73"/>
</p:tagLst>
</file>

<file path=ppt/tags/tag227.xml><?xml version="1.0" encoding="utf-8"?>
<p:tagLst xmlns:p="http://schemas.openxmlformats.org/presentationml/2006/main">
  <p:tag name="KSO_WM_FULL_TEXT_BEAUTIFY_COPY_ID" val="74"/>
</p:tagLst>
</file>

<file path=ppt/tags/tag228.xml><?xml version="1.0" encoding="utf-8"?>
<p:tagLst xmlns:p="http://schemas.openxmlformats.org/presentationml/2006/main">
  <p:tag name="KSO_WM_FULL_TEXT_BEAUTIFY_COPY_ID" val="81"/>
</p:tagLst>
</file>

<file path=ppt/tags/tag229.xml><?xml version="1.0" encoding="utf-8"?>
<p:tagLst xmlns:p="http://schemas.openxmlformats.org/presentationml/2006/main">
  <p:tag name="KSO_WM_FULL_TEXT_BEAUTIFY_COPY_ID" val="85"/>
</p:tagLst>
</file>

<file path=ppt/tags/tag23.xml><?xml version="1.0" encoding="utf-8"?>
<p:tagLst xmlns:p="http://schemas.openxmlformats.org/presentationml/2006/main">
  <p:tag name="KSO_WM_FULL_TEXT_BEAUTIFY_COPY_ID" val="95"/>
</p:tagLst>
</file>

<file path=ppt/tags/tag230.xml><?xml version="1.0" encoding="utf-8"?>
<p:tagLst xmlns:p="http://schemas.openxmlformats.org/presentationml/2006/main">
  <p:tag name="KSO_WM_FULL_TEXT_BEAUTIFY_COPY_ID" val="12"/>
</p:tagLst>
</file>

<file path=ppt/tags/tag231.xml><?xml version="1.0" encoding="utf-8"?>
<p:tagLst xmlns:p="http://schemas.openxmlformats.org/presentationml/2006/main">
  <p:tag name="KSO_WM_FULL_TEXT_BEAUTIFY_COPY_ID" val="75"/>
</p:tagLst>
</file>

<file path=ppt/tags/tag232.xml><?xml version="1.0" encoding="utf-8"?>
<p:tagLst xmlns:p="http://schemas.openxmlformats.org/presentationml/2006/main">
  <p:tag name="KSO_WM_FULL_TEXT_BEAUTIFY_COPY_ID" val="91"/>
</p:tagLst>
</file>

<file path=ppt/tags/tag233.xml><?xml version="1.0" encoding="utf-8"?>
<p:tagLst xmlns:p="http://schemas.openxmlformats.org/presentationml/2006/main">
  <p:tag name="KSO_WM_FULL_TEXT_BEAUTIFY_COPY_ID" val="93"/>
</p:tagLst>
</file>

<file path=ppt/tags/tag234.xml><?xml version="1.0" encoding="utf-8"?>
<p:tagLst xmlns:p="http://schemas.openxmlformats.org/presentationml/2006/main">
  <p:tag name="KSO_WM_FULL_TEXT_BEAUTIFY_COPY_ID" val="94"/>
</p:tagLst>
</file>

<file path=ppt/tags/tag235.xml><?xml version="1.0" encoding="utf-8"?>
<p:tagLst xmlns:p="http://schemas.openxmlformats.org/presentationml/2006/main">
  <p:tag name="KSO_WM_FULL_TEXT_BEAUTIFY_COPY_ID" val="95"/>
</p:tagLst>
</file>

<file path=ppt/tags/tag236.xml><?xml version="1.0" encoding="utf-8"?>
<p:tagLst xmlns:p="http://schemas.openxmlformats.org/presentationml/2006/main">
  <p:tag name="KSO_WM_FULL_TEXT_BEAUTIFY_COPY_ID" val="14"/>
</p:tagLst>
</file>

<file path=ppt/tags/tag237.xml><?xml version="1.0" encoding="utf-8"?>
<p:tagLst xmlns:p="http://schemas.openxmlformats.org/presentationml/2006/main">
  <p:tag name="KSO_WM_FULL_TEXT_BEAUTIFY_COPY_ID" val="80"/>
</p:tagLst>
</file>

<file path=ppt/tags/tag238.xml><?xml version="1.0" encoding="utf-8"?>
<p:tagLst xmlns:p="http://schemas.openxmlformats.org/presentationml/2006/main">
  <p:tag name="KSO_WM_FULL_TEXT_BEAUTIFY_COPY_ID" val="98"/>
</p:tagLst>
</file>

<file path=ppt/tags/tag239.xml><?xml version="1.0" encoding="utf-8"?>
<p:tagLst xmlns:p="http://schemas.openxmlformats.org/presentationml/2006/main">
  <p:tag name="KSO_WM_FULL_TEXT_BEAUTIFY_COPY_ID" val="103"/>
</p:tagLst>
</file>

<file path=ppt/tags/tag24.xml><?xml version="1.0" encoding="utf-8"?>
<p:tagLst xmlns:p="http://schemas.openxmlformats.org/presentationml/2006/main">
  <p:tag name="KSO_WM_FULL_TEXT_BEAUTIFY_COPY_ID" val="96"/>
</p:tagLst>
</file>

<file path=ppt/tags/tag240.xml><?xml version="1.0" encoding="utf-8"?>
<p:tagLst xmlns:p="http://schemas.openxmlformats.org/presentationml/2006/main">
  <p:tag name="KSO_WM_FULL_TEXT_BEAUTIFY_COPY_ID" val="8"/>
</p:tagLst>
</file>

<file path=ppt/tags/tag241.xml><?xml version="1.0" encoding="utf-8"?>
<p:tagLst xmlns:p="http://schemas.openxmlformats.org/presentationml/2006/main">
  <p:tag name="KSO_WM_FULL_TEXT_BEAUTIFY_COPY_ID" val="76"/>
</p:tagLst>
</file>

<file path=ppt/tags/tag242.xml><?xml version="1.0" encoding="utf-8"?>
<p:tagLst xmlns:p="http://schemas.openxmlformats.org/presentationml/2006/main">
  <p:tag name="KSO_WM_FULL_TEXT_BEAUTIFY_COPY_ID" val="84"/>
</p:tagLst>
</file>

<file path=ppt/tags/tag243.xml><?xml version="1.0" encoding="utf-8"?>
<p:tagLst xmlns:p="http://schemas.openxmlformats.org/presentationml/2006/main">
  <p:tag name="KSO_WM_FULL_TEXT_BEAUTIFY_COPY_ID" val="86"/>
</p:tagLst>
</file>

<file path=ppt/tags/tag244.xml><?xml version="1.0" encoding="utf-8"?>
<p:tagLst xmlns:p="http://schemas.openxmlformats.org/presentationml/2006/main">
  <p:tag name="KSO_WM_FULL_TEXT_BEAUTIFY_COPY_ID" val="90"/>
</p:tagLst>
</file>

<file path=ppt/tags/tag245.xml><?xml version="1.0" encoding="utf-8"?>
<p:tagLst xmlns:p="http://schemas.openxmlformats.org/presentationml/2006/main">
  <p:tag name="KSO_WM_FULL_TEXT_BEAUTIFY_COPY_ID" val="105"/>
</p:tagLst>
</file>

<file path=ppt/tags/tag246.xml><?xml version="1.0" encoding="utf-8"?>
<p:tagLst xmlns:p="http://schemas.openxmlformats.org/presentationml/2006/main">
  <p:tag name="KSO_WM_FULL_TEXT_BEAUTIFY_COPY_ID" val="10"/>
</p:tagLst>
</file>

<file path=ppt/tags/tag247.xml><?xml version="1.0" encoding="utf-8"?>
<p:tagLst xmlns:p="http://schemas.openxmlformats.org/presentationml/2006/main">
  <p:tag name="KSO_WM_FULL_TEXT_BEAUTIFY_COPY_ID" val="82"/>
</p:tagLst>
</file>

<file path=ppt/tags/tag248.xml><?xml version="1.0" encoding="utf-8"?>
<p:tagLst xmlns:p="http://schemas.openxmlformats.org/presentationml/2006/main">
  <p:tag name="KSO_WM_FULL_TEXT_BEAUTIFY_COPY_ID" val="83"/>
</p:tagLst>
</file>

<file path=ppt/tags/tag249.xml><?xml version="1.0" encoding="utf-8"?>
<p:tagLst xmlns:p="http://schemas.openxmlformats.org/presentationml/2006/main">
  <p:tag name="KSO_WM_FULL_TEXT_BEAUTIFY_COPY_ID" val="87"/>
</p:tagLst>
</file>

<file path=ppt/tags/tag25.xml><?xml version="1.0" encoding="utf-8"?>
<p:tagLst xmlns:p="http://schemas.openxmlformats.org/presentationml/2006/main">
  <p:tag name="KSO_WM_FULL_TEXT_BEAUTIFY_COPY_ID" val="98"/>
</p:tagLst>
</file>

<file path=ppt/tags/tag250.xml><?xml version="1.0" encoding="utf-8"?>
<p:tagLst xmlns:p="http://schemas.openxmlformats.org/presentationml/2006/main">
  <p:tag name="KSO_WM_FULL_TEXT_BEAUTIFY_COPY_ID" val="89"/>
</p:tagLst>
</file>

<file path=ppt/tags/tag251.xml><?xml version="1.0" encoding="utf-8"?>
<p:tagLst xmlns:p="http://schemas.openxmlformats.org/presentationml/2006/main">
  <p:tag name="KSO_WM_FULL_TEXT_BEAUTIFY_COPY_ID" val="106"/>
</p:tagLst>
</file>

<file path=ppt/tags/tag252.xml><?xml version="1.0" encoding="utf-8"?>
<p:tagLst xmlns:p="http://schemas.openxmlformats.org/presentationml/2006/main">
  <p:tag name="KSO_WM_FULL_TEXT_BEAUTIFY_COPY_ID" val="109"/>
</p:tagLst>
</file>

<file path=ppt/tags/tag253.xml><?xml version="1.0" encoding="utf-8"?>
<p:tagLst xmlns:p="http://schemas.openxmlformats.org/presentationml/2006/main">
  <p:tag name="KSO_WM_FULL_TEXT_BEAUTIFY_COPY_ID" val="5"/>
</p:tagLst>
</file>

<file path=ppt/tags/tag254.xml><?xml version="1.0" encoding="utf-8"?>
<p:tagLst xmlns:p="http://schemas.openxmlformats.org/presentationml/2006/main">
  <p:tag name="KSO_WM_FULL_TEXT_BEAUTIFY_COPY_ID" val="97"/>
</p:tagLst>
</file>

<file path=ppt/tags/tag255.xml><?xml version="1.0" encoding="utf-8"?>
<p:tagLst xmlns:p="http://schemas.openxmlformats.org/presentationml/2006/main">
  <p:tag name="KSO_WM_FULL_TEXT_BEAUTIFY_COPY_ID" val="100"/>
</p:tagLst>
</file>

<file path=ppt/tags/tag256.xml><?xml version="1.0" encoding="utf-8"?>
<p:tagLst xmlns:p="http://schemas.openxmlformats.org/presentationml/2006/main">
  <p:tag name="KSO_WM_FULL_TEXT_BEAUTIFY_COPY_ID" val="101"/>
</p:tagLst>
</file>

<file path=ppt/tags/tag257.xml><?xml version="1.0" encoding="utf-8"?>
<p:tagLst xmlns:p="http://schemas.openxmlformats.org/presentationml/2006/main">
  <p:tag name="KSO_WM_FULL_TEXT_BEAUTIFY_COPY_ID" val="102"/>
</p:tagLst>
</file>

<file path=ppt/tags/tag258.xml><?xml version="1.0" encoding="utf-8"?>
<p:tagLst xmlns:p="http://schemas.openxmlformats.org/presentationml/2006/main">
  <p:tag name="KSO_WM_FULL_TEXT_BEAUTIFY_COPY_ID" val="89"/>
</p:tagLst>
</file>

<file path=ppt/tags/tag259.xml><?xml version="1.0" encoding="utf-8"?>
<p:tagLst xmlns:p="http://schemas.openxmlformats.org/presentationml/2006/main">
  <p:tag name="KSO_WM_FULL_TEXT_BEAUTIFY_COPY_ID" val="6"/>
</p:tagLst>
</file>

<file path=ppt/tags/tag26.xml><?xml version="1.0" encoding="utf-8"?>
<p:tagLst xmlns:p="http://schemas.openxmlformats.org/presentationml/2006/main">
  <p:tag name="KSO_WM_FULL_TEXT_BEAUTIFY_COPY_ID" val="99"/>
</p:tagLst>
</file>

<file path=ppt/tags/tag260.xml><?xml version="1.0" encoding="utf-8"?>
<p:tagLst xmlns:p="http://schemas.openxmlformats.org/presentationml/2006/main">
  <p:tag name="KSO_WM_FULL_TEXT_BEAUTIFY_COPY_ID" val="47"/>
</p:tagLst>
</file>

<file path=ppt/tags/tag261.xml><?xml version="1.0" encoding="utf-8"?>
<p:tagLst xmlns:p="http://schemas.openxmlformats.org/presentationml/2006/main">
  <p:tag name="KSO_WM_FULL_TEXT_BEAUTIFY_COPY_ID" val="30"/>
</p:tagLst>
</file>

<file path=ppt/tags/tag262.xml><?xml version="1.0" encoding="utf-8"?>
<p:tagLst xmlns:p="http://schemas.openxmlformats.org/presentationml/2006/main">
  <p:tag name="KSO_WM_FULL_TEXT_BEAUTIFY_COPY_ID" val="35"/>
</p:tagLst>
</file>

<file path=ppt/tags/tag263.xml><?xml version="1.0" encoding="utf-8"?>
<p:tagLst xmlns:p="http://schemas.openxmlformats.org/presentationml/2006/main">
  <p:tag name="KSO_WM_FULL_TEXT_BEAUTIFY_COPY_ID" val="46"/>
</p:tagLst>
</file>

<file path=ppt/tags/tag264.xml><?xml version="1.0" encoding="utf-8"?>
<p:tagLst xmlns:p="http://schemas.openxmlformats.org/presentationml/2006/main">
  <p:tag name="KSO_WM_FULL_TEXT_BEAUTIFY_COPY_ID" val="51"/>
</p:tagLst>
</file>

<file path=ppt/tags/tag265.xml><?xml version="1.0" encoding="utf-8"?>
<p:tagLst xmlns:p="http://schemas.openxmlformats.org/presentationml/2006/main">
  <p:tag name="KSO_WM_FULL_TEXT_BEAUTIFY_COPY_ID" val="52"/>
</p:tagLst>
</file>

<file path=ppt/tags/tag266.xml><?xml version="1.0" encoding="utf-8"?>
<p:tagLst xmlns:p="http://schemas.openxmlformats.org/presentationml/2006/main">
  <p:tag name="KSO_WM_FULL_TEXT_BEAUTIFY_COPY_ID" val="53"/>
</p:tagLst>
</file>

<file path=ppt/tags/tag267.xml><?xml version="1.0" encoding="utf-8"?>
<p:tagLst xmlns:p="http://schemas.openxmlformats.org/presentationml/2006/main">
  <p:tag name="KSO_WM_FULL_TEXT_BEAUTIFY_COPY_ID" val="54"/>
</p:tagLst>
</file>

<file path=ppt/tags/tag268.xml><?xml version="1.0" encoding="utf-8"?>
<p:tagLst xmlns:p="http://schemas.openxmlformats.org/presentationml/2006/main">
  <p:tag name="KSO_WM_FULL_TEXT_BEAUTIFY_COPY_ID" val="55"/>
</p:tagLst>
</file>

<file path=ppt/tags/tag269.xml><?xml version="1.0" encoding="utf-8"?>
<p:tagLst xmlns:p="http://schemas.openxmlformats.org/presentationml/2006/main">
  <p:tag name="KSO_WM_FULL_TEXT_BEAUTIFY_COPY_ID" val="56"/>
</p:tagLst>
</file>

<file path=ppt/tags/tag27.xml><?xml version="1.0" encoding="utf-8"?>
<p:tagLst xmlns:p="http://schemas.openxmlformats.org/presentationml/2006/main">
  <p:tag name="KSO_WM_FULL_TEXT_BEAUTIFY_COPY_ID" val="100"/>
</p:tagLst>
</file>

<file path=ppt/tags/tag270.xml><?xml version="1.0" encoding="utf-8"?>
<p:tagLst xmlns:p="http://schemas.openxmlformats.org/presentationml/2006/main">
  <p:tag name="KSO_WM_FULL_TEXT_BEAUTIFY_COPY_ID" val="3"/>
</p:tagLst>
</file>

<file path=ppt/tags/tag271.xml><?xml version="1.0" encoding="utf-8"?>
<p:tagLst xmlns:p="http://schemas.openxmlformats.org/presentationml/2006/main">
  <p:tag name="KSO_WM_FULL_TEXT_BEAUTIFY_COPY_ID" val="8"/>
</p:tagLst>
</file>

<file path=ppt/tags/tag272.xml><?xml version="1.0" encoding="utf-8"?>
<p:tagLst xmlns:p="http://schemas.openxmlformats.org/presentationml/2006/main">
  <p:tag name="KSO_WM_FULL_TEXT_BEAUTIFY_COPY_ID" val="3"/>
</p:tagLst>
</file>

<file path=ppt/tags/tag273.xml><?xml version="1.0" encoding="utf-8"?>
<p:tagLst xmlns:p="http://schemas.openxmlformats.org/presentationml/2006/main">
  <p:tag name="KSO_WM_FULL_TEXT_BEAUTIFY_COPY_ID" val="9"/>
</p:tagLst>
</file>

<file path=ppt/tags/tag274.xml><?xml version="1.0" encoding="utf-8"?>
<p:tagLst xmlns:p="http://schemas.openxmlformats.org/presentationml/2006/main">
  <p:tag name="KSO_WM_FULL_TEXT_BEAUTIFY_COPY_ID" val="51"/>
</p:tagLst>
</file>

<file path=ppt/tags/tag275.xml><?xml version="1.0" encoding="utf-8"?>
<p:tagLst xmlns:p="http://schemas.openxmlformats.org/presentationml/2006/main">
  <p:tag name="KSO_WM_FULL_TEXT_BEAUTIFY_COPY_ID" val="21"/>
</p:tagLst>
</file>

<file path=ppt/tags/tag276.xml><?xml version="1.0" encoding="utf-8"?>
<p:tagLst xmlns:p="http://schemas.openxmlformats.org/presentationml/2006/main">
  <p:tag name="KSO_WM_FULL_TEXT_BEAUTIFY_COPY_ID" val="18"/>
</p:tagLst>
</file>

<file path=ppt/tags/tag277.xml><?xml version="1.0" encoding="utf-8"?>
<p:tagLst xmlns:p="http://schemas.openxmlformats.org/presentationml/2006/main">
  <p:tag name="KSO_WM_FULL_TEXT_BEAUTIFY_COPY_ID" val="19"/>
</p:tagLst>
</file>

<file path=ppt/tags/tag278.xml><?xml version="1.0" encoding="utf-8"?>
<p:tagLst xmlns:p="http://schemas.openxmlformats.org/presentationml/2006/main">
  <p:tag name="KSO_WM_FULL_TEXT_BEAUTIFY_COPY_ID" val="51"/>
</p:tagLst>
</file>

<file path=ppt/tags/tag279.xml><?xml version="1.0" encoding="utf-8"?>
<p:tagLst xmlns:p="http://schemas.openxmlformats.org/presentationml/2006/main">
  <p:tag name="KSO_WM_FULL_TEXT_BEAUTIFY_COPY_ID" val="21"/>
</p:tagLst>
</file>

<file path=ppt/tags/tag28.xml><?xml version="1.0" encoding="utf-8"?>
<p:tagLst xmlns:p="http://schemas.openxmlformats.org/presentationml/2006/main">
  <p:tag name="KSO_WM_FULL_TEXT_BEAUTIFY_COPY_ID" val="102"/>
</p:tagLst>
</file>

<file path=ppt/tags/tag280.xml><?xml version="1.0" encoding="utf-8"?>
<p:tagLst xmlns:p="http://schemas.openxmlformats.org/presentationml/2006/main">
  <p:tag name="KSO_WM_FULL_TEXT_BEAUTIFY_COPY_ID" val="14"/>
</p:tagLst>
</file>

<file path=ppt/tags/tag281.xml><?xml version="1.0" encoding="utf-8"?>
<p:tagLst xmlns:p="http://schemas.openxmlformats.org/presentationml/2006/main">
  <p:tag name="KSO_WM_FULL_TEXT_BEAUTIFY_COPY_ID" val="51"/>
</p:tagLst>
</file>

<file path=ppt/tags/tag282.xml><?xml version="1.0" encoding="utf-8"?>
<p:tagLst xmlns:p="http://schemas.openxmlformats.org/presentationml/2006/main">
  <p:tag name="KSO_WM_FULL_TEXT_BEAUTIFY_COPY_ID" val="21"/>
</p:tagLst>
</file>

<file path=ppt/tags/tag283.xml><?xml version="1.0" encoding="utf-8"?>
<p:tagLst xmlns:p="http://schemas.openxmlformats.org/presentationml/2006/main">
  <p:tag name="KSO_WM_FULL_TEXT_BEAUTIFY_COPY_ID" val="26"/>
</p:tagLst>
</file>

<file path=ppt/tags/tag284.xml><?xml version="1.0" encoding="utf-8"?>
<p:tagLst xmlns:p="http://schemas.openxmlformats.org/presentationml/2006/main">
  <p:tag name="KSO_WM_FULL_TEXT_BEAUTIFY_COPY_ID" val="27"/>
</p:tagLst>
</file>

<file path=ppt/tags/tag285.xml><?xml version="1.0" encoding="utf-8"?>
<p:tagLst xmlns:p="http://schemas.openxmlformats.org/presentationml/2006/main">
  <p:tag name="KSO_WM_FULL_TEXT_BEAUTIFY_COPY_ID" val="51"/>
</p:tagLst>
</file>

<file path=ppt/tags/tag286.xml><?xml version="1.0" encoding="utf-8"?>
<p:tagLst xmlns:p="http://schemas.openxmlformats.org/presentationml/2006/main">
  <p:tag name="KSO_WM_FULL_TEXT_BEAUTIFY_COPY_ID" val="21"/>
</p:tagLst>
</file>

<file path=ppt/tags/tag287.xml><?xml version="1.0" encoding="utf-8"?>
<p:tagLst xmlns:p="http://schemas.openxmlformats.org/presentationml/2006/main">
  <p:tag name="KSO_WM_FULL_TEXT_BEAUTIFY_COPY_ID" val="2"/>
</p:tagLst>
</file>

<file path=ppt/tags/tag288.xml><?xml version="1.0" encoding="utf-8"?>
<p:tagLst xmlns:p="http://schemas.openxmlformats.org/presentationml/2006/main">
  <p:tag name="KSO_WM_FULL_TEXT_BEAUTIFY_COPY_ID" val="12"/>
</p:tagLst>
</file>

<file path=ppt/tags/tag289.xml><?xml version="1.0" encoding="utf-8"?>
<p:tagLst xmlns:p="http://schemas.openxmlformats.org/presentationml/2006/main">
  <p:tag name="KSO_WM_FULL_TEXT_BEAUTIFY_COPY_ID" val="13"/>
</p:tagLst>
</file>

<file path=ppt/tags/tag29.xml><?xml version="1.0" encoding="utf-8"?>
<p:tagLst xmlns:p="http://schemas.openxmlformats.org/presentationml/2006/main">
  <p:tag name="KSO_WM_FULL_TEXT_BEAUTIFY_COPY_ID" val="103"/>
</p:tagLst>
</file>

<file path=ppt/tags/tag290.xml><?xml version="1.0" encoding="utf-8"?>
<p:tagLst xmlns:p="http://schemas.openxmlformats.org/presentationml/2006/main">
  <p:tag name="KSO_WM_FULL_TEXT_BEAUTIFY_COPY_ID" val="16"/>
</p:tagLst>
</file>

<file path=ppt/tags/tag291.xml><?xml version="1.0" encoding="utf-8"?>
<p:tagLst xmlns:p="http://schemas.openxmlformats.org/presentationml/2006/main">
  <p:tag name="KSO_WM_FULL_TEXT_BEAUTIFY_COPY_ID" val="17"/>
</p:tagLst>
</file>

<file path=ppt/tags/tag292.xml><?xml version="1.0" encoding="utf-8"?>
<p:tagLst xmlns:p="http://schemas.openxmlformats.org/presentationml/2006/main">
  <p:tag name="KSO_WM_FULL_TEXT_BEAUTIFY_COPY_ID" val="18"/>
</p:tagLst>
</file>

<file path=ppt/tags/tag293.xml><?xml version="1.0" encoding="utf-8"?>
<p:tagLst xmlns:p="http://schemas.openxmlformats.org/presentationml/2006/main">
  <p:tag name="KSO_WM_FULL_TEXT_BEAUTIFY_COPY_ID" val="20"/>
</p:tagLst>
</file>

<file path=ppt/tags/tag294.xml><?xml version="1.0" encoding="utf-8"?>
<p:tagLst xmlns:p="http://schemas.openxmlformats.org/presentationml/2006/main">
  <p:tag name="KSO_WM_FULL_TEXT_BEAUTIFY_COPY_ID" val="29"/>
</p:tagLst>
</file>

<file path=ppt/tags/tag295.xml><?xml version="1.0" encoding="utf-8"?>
<p:tagLst xmlns:p="http://schemas.openxmlformats.org/presentationml/2006/main">
  <p:tag name="KSO_WM_FULL_TEXT_BEAUTIFY_COPY_ID" val="30"/>
</p:tagLst>
</file>

<file path=ppt/tags/tag296.xml><?xml version="1.0" encoding="utf-8"?>
<p:tagLst xmlns:p="http://schemas.openxmlformats.org/presentationml/2006/main">
  <p:tag name="KSO_WM_FULL_TEXT_BEAUTIFY_COPY_ID" val="33"/>
</p:tagLst>
</file>

<file path=ppt/tags/tag297.xml><?xml version="1.0" encoding="utf-8"?>
<p:tagLst xmlns:p="http://schemas.openxmlformats.org/presentationml/2006/main">
  <p:tag name="KSO_WM_FULL_TEXT_BEAUTIFY_COPY_ID" val="51"/>
</p:tagLst>
</file>

<file path=ppt/tags/tag298.xml><?xml version="1.0" encoding="utf-8"?>
<p:tagLst xmlns:p="http://schemas.openxmlformats.org/presentationml/2006/main">
  <p:tag name="KSO_WM_FULL_TEXT_BEAUTIFY_COPY_ID" val="47"/>
</p:tagLst>
</file>

<file path=ppt/tags/tag299.xml><?xml version="1.0" encoding="utf-8"?>
<p:tagLst xmlns:p="http://schemas.openxmlformats.org/presentationml/2006/main">
  <p:tag name="KSO_WM_FULL_TEXT_BEAUTIFY_COPY_ID" val="55"/>
</p:tagLst>
</file>

<file path=ppt/tags/tag3.xml><?xml version="1.0" encoding="utf-8"?>
<p:tagLst xmlns:p="http://schemas.openxmlformats.org/presentationml/2006/main">
  <p:tag name="KSO_WM_FULL_TEXT_BEAUTIFY_COPY_ID" val="8"/>
</p:tagLst>
</file>

<file path=ppt/tags/tag30.xml><?xml version="1.0" encoding="utf-8"?>
<p:tagLst xmlns:p="http://schemas.openxmlformats.org/presentationml/2006/main">
  <p:tag name="KSO_WM_FULL_TEXT_BEAUTIFY_COPY_ID" val="105"/>
</p:tagLst>
</file>

<file path=ppt/tags/tag300.xml><?xml version="1.0" encoding="utf-8"?>
<p:tagLst xmlns:p="http://schemas.openxmlformats.org/presentationml/2006/main">
  <p:tag name="KSO_WM_FULL_TEXT_BEAUTIFY_COPY_ID" val="5"/>
</p:tagLst>
</file>

<file path=ppt/tags/tag301.xml><?xml version="1.0" encoding="utf-8"?>
<p:tagLst xmlns:p="http://schemas.openxmlformats.org/presentationml/2006/main">
  <p:tag name="KSO_WM_FULL_TEXT_BEAUTIFY_COPY_ID" val="17"/>
</p:tagLst>
</file>

<file path=ppt/tags/tag302.xml><?xml version="1.0" encoding="utf-8"?>
<p:tagLst xmlns:p="http://schemas.openxmlformats.org/presentationml/2006/main">
  <p:tag name="KSO_WM_FULL_TEXT_BEAUTIFY_COPY_ID" val="18"/>
</p:tagLst>
</file>

<file path=ppt/tags/tag303.xml><?xml version="1.0" encoding="utf-8"?>
<p:tagLst xmlns:p="http://schemas.openxmlformats.org/presentationml/2006/main">
  <p:tag name="KSO_WM_FULL_TEXT_BEAUTIFY_COPY_ID" val="20"/>
</p:tagLst>
</file>

<file path=ppt/tags/tag304.xml><?xml version="1.0" encoding="utf-8"?>
<p:tagLst xmlns:p="http://schemas.openxmlformats.org/presentationml/2006/main">
  <p:tag name="KSO_WM_FULL_TEXT_BEAUTIFY_COPY_ID" val="13"/>
</p:tagLst>
</file>

<file path=ppt/tags/tag305.xml><?xml version="1.0" encoding="utf-8"?>
<p:tagLst xmlns:p="http://schemas.openxmlformats.org/presentationml/2006/main">
  <p:tag name="KSO_WM_FULL_TEXT_BEAUTIFY_COPY_ID" val="22"/>
</p:tagLst>
</file>

<file path=ppt/tags/tag306.xml><?xml version="1.0" encoding="utf-8"?>
<p:tagLst xmlns:p="http://schemas.openxmlformats.org/presentationml/2006/main">
  <p:tag name="KSO_WM_FULL_TEXT_BEAUTIFY_COPY_ID" val="23"/>
</p:tagLst>
</file>

<file path=ppt/tags/tag307.xml><?xml version="1.0" encoding="utf-8"?>
<p:tagLst xmlns:p="http://schemas.openxmlformats.org/presentationml/2006/main">
  <p:tag name="KSO_WM_FULL_TEXT_BEAUTIFY_COPY_ID" val="25"/>
</p:tagLst>
</file>

<file path=ppt/tags/tag308.xml><?xml version="1.0" encoding="utf-8"?>
<p:tagLst xmlns:p="http://schemas.openxmlformats.org/presentationml/2006/main">
  <p:tag name="KSO_WM_FULL_TEXT_BEAUTIFY_COPY_ID" val="26"/>
</p:tagLst>
</file>

<file path=ppt/tags/tag309.xml><?xml version="1.0" encoding="utf-8"?>
<p:tagLst xmlns:p="http://schemas.openxmlformats.org/presentationml/2006/main">
  <p:tag name="KSO_WM_FULL_TEXT_BEAUTIFY_COPY_ID" val="27"/>
</p:tagLst>
</file>

<file path=ppt/tags/tag31.xml><?xml version="1.0" encoding="utf-8"?>
<p:tagLst xmlns:p="http://schemas.openxmlformats.org/presentationml/2006/main">
  <p:tag name="KSO_WM_FULL_TEXT_BEAUTIFY_COPY_ID" val="106"/>
</p:tagLst>
</file>

<file path=ppt/tags/tag310.xml><?xml version="1.0" encoding="utf-8"?>
<p:tagLst xmlns:p="http://schemas.openxmlformats.org/presentationml/2006/main">
  <p:tag name="KSO_WM_FULL_TEXT_BEAUTIFY_COPY_ID" val="28"/>
</p:tagLst>
</file>

<file path=ppt/tags/tag311.xml><?xml version="1.0" encoding="utf-8"?>
<p:tagLst xmlns:p="http://schemas.openxmlformats.org/presentationml/2006/main">
  <p:tag name="KSO_WM_FULL_TEXT_BEAUTIFY_COPY_ID" val="55"/>
</p:tagLst>
</file>

<file path=ppt/tags/tag312.xml><?xml version="1.0" encoding="utf-8"?>
<p:tagLst xmlns:p="http://schemas.openxmlformats.org/presentationml/2006/main">
  <p:tag name="KSO_WM_FULL_TEXT_BEAUTIFY_COPY_ID" val="56"/>
</p:tagLst>
</file>

<file path=ppt/tags/tag313.xml><?xml version="1.0" encoding="utf-8"?>
<p:tagLst xmlns:p="http://schemas.openxmlformats.org/presentationml/2006/main">
  <p:tag name="KSO_WM_FULL_TEXT_BEAUTIFY_COPY_ID" val="40"/>
</p:tagLst>
</file>

<file path=ppt/tags/tag314.xml><?xml version="1.0" encoding="utf-8"?>
<p:tagLst xmlns:p="http://schemas.openxmlformats.org/presentationml/2006/main">
  <p:tag name="KSO_WM_FULL_TEXT_BEAUTIFY_COPY_ID" val="49"/>
</p:tagLst>
</file>

<file path=ppt/tags/tag315.xml><?xml version="1.0" encoding="utf-8"?>
<p:tagLst xmlns:p="http://schemas.openxmlformats.org/presentationml/2006/main">
  <p:tag name="KSO_WM_FULL_TEXT_BEAUTIFY_COPY_ID" val="2"/>
</p:tagLst>
</file>

<file path=ppt/tags/tag316.xml><?xml version="1.0" encoding="utf-8"?>
<p:tagLst xmlns:p="http://schemas.openxmlformats.org/presentationml/2006/main">
  <p:tag name="KSO_WM_FULL_TEXT_BEAUTIFY_COPY_ID" val="3"/>
</p:tagLst>
</file>

<file path=ppt/tags/tag317.xml><?xml version="1.0" encoding="utf-8"?>
<p:tagLst xmlns:p="http://schemas.openxmlformats.org/presentationml/2006/main">
  <p:tag name="KSO_WM_FULL_TEXT_BEAUTIFY_COPY_ID" val="5"/>
</p:tagLst>
</file>

<file path=ppt/tags/tag318.xml><?xml version="1.0" encoding="utf-8"?>
<p:tagLst xmlns:p="http://schemas.openxmlformats.org/presentationml/2006/main">
  <p:tag name="KSO_WM_FULL_TEXT_BEAUTIFY_COPY_ID" val="6"/>
</p:tagLst>
</file>

<file path=ppt/tags/tag319.xml><?xml version="1.0" encoding="utf-8"?>
<p:tagLst xmlns:p="http://schemas.openxmlformats.org/presentationml/2006/main">
  <p:tag name="KSO_WM_FULL_TEXT_BEAUTIFY_COPY_ID" val="31"/>
</p:tagLst>
</file>

<file path=ppt/tags/tag32.xml><?xml version="1.0" encoding="utf-8"?>
<p:tagLst xmlns:p="http://schemas.openxmlformats.org/presentationml/2006/main">
  <p:tag name="KSO_WM_FULL_TEXT_BEAUTIFY_COPY_ID" val="3"/>
</p:tagLst>
</file>

<file path=ppt/tags/tag320.xml><?xml version="1.0" encoding="utf-8"?>
<p:tagLst xmlns:p="http://schemas.openxmlformats.org/presentationml/2006/main">
  <p:tag name="KSO_WM_FULL_TEXT_BEAUTIFY_COPY_ID" val="14"/>
</p:tagLst>
</file>

<file path=ppt/tags/tag321.xml><?xml version="1.0" encoding="utf-8"?>
<p:tagLst xmlns:p="http://schemas.openxmlformats.org/presentationml/2006/main">
  <p:tag name="KSO_WM_FULL_TEXT_BEAUTIFY_COPY_ID" val="40"/>
</p:tagLst>
</file>

<file path=ppt/tags/tag322.xml><?xml version="1.0" encoding="utf-8"?>
<p:tagLst xmlns:p="http://schemas.openxmlformats.org/presentationml/2006/main">
  <p:tag name="KSO_WM_FULL_TEXT_BEAUTIFY_COPY_ID" val="41"/>
</p:tagLst>
</file>

<file path=ppt/tags/tag323.xml><?xml version="1.0" encoding="utf-8"?>
<p:tagLst xmlns:p="http://schemas.openxmlformats.org/presentationml/2006/main">
  <p:tag name="KSO_WM_FULL_TEXT_BEAUTIFY_COPY_ID" val="34"/>
</p:tagLst>
</file>

<file path=ppt/tags/tag324.xml><?xml version="1.0" encoding="utf-8"?>
<p:tagLst xmlns:p="http://schemas.openxmlformats.org/presentationml/2006/main">
  <p:tag name="KSO_WM_FULL_TEXT_BEAUTIFY_COPY_ID" val="36"/>
</p:tagLst>
</file>

<file path=ppt/tags/tag325.xml><?xml version="1.0" encoding="utf-8"?>
<p:tagLst xmlns:p="http://schemas.openxmlformats.org/presentationml/2006/main">
  <p:tag name="KSO_WM_FULL_TEXT_BEAUTIFY_COPY_ID" val="38"/>
</p:tagLst>
</file>

<file path=ppt/tags/tag326.xml><?xml version="1.0" encoding="utf-8"?>
<p:tagLst xmlns:p="http://schemas.openxmlformats.org/presentationml/2006/main">
  <p:tag name="KSO_WM_FULL_TEXT_BEAUTIFY_COPY_ID" val="42"/>
</p:tagLst>
</file>

<file path=ppt/tags/tag327.xml><?xml version="1.0" encoding="utf-8"?>
<p:tagLst xmlns:p="http://schemas.openxmlformats.org/presentationml/2006/main">
  <p:tag name="KSO_WM_FULL_TEXT_BEAUTIFY_COPY_ID" val="44"/>
</p:tagLst>
</file>

<file path=ppt/tags/tag328.xml><?xml version="1.0" encoding="utf-8"?>
<p:tagLst xmlns:p="http://schemas.openxmlformats.org/presentationml/2006/main">
  <p:tag name="KSO_WM_FULL_TEXT_BEAUTIFY_COPY_ID" val="46"/>
</p:tagLst>
</file>

<file path=ppt/tags/tag329.xml><?xml version="1.0" encoding="utf-8"?>
<p:tagLst xmlns:p="http://schemas.openxmlformats.org/presentationml/2006/main">
  <p:tag name="KSO_WM_FULL_TEXT_BEAUTIFY_COPY_ID" val="2"/>
</p:tagLst>
</file>

<file path=ppt/tags/tag33.xml><?xml version="1.0" encoding="utf-8"?>
<p:tagLst xmlns:p="http://schemas.openxmlformats.org/presentationml/2006/main">
  <p:tag name="KSO_WM_FULL_TEXT_BEAUTIFY_COPY_ID" val="13"/>
</p:tagLst>
</file>

<file path=ppt/tags/tag330.xml><?xml version="1.0" encoding="utf-8"?>
<p:tagLst xmlns:p="http://schemas.openxmlformats.org/presentationml/2006/main">
  <p:tag name="KSO_WM_FULL_TEXT_BEAUTIFY_COPY_ID" val="31"/>
</p:tagLst>
</file>

<file path=ppt/tags/tag331.xml><?xml version="1.0" encoding="utf-8"?>
<p:tagLst xmlns:p="http://schemas.openxmlformats.org/presentationml/2006/main">
  <p:tag name="KSO_WM_FULL_TEXT_BEAUTIFY_COPY_ID" val="40"/>
</p:tagLst>
</file>

<file path=ppt/tags/tag332.xml><?xml version="1.0" encoding="utf-8"?>
<p:tagLst xmlns:p="http://schemas.openxmlformats.org/presentationml/2006/main">
  <p:tag name="KSO_WM_FULL_TEXT_BEAUTIFY_COPY_ID" val="41"/>
</p:tagLst>
</file>

<file path=ppt/tags/tag333.xml><?xml version="1.0" encoding="utf-8"?>
<p:tagLst xmlns:p="http://schemas.openxmlformats.org/presentationml/2006/main">
  <p:tag name="KSO_WM_FULL_TEXT_BEAUTIFY_COPY_ID" val="39"/>
</p:tagLst>
</file>

<file path=ppt/tags/tag334.xml><?xml version="1.0" encoding="utf-8"?>
<p:tagLst xmlns:p="http://schemas.openxmlformats.org/presentationml/2006/main">
  <p:tag name="KSO_WM_FULL_TEXT_BEAUTIFY_COPY_ID" val="24"/>
</p:tagLst>
</file>

<file path=ppt/tags/tag335.xml><?xml version="1.0" encoding="utf-8"?>
<p:tagLst xmlns:p="http://schemas.openxmlformats.org/presentationml/2006/main">
  <p:tag name="KSO_WM_FULL_TEXT_BEAUTIFY_COPY_ID" val="17"/>
</p:tagLst>
</file>

<file path=ppt/tags/tag336.xml><?xml version="1.0" encoding="utf-8"?>
<p:tagLst xmlns:p="http://schemas.openxmlformats.org/presentationml/2006/main">
  <p:tag name="KSO_WM_FULL_TEXT_BEAUTIFY_COPY_ID" val="13"/>
</p:tagLst>
</file>

<file path=ppt/tags/tag337.xml><?xml version="1.0" encoding="utf-8"?>
<p:tagLst xmlns:p="http://schemas.openxmlformats.org/presentationml/2006/main">
  <p:tag name="KSO_WM_FULL_TEXT_BEAUTIFY_COPY_ID" val="39"/>
</p:tagLst>
</file>

<file path=ppt/tags/tag338.xml><?xml version="1.0" encoding="utf-8"?>
<p:tagLst xmlns:p="http://schemas.openxmlformats.org/presentationml/2006/main">
  <p:tag name="KSO_WM_FULL_TEXT_BEAUTIFY_COPY_ID" val="8"/>
</p:tagLst>
</file>

<file path=ppt/tags/tag339.xml><?xml version="1.0" encoding="utf-8"?>
<p:tagLst xmlns:p="http://schemas.openxmlformats.org/presentationml/2006/main">
  <p:tag name="KSO_WM_FULL_TEXT_BEAUTIFY_COPY_ID" val="8"/>
</p:tagLst>
</file>

<file path=ppt/tags/tag34.xml><?xml version="1.0" encoding="utf-8"?>
<p:tagLst xmlns:p="http://schemas.openxmlformats.org/presentationml/2006/main">
  <p:tag name="KSO_WM_FULL_TEXT_BEAUTIFY_COPY_ID" val="14"/>
</p:tagLst>
</file>

<file path=ppt/tags/tag340.xml><?xml version="1.0" encoding="utf-8"?>
<p:tagLst xmlns:p="http://schemas.openxmlformats.org/presentationml/2006/main">
  <p:tag name="KSO_WM_FULL_TEXT_BEAUTIFY_COPY_ID" val="5"/>
</p:tagLst>
</file>

<file path=ppt/tags/tag341.xml><?xml version="1.0" encoding="utf-8"?>
<p:tagLst xmlns:p="http://schemas.openxmlformats.org/presentationml/2006/main">
  <p:tag name="KSO_WM_FULL_TEXT_BEAUTIFY_COPY_ID" val="8"/>
</p:tagLst>
</file>

<file path=ppt/tags/tag342.xml><?xml version="1.0" encoding="utf-8"?>
<p:tagLst xmlns:p="http://schemas.openxmlformats.org/presentationml/2006/main">
  <p:tag name="KSO_WM_FULL_TEXT_BEAUTIFY_COPY_ID" val="3"/>
</p:tagLst>
</file>

<file path=ppt/tags/tag343.xml><?xml version="1.0" encoding="utf-8"?>
<p:tagLst xmlns:p="http://schemas.openxmlformats.org/presentationml/2006/main">
  <p:tag name="KSO_WM_FULL_TEXT_BEAUTIFY_COPY_ID" val="8"/>
</p:tagLst>
</file>

<file path=ppt/tags/tag344.xml><?xml version="1.0" encoding="utf-8"?>
<p:tagLst xmlns:p="http://schemas.openxmlformats.org/presentationml/2006/main">
  <p:tag name="KSO_WM_FULL_TEXT_BEAUTIFY_COPY_ID" val="38"/>
</p:tagLst>
</file>

<file path=ppt/tags/tag345.xml><?xml version="1.0" encoding="utf-8"?>
<p:tagLst xmlns:p="http://schemas.openxmlformats.org/presentationml/2006/main">
  <p:tag name="KSO_WM_FULL_TEXT_BEAUTIFY_COPY_ID" val="39"/>
</p:tagLst>
</file>

<file path=ppt/tags/tag346.xml><?xml version="1.0" encoding="utf-8"?>
<p:tagLst xmlns:p="http://schemas.openxmlformats.org/presentationml/2006/main">
  <p:tag name="KSO_WM_FULL_TEXT_BEAUTIFY_COPY_ID" val="49"/>
</p:tagLst>
</file>

<file path=ppt/tags/tag347.xml><?xml version="1.0" encoding="utf-8"?>
<p:tagLst xmlns:p="http://schemas.openxmlformats.org/presentationml/2006/main">
  <p:tag name="KSO_WM_FULL_TEXT_BEAUTIFY_COPY_ID" val="68"/>
</p:tagLst>
</file>

<file path=ppt/tags/tag348.xml><?xml version="1.0" encoding="utf-8"?>
<p:tagLst xmlns:p="http://schemas.openxmlformats.org/presentationml/2006/main">
  <p:tag name="KSO_WM_FULL_TEXT_BEAUTIFY_COPY_ID" val="10"/>
</p:tagLst>
</file>

<file path=ppt/tags/tag349.xml><?xml version="1.0" encoding="utf-8"?>
<p:tagLst xmlns:p="http://schemas.openxmlformats.org/presentationml/2006/main">
  <p:tag name="KSO_WM_FULL_TEXT_BEAUTIFY_COPY_ID" val="11"/>
</p:tagLst>
</file>

<file path=ppt/tags/tag35.xml><?xml version="1.0" encoding="utf-8"?>
<p:tagLst xmlns:p="http://schemas.openxmlformats.org/presentationml/2006/main">
  <p:tag name="KSO_WM_FULL_TEXT_BEAUTIFY_COPY_ID" val="10"/>
</p:tagLst>
</file>

<file path=ppt/tags/tag350.xml><?xml version="1.0" encoding="utf-8"?>
<p:tagLst xmlns:p="http://schemas.openxmlformats.org/presentationml/2006/main">
  <p:tag name="KSO_WM_FULL_TEXT_BEAUTIFY_COPY_ID" val="30"/>
</p:tagLst>
</file>

<file path=ppt/tags/tag351.xml><?xml version="1.0" encoding="utf-8"?>
<p:tagLst xmlns:p="http://schemas.openxmlformats.org/presentationml/2006/main">
  <p:tag name="KSO_WM_FULL_TEXT_BEAUTIFY_COPY_ID" val="31"/>
</p:tagLst>
</file>

<file path=ppt/tags/tag352.xml><?xml version="1.0" encoding="utf-8"?>
<p:tagLst xmlns:p="http://schemas.openxmlformats.org/presentationml/2006/main">
  <p:tag name="KSO_WM_FULL_TEXT_BEAUTIFY_COPY_ID" val="32"/>
</p:tagLst>
</file>

<file path=ppt/tags/tag353.xml><?xml version="1.0" encoding="utf-8"?>
<p:tagLst xmlns:p="http://schemas.openxmlformats.org/presentationml/2006/main">
  <p:tag name="KSO_WM_FULL_TEXT_BEAUTIFY_COPY_ID" val="73"/>
</p:tagLst>
</file>

<file path=ppt/tags/tag354.xml><?xml version="1.0" encoding="utf-8"?>
<p:tagLst xmlns:p="http://schemas.openxmlformats.org/presentationml/2006/main">
  <p:tag name="KSO_WM_FULL_TEXT_BEAUTIFY_COPY_ID" val="35"/>
</p:tagLst>
</file>

<file path=ppt/tags/tag355.xml><?xml version="1.0" encoding="utf-8"?>
<p:tagLst xmlns:p="http://schemas.openxmlformats.org/presentationml/2006/main">
  <p:tag name="KSO_WM_FULL_TEXT_BEAUTIFY_COPY_ID" val="36"/>
</p:tagLst>
</file>

<file path=ppt/tags/tag356.xml><?xml version="1.0" encoding="utf-8"?>
<p:tagLst xmlns:p="http://schemas.openxmlformats.org/presentationml/2006/main">
  <p:tag name="KSO_WM_FULL_TEXT_BEAUTIFY_COPY_ID" val="37"/>
</p:tagLst>
</file>

<file path=ppt/tags/tag357.xml><?xml version="1.0" encoding="utf-8"?>
<p:tagLst xmlns:p="http://schemas.openxmlformats.org/presentationml/2006/main">
  <p:tag name="KSO_WM_FULL_TEXT_BEAUTIFY_COPY_ID" val="17"/>
</p:tagLst>
</file>

<file path=ppt/tags/tag358.xml><?xml version="1.0" encoding="utf-8"?>
<p:tagLst xmlns:p="http://schemas.openxmlformats.org/presentationml/2006/main">
  <p:tag name="KSO_WM_FULL_TEXT_BEAUTIFY_COPY_ID" val="18"/>
</p:tagLst>
</file>

<file path=ppt/tags/tag359.xml><?xml version="1.0" encoding="utf-8"?>
<p:tagLst xmlns:p="http://schemas.openxmlformats.org/presentationml/2006/main">
  <p:tag name="KSO_WM_FULL_TEXT_BEAUTIFY_COPY_ID" val="33"/>
</p:tagLst>
</file>

<file path=ppt/tags/tag36.xml><?xml version="1.0" encoding="utf-8"?>
<p:tagLst xmlns:p="http://schemas.openxmlformats.org/presentationml/2006/main">
  <p:tag name="KSO_WM_FULL_TEXT_BEAUTIFY_COPY_ID" val="57"/>
</p:tagLst>
</file>

<file path=ppt/tags/tag360.xml><?xml version="1.0" encoding="utf-8"?>
<p:tagLst xmlns:p="http://schemas.openxmlformats.org/presentationml/2006/main">
  <p:tag name="KSO_WM_FULL_TEXT_BEAUTIFY_COPY_ID" val="37"/>
</p:tagLst>
</file>

<file path=ppt/tags/tag361.xml><?xml version="1.0" encoding="utf-8"?>
<p:tagLst xmlns:p="http://schemas.openxmlformats.org/presentationml/2006/main">
  <p:tag name="KSO_WM_FULL_TEXT_BEAUTIFY_COPY_ID" val="38"/>
</p:tagLst>
</file>

<file path=ppt/tags/tag362.xml><?xml version="1.0" encoding="utf-8"?>
<p:tagLst xmlns:p="http://schemas.openxmlformats.org/presentationml/2006/main">
  <p:tag name="KSO_WM_FULL_TEXT_BEAUTIFY_COPY_ID" val="39"/>
</p:tagLst>
</file>

<file path=ppt/tags/tag363.xml><?xml version="1.0" encoding="utf-8"?>
<p:tagLst xmlns:p="http://schemas.openxmlformats.org/presentationml/2006/main">
  <p:tag name="KSO_WM_FULL_TEXT_BEAUTIFY_COPY_ID" val="40"/>
</p:tagLst>
</file>

<file path=ppt/tags/tag364.xml><?xml version="1.0" encoding="utf-8"?>
<p:tagLst xmlns:p="http://schemas.openxmlformats.org/presentationml/2006/main">
  <p:tag name="KSO_WM_FULL_TEXT_BEAUTIFY_COPY_ID" val="41"/>
</p:tagLst>
</file>

<file path=ppt/tags/tag365.xml><?xml version="1.0" encoding="utf-8"?>
<p:tagLst xmlns:p="http://schemas.openxmlformats.org/presentationml/2006/main">
  <p:tag name="KSO_WM_FULL_TEXT_BEAUTIFY_COPY_ID" val="42"/>
</p:tagLst>
</file>

<file path=ppt/tags/tag366.xml><?xml version="1.0" encoding="utf-8"?>
<p:tagLst xmlns:p="http://schemas.openxmlformats.org/presentationml/2006/main">
  <p:tag name="KSO_WM_FULL_TEXT_BEAUTIFY_COPY_ID" val="44"/>
</p:tagLst>
</file>

<file path=ppt/tags/tag367.xml><?xml version="1.0" encoding="utf-8"?>
<p:tagLst xmlns:p="http://schemas.openxmlformats.org/presentationml/2006/main">
  <p:tag name="KSO_WM_FULL_TEXT_BEAUTIFY_COPY_ID" val="45"/>
</p:tagLst>
</file>

<file path=ppt/tags/tag368.xml><?xml version="1.0" encoding="utf-8"?>
<p:tagLst xmlns:p="http://schemas.openxmlformats.org/presentationml/2006/main">
  <p:tag name="KSO_WM_FULL_TEXT_BEAUTIFY_COPY_ID" val="46"/>
</p:tagLst>
</file>

<file path=ppt/tags/tag369.xml><?xml version="1.0" encoding="utf-8"?>
<p:tagLst xmlns:p="http://schemas.openxmlformats.org/presentationml/2006/main">
  <p:tag name="KSO_WM_FULL_TEXT_BEAUTIFY_COPY_ID" val="48"/>
</p:tagLst>
</file>

<file path=ppt/tags/tag37.xml><?xml version="1.0" encoding="utf-8"?>
<p:tagLst xmlns:p="http://schemas.openxmlformats.org/presentationml/2006/main">
  <p:tag name="KSO_WM_FULL_TEXT_BEAUTIFY_COPY_ID" val="57"/>
</p:tagLst>
</file>

<file path=ppt/tags/tag370.xml><?xml version="1.0" encoding="utf-8"?>
<p:tagLst xmlns:p="http://schemas.openxmlformats.org/presentationml/2006/main">
  <p:tag name="KSO_WM_FULL_TEXT_BEAUTIFY_COPY_ID" val="17"/>
</p:tagLst>
</file>

<file path=ppt/tags/tag371.xml><?xml version="1.0" encoding="utf-8"?>
<p:tagLst xmlns:p="http://schemas.openxmlformats.org/presentationml/2006/main">
  <p:tag name="KSO_WM_FULL_TEXT_BEAUTIFY_COPY_ID" val="18"/>
</p:tagLst>
</file>

<file path=ppt/tags/tag372.xml><?xml version="1.0" encoding="utf-8"?>
<p:tagLst xmlns:p="http://schemas.openxmlformats.org/presentationml/2006/main">
  <p:tag name="KSO_WM_UNIT_PLACING_PICTURE_USER_VIEWPORT" val="{&quot;height&quot;:10485,&quot;width&quot;:9180}"/>
</p:tagLst>
</file>

<file path=ppt/tags/tag373.xml><?xml version="1.0" encoding="utf-8"?>
<p:tagLst xmlns:p="http://schemas.openxmlformats.org/presentationml/2006/main">
  <p:tag name="KSO_WM_FULL_TEXT_BEAUTIFY_COPY_ID" val="17"/>
</p:tagLst>
</file>

<file path=ppt/tags/tag374.xml><?xml version="1.0" encoding="utf-8"?>
<p:tagLst xmlns:p="http://schemas.openxmlformats.org/presentationml/2006/main">
  <p:tag name="KSO_WM_FULL_TEXT_BEAUTIFY_COPY_ID" val="18"/>
</p:tagLst>
</file>

<file path=ppt/tags/tag375.xml><?xml version="1.0" encoding="utf-8"?>
<p:tagLst xmlns:p="http://schemas.openxmlformats.org/presentationml/2006/main">
  <p:tag name="KSO_WM_FULL_TEXT_BEAUTIFY_COPY_ID" val="17"/>
</p:tagLst>
</file>

<file path=ppt/tags/tag376.xml><?xml version="1.0" encoding="utf-8"?>
<p:tagLst xmlns:p="http://schemas.openxmlformats.org/presentationml/2006/main">
  <p:tag name="KSO_WM_FULL_TEXT_BEAUTIFY_COPY_ID" val="18"/>
</p:tagLst>
</file>

<file path=ppt/tags/tag377.xml><?xml version="1.0" encoding="utf-8"?>
<p:tagLst xmlns:p="http://schemas.openxmlformats.org/presentationml/2006/main">
  <p:tag name="KSO_WM_FULL_TEXT_BEAUTIFY_COPY_ID" val="17"/>
</p:tagLst>
</file>

<file path=ppt/tags/tag378.xml><?xml version="1.0" encoding="utf-8"?>
<p:tagLst xmlns:p="http://schemas.openxmlformats.org/presentationml/2006/main">
  <p:tag name="KSO_WM_FULL_TEXT_BEAUTIFY_COPY_ID" val="18"/>
</p:tagLst>
</file>

<file path=ppt/tags/tag379.xml><?xml version="1.0" encoding="utf-8"?>
<p:tagLst xmlns:p="http://schemas.openxmlformats.org/presentationml/2006/main">
  <p:tag name="KSO_WM_FULL_TEXT_BEAUTIFY_COPY_ID" val="42"/>
</p:tagLst>
</file>

<file path=ppt/tags/tag38.xml><?xml version="1.0" encoding="utf-8"?>
<p:tagLst xmlns:p="http://schemas.openxmlformats.org/presentationml/2006/main">
  <p:tag name="KSO_WM_FULL_TEXT_BEAUTIFY_COPY_ID" val="57"/>
</p:tagLst>
</file>

<file path=ppt/tags/tag380.xml><?xml version="1.0" encoding="utf-8"?>
<p:tagLst xmlns:p="http://schemas.openxmlformats.org/presentationml/2006/main">
  <p:tag name="KSO_WM_FULL_TEXT_BEAUTIFY_COPY_ID" val="8"/>
</p:tagLst>
</file>

<file path=ppt/tags/tag381.xml><?xml version="1.0" encoding="utf-8"?>
<p:tagLst xmlns:p="http://schemas.openxmlformats.org/presentationml/2006/main">
  <p:tag name="KSO_WM_FULL_TEXT_BEAUTIFY_COPY_ID" val="8"/>
</p:tagLst>
</file>

<file path=ppt/tags/tag382.xml><?xml version="1.0" encoding="utf-8"?>
<p:tagLst xmlns:p="http://schemas.openxmlformats.org/presentationml/2006/main">
  <p:tag name="KSO_WM_FULL_TEXT_BEAUTIFY_COPY_ID" val="3"/>
</p:tagLst>
</file>

<file path=ppt/tags/tag383.xml><?xml version="1.0" encoding="utf-8"?>
<p:tagLst xmlns:p="http://schemas.openxmlformats.org/presentationml/2006/main">
  <p:tag name="KSO_WM_UNIT_PLACING_PICTURE_USER_VIEWPORT" val="{&quot;height&quot;:3825,&quot;width&quot;:2869}"/>
</p:tagLst>
</file>

<file path=ppt/tags/tag384.xml><?xml version="1.0" encoding="utf-8"?>
<p:tagLst xmlns:p="http://schemas.openxmlformats.org/presentationml/2006/main">
  <p:tag name="KSO_WM_UNIT_PLACING_PICTURE_USER_VIEWPORT" val="{&quot;height&quot;:3805,&quot;width&quot;:2869}"/>
</p:tagLst>
</file>

<file path=ppt/tags/tag385.xml><?xml version="1.0" encoding="utf-8"?>
<p:tagLst xmlns:p="http://schemas.openxmlformats.org/presentationml/2006/main">
  <p:tag name="KSO_WM_UNIT_PLACING_PICTURE_USER_VIEWPORT" val="{&quot;height&quot;:8415,&quot;width&quot;:6915}"/>
</p:tagLst>
</file>

<file path=ppt/tags/tag386.xml><?xml version="1.0" encoding="utf-8"?>
<p:tagLst xmlns:p="http://schemas.openxmlformats.org/presentationml/2006/main">
  <p:tag name="KSO_WM_FULL_TEXT_BEAUTIFY_COPY_ID" val="87"/>
</p:tagLst>
</file>

<file path=ppt/tags/tag39.xml><?xml version="1.0" encoding="utf-8"?>
<p:tagLst xmlns:p="http://schemas.openxmlformats.org/presentationml/2006/main">
  <p:tag name="KSO_WM_FULL_TEXT_BEAUTIFY_COPY_ID" val="57"/>
</p:tagLst>
</file>

<file path=ppt/tags/tag4.xml><?xml version="1.0" encoding="utf-8"?>
<p:tagLst xmlns:p="http://schemas.openxmlformats.org/presentationml/2006/main">
  <p:tag name="KSO_WM_FULL_TEXT_BEAUTIFY_COPY_ID" val="3"/>
</p:tagLst>
</file>

<file path=ppt/tags/tag40.xml><?xml version="1.0" encoding="utf-8"?>
<p:tagLst xmlns:p="http://schemas.openxmlformats.org/presentationml/2006/main">
  <p:tag name="KSO_WM_FULL_TEXT_BEAUTIFY_COPY_ID" val="57"/>
</p:tagLst>
</file>

<file path=ppt/tags/tag41.xml><?xml version="1.0" encoding="utf-8"?>
<p:tagLst xmlns:p="http://schemas.openxmlformats.org/presentationml/2006/main">
  <p:tag name="KSO_WM_FULL_TEXT_BEAUTIFY_COPY_ID" val="78"/>
</p:tagLst>
</file>

<file path=ppt/tags/tag42.xml><?xml version="1.0" encoding="utf-8"?>
<p:tagLst xmlns:p="http://schemas.openxmlformats.org/presentationml/2006/main">
  <p:tag name="KSO_WM_FULL_TEXT_BEAUTIFY_COPY_ID" val="79"/>
</p:tagLst>
</file>

<file path=ppt/tags/tag43.xml><?xml version="1.0" encoding="utf-8"?>
<p:tagLst xmlns:p="http://schemas.openxmlformats.org/presentationml/2006/main">
  <p:tag name="KSO_WM_FULL_TEXT_BEAUTIFY_COPY_ID" val="19"/>
</p:tagLst>
</file>

<file path=ppt/tags/tag44.xml><?xml version="1.0" encoding="utf-8"?>
<p:tagLst xmlns:p="http://schemas.openxmlformats.org/presentationml/2006/main">
  <p:tag name="KSO_WM_FULL_TEXT_BEAUTIFY_COPY_ID" val="20"/>
</p:tagLst>
</file>

<file path=ppt/tags/tag45.xml><?xml version="1.0" encoding="utf-8"?>
<p:tagLst xmlns:p="http://schemas.openxmlformats.org/presentationml/2006/main">
  <p:tag name="KSO_WM_FULL_TEXT_BEAUTIFY_COPY_ID" val="21"/>
</p:tagLst>
</file>

<file path=ppt/tags/tag46.xml><?xml version="1.0" encoding="utf-8"?>
<p:tagLst xmlns:p="http://schemas.openxmlformats.org/presentationml/2006/main">
  <p:tag name="KSO_WM_FULL_TEXT_BEAUTIFY_COPY_ID" val="23"/>
</p:tagLst>
</file>

<file path=ppt/tags/tag47.xml><?xml version="1.0" encoding="utf-8"?>
<p:tagLst xmlns:p="http://schemas.openxmlformats.org/presentationml/2006/main">
  <p:tag name="KSO_WM_FULL_TEXT_BEAUTIFY_COPY_ID" val="24"/>
</p:tagLst>
</file>

<file path=ppt/tags/tag48.xml><?xml version="1.0" encoding="utf-8"?>
<p:tagLst xmlns:p="http://schemas.openxmlformats.org/presentationml/2006/main">
  <p:tag name="KSO_WM_FULL_TEXT_BEAUTIFY_COPY_ID" val="25"/>
</p:tagLst>
</file>

<file path=ppt/tags/tag49.xml><?xml version="1.0" encoding="utf-8"?>
<p:tagLst xmlns:p="http://schemas.openxmlformats.org/presentationml/2006/main">
  <p:tag name="KSO_WM_FULL_TEXT_BEAUTIFY_COPY_ID" val="26"/>
</p:tagLst>
</file>

<file path=ppt/tags/tag5.xml><?xml version="1.0" encoding="utf-8"?>
<p:tagLst xmlns:p="http://schemas.openxmlformats.org/presentationml/2006/main">
  <p:tag name="THINKCELLSHAPEDONOTDELETE" val="thinkcellActiveDocDoNotDelete"/>
</p:tagLst>
</file>

<file path=ppt/tags/tag50.xml><?xml version="1.0" encoding="utf-8"?>
<p:tagLst xmlns:p="http://schemas.openxmlformats.org/presentationml/2006/main">
  <p:tag name="KSO_WM_FULL_TEXT_BEAUTIFY_COPY_ID" val="27"/>
</p:tagLst>
</file>

<file path=ppt/tags/tag51.xml><?xml version="1.0" encoding="utf-8"?>
<p:tagLst xmlns:p="http://schemas.openxmlformats.org/presentationml/2006/main">
  <p:tag name="KSO_WM_FULL_TEXT_BEAUTIFY_COPY_ID" val="29"/>
</p:tagLst>
</file>

<file path=ppt/tags/tag52.xml><?xml version="1.0" encoding="utf-8"?>
<p:tagLst xmlns:p="http://schemas.openxmlformats.org/presentationml/2006/main">
  <p:tag name="KSO_WM_FULL_TEXT_BEAUTIFY_COPY_ID" val="30"/>
</p:tagLst>
</file>

<file path=ppt/tags/tag53.xml><?xml version="1.0" encoding="utf-8"?>
<p:tagLst xmlns:p="http://schemas.openxmlformats.org/presentationml/2006/main">
  <p:tag name="KSO_WM_FULL_TEXT_BEAUTIFY_COPY_ID" val="32"/>
</p:tagLst>
</file>

<file path=ppt/tags/tag54.xml><?xml version="1.0" encoding="utf-8"?>
<p:tagLst xmlns:p="http://schemas.openxmlformats.org/presentationml/2006/main">
  <p:tag name="KSO_WM_FULL_TEXT_BEAUTIFY_COPY_ID" val="33"/>
</p:tagLst>
</file>

<file path=ppt/tags/tag55.xml><?xml version="1.0" encoding="utf-8"?>
<p:tagLst xmlns:p="http://schemas.openxmlformats.org/presentationml/2006/main">
  <p:tag name="KSO_WM_FULL_TEXT_BEAUTIFY_COPY_ID" val="35"/>
</p:tagLst>
</file>

<file path=ppt/tags/tag56.xml><?xml version="1.0" encoding="utf-8"?>
<p:tagLst xmlns:p="http://schemas.openxmlformats.org/presentationml/2006/main">
  <p:tag name="KSO_WM_FULL_TEXT_BEAUTIFY_COPY_ID" val="36"/>
</p:tagLst>
</file>

<file path=ppt/tags/tag57.xml><?xml version="1.0" encoding="utf-8"?>
<p:tagLst xmlns:p="http://schemas.openxmlformats.org/presentationml/2006/main">
  <p:tag name="KSO_WM_FULL_TEXT_BEAUTIFY_COPY_ID" val="37"/>
</p:tagLst>
</file>

<file path=ppt/tags/tag58.xml><?xml version="1.0" encoding="utf-8"?>
<p:tagLst xmlns:p="http://schemas.openxmlformats.org/presentationml/2006/main">
  <p:tag name="KSO_WM_FULL_TEXT_BEAUTIFY_COPY_ID" val="38"/>
</p:tagLst>
</file>

<file path=ppt/tags/tag59.xml><?xml version="1.0" encoding="utf-8"?>
<p:tagLst xmlns:p="http://schemas.openxmlformats.org/presentationml/2006/main">
  <p:tag name="KSO_WM_FULL_TEXT_BEAUTIFY_COPY_ID" val="40"/>
</p:tagLst>
</file>

<file path=ppt/tags/tag6.xml><?xml version="1.0" encoding="utf-8"?>
<p:tagLst xmlns:p="http://schemas.openxmlformats.org/presentationml/2006/main">
  <p:tag name="THINKCELLSHAPEDONOTDELETE" val="tAwvMLa_IRwy3G3M68bY6dQ"/>
</p:tagLst>
</file>

<file path=ppt/tags/tag60.xml><?xml version="1.0" encoding="utf-8"?>
<p:tagLst xmlns:p="http://schemas.openxmlformats.org/presentationml/2006/main">
  <p:tag name="KSO_WM_FULL_TEXT_BEAUTIFY_COPY_ID" val="41"/>
</p:tagLst>
</file>

<file path=ppt/tags/tag61.xml><?xml version="1.0" encoding="utf-8"?>
<p:tagLst xmlns:p="http://schemas.openxmlformats.org/presentationml/2006/main">
  <p:tag name="KSO_WM_FULL_TEXT_BEAUTIFY_COPY_ID" val="60"/>
</p:tagLst>
</file>

<file path=ppt/tags/tag62.xml><?xml version="1.0" encoding="utf-8"?>
<p:tagLst xmlns:p="http://schemas.openxmlformats.org/presentationml/2006/main">
  <p:tag name="KSO_WM_FULL_TEXT_BEAUTIFY_COPY_ID" val="61"/>
</p:tagLst>
</file>

<file path=ppt/tags/tag63.xml><?xml version="1.0" encoding="utf-8"?>
<p:tagLst xmlns:p="http://schemas.openxmlformats.org/presentationml/2006/main">
  <p:tag name="KSO_WM_FULL_TEXT_BEAUTIFY_COPY_ID" val="62"/>
</p:tagLst>
</file>

<file path=ppt/tags/tag64.xml><?xml version="1.0" encoding="utf-8"?>
<p:tagLst xmlns:p="http://schemas.openxmlformats.org/presentationml/2006/main">
  <p:tag name="KSO_WM_FULL_TEXT_BEAUTIFY_COPY_ID" val="63"/>
</p:tagLst>
</file>

<file path=ppt/tags/tag65.xml><?xml version="1.0" encoding="utf-8"?>
<p:tagLst xmlns:p="http://schemas.openxmlformats.org/presentationml/2006/main">
  <p:tag name="KSO_WM_FULL_TEXT_BEAUTIFY_COPY_ID" val="64"/>
</p:tagLst>
</file>

<file path=ppt/tags/tag66.xml><?xml version="1.0" encoding="utf-8"?>
<p:tagLst xmlns:p="http://schemas.openxmlformats.org/presentationml/2006/main">
  <p:tag name="KSO_WM_FULL_TEXT_BEAUTIFY_COPY_ID" val="65"/>
</p:tagLst>
</file>

<file path=ppt/tags/tag67.xml><?xml version="1.0" encoding="utf-8"?>
<p:tagLst xmlns:p="http://schemas.openxmlformats.org/presentationml/2006/main">
  <p:tag name="KSO_WM_FULL_TEXT_BEAUTIFY_COPY_ID" val="64"/>
</p:tagLst>
</file>

<file path=ppt/tags/tag68.xml><?xml version="1.0" encoding="utf-8"?>
<p:tagLst xmlns:p="http://schemas.openxmlformats.org/presentationml/2006/main">
  <p:tag name="KSO_WM_FULL_TEXT_BEAUTIFY_COPY_ID" val="19"/>
</p:tagLst>
</file>

<file path=ppt/tags/tag69.xml><?xml version="1.0" encoding="utf-8"?>
<p:tagLst xmlns:p="http://schemas.openxmlformats.org/presentationml/2006/main">
  <p:tag name="KSO_WM_FULL_TEXT_BEAUTIFY_COPY_ID" val="78"/>
</p:tagLst>
</file>

<file path=ppt/tags/tag7.xml><?xml version="1.0" encoding="utf-8"?>
<p:tagLst xmlns:p="http://schemas.openxmlformats.org/presentationml/2006/main">
  <p:tag name="KSO_WM_FULL_TEXT_BEAUTIFY_COPY_ID" val="4"/>
</p:tagLst>
</file>

<file path=ppt/tags/tag70.xml><?xml version="1.0" encoding="utf-8"?>
<p:tagLst xmlns:p="http://schemas.openxmlformats.org/presentationml/2006/main">
  <p:tag name="KSO_WM_FULL_TEXT_BEAUTIFY_COPY_ID" val="78"/>
</p:tagLst>
</file>

<file path=ppt/tags/tag71.xml><?xml version="1.0" encoding="utf-8"?>
<p:tagLst xmlns:p="http://schemas.openxmlformats.org/presentationml/2006/main">
  <p:tag name="KSO_WM_FULL_TEXT_BEAUTIFY_COPY_ID" val="6"/>
</p:tagLst>
</file>

<file path=ppt/tags/tag72.xml><?xml version="1.0" encoding="utf-8"?>
<p:tagLst xmlns:p="http://schemas.openxmlformats.org/presentationml/2006/main">
  <p:tag name="KSO_WM_FULL_TEXT_BEAUTIFY_COPY_ID" val="88"/>
</p:tagLst>
</file>

<file path=ppt/tags/tag73.xml><?xml version="1.0" encoding="utf-8"?>
<p:tagLst xmlns:p="http://schemas.openxmlformats.org/presentationml/2006/main">
  <p:tag name="KSO_WM_FULL_TEXT_BEAUTIFY_COPY_ID" val="2"/>
</p:tagLst>
</file>

<file path=ppt/tags/tag74.xml><?xml version="1.0" encoding="utf-8"?>
<p:tagLst xmlns:p="http://schemas.openxmlformats.org/presentationml/2006/main">
  <p:tag name="KSO_WM_FULL_TEXT_BEAUTIFY_COPY_ID" val="10"/>
</p:tagLst>
</file>

<file path=ppt/tags/tag75.xml><?xml version="1.0" encoding="utf-8"?>
<p:tagLst xmlns:p="http://schemas.openxmlformats.org/presentationml/2006/main">
  <p:tag name="KSO_WM_FULL_TEXT_BEAUTIFY_COPY_ID" val="12"/>
</p:tagLst>
</file>

<file path=ppt/tags/tag76.xml><?xml version="1.0" encoding="utf-8"?>
<p:tagLst xmlns:p="http://schemas.openxmlformats.org/presentationml/2006/main">
  <p:tag name="KSO_WM_FULL_TEXT_BEAUTIFY_COPY_ID" val="13"/>
</p:tagLst>
</file>

<file path=ppt/tags/tag77.xml><?xml version="1.0" encoding="utf-8"?>
<p:tagLst xmlns:p="http://schemas.openxmlformats.org/presentationml/2006/main">
  <p:tag name="KSO_WM_FULL_TEXT_BEAUTIFY_COPY_ID" val="14"/>
</p:tagLst>
</file>

<file path=ppt/tags/tag78.xml><?xml version="1.0" encoding="utf-8"?>
<p:tagLst xmlns:p="http://schemas.openxmlformats.org/presentationml/2006/main">
  <p:tag name="KSO_WM_FULL_TEXT_BEAUTIFY_COPY_ID" val="15"/>
</p:tagLst>
</file>

<file path=ppt/tags/tag79.xml><?xml version="1.0" encoding="utf-8"?>
<p:tagLst xmlns:p="http://schemas.openxmlformats.org/presentationml/2006/main">
  <p:tag name="KSO_WM_FULL_TEXT_BEAUTIFY_COPY_ID" val="17"/>
</p:tagLst>
</file>

<file path=ppt/tags/tag8.xml><?xml version="1.0" encoding="utf-8"?>
<p:tagLst xmlns:p="http://schemas.openxmlformats.org/presentationml/2006/main">
  <p:tag name="KSO_WM_FULL_TEXT_BEAUTIFY_COPY_ID" val="5"/>
</p:tagLst>
</file>

<file path=ppt/tags/tag80.xml><?xml version="1.0" encoding="utf-8"?>
<p:tagLst xmlns:p="http://schemas.openxmlformats.org/presentationml/2006/main">
  <p:tag name="KSO_WM_FULL_TEXT_BEAUTIFY_COPY_ID" val="18"/>
</p:tagLst>
</file>

<file path=ppt/tags/tag81.xml><?xml version="1.0" encoding="utf-8"?>
<p:tagLst xmlns:p="http://schemas.openxmlformats.org/presentationml/2006/main">
  <p:tag name="KSO_WM_FULL_TEXT_BEAUTIFY_COPY_ID" val="19"/>
</p:tagLst>
</file>

<file path=ppt/tags/tag82.xml><?xml version="1.0" encoding="utf-8"?>
<p:tagLst xmlns:p="http://schemas.openxmlformats.org/presentationml/2006/main">
  <p:tag name="KSO_WM_FULL_TEXT_BEAUTIFY_COPY_ID" val="20"/>
</p:tagLst>
</file>

<file path=ppt/tags/tag83.xml><?xml version="1.0" encoding="utf-8"?>
<p:tagLst xmlns:p="http://schemas.openxmlformats.org/presentationml/2006/main">
  <p:tag name="KSO_WM_FULL_TEXT_BEAUTIFY_COPY_ID" val="21"/>
</p:tagLst>
</file>

<file path=ppt/tags/tag84.xml><?xml version="1.0" encoding="utf-8"?>
<p:tagLst xmlns:p="http://schemas.openxmlformats.org/presentationml/2006/main">
  <p:tag name="KSO_WM_FULL_TEXT_BEAUTIFY_COPY_ID" val="22"/>
</p:tagLst>
</file>

<file path=ppt/tags/tag85.xml><?xml version="1.0" encoding="utf-8"?>
<p:tagLst xmlns:p="http://schemas.openxmlformats.org/presentationml/2006/main">
  <p:tag name="KSO_WM_FULL_TEXT_BEAUTIFY_COPY_ID" val="23"/>
</p:tagLst>
</file>

<file path=ppt/tags/tag86.xml><?xml version="1.0" encoding="utf-8"?>
<p:tagLst xmlns:p="http://schemas.openxmlformats.org/presentationml/2006/main">
  <p:tag name="KSO_WM_FULL_TEXT_BEAUTIFY_COPY_ID" val="24"/>
</p:tagLst>
</file>

<file path=ppt/tags/tag87.xml><?xml version="1.0" encoding="utf-8"?>
<p:tagLst xmlns:p="http://schemas.openxmlformats.org/presentationml/2006/main">
  <p:tag name="KSO_WM_FULL_TEXT_BEAUTIFY_COPY_ID" val="25"/>
</p:tagLst>
</file>

<file path=ppt/tags/tag88.xml><?xml version="1.0" encoding="utf-8"?>
<p:tagLst xmlns:p="http://schemas.openxmlformats.org/presentationml/2006/main">
  <p:tag name="KSO_WM_FULL_TEXT_BEAUTIFY_COPY_ID" val="26"/>
</p:tagLst>
</file>

<file path=ppt/tags/tag89.xml><?xml version="1.0" encoding="utf-8"?>
<p:tagLst xmlns:p="http://schemas.openxmlformats.org/presentationml/2006/main">
  <p:tag name="KSO_WM_FULL_TEXT_BEAUTIFY_COPY_ID" val="27"/>
</p:tagLst>
</file>

<file path=ppt/tags/tag9.xml><?xml version="1.0" encoding="utf-8"?>
<p:tagLst xmlns:p="http://schemas.openxmlformats.org/presentationml/2006/main">
  <p:tag name="KSO_WM_FULL_TEXT_BEAUTIFY_COPY_ID" val="6"/>
</p:tagLst>
</file>

<file path=ppt/tags/tag90.xml><?xml version="1.0" encoding="utf-8"?>
<p:tagLst xmlns:p="http://schemas.openxmlformats.org/presentationml/2006/main">
  <p:tag name="KSO_WM_FULL_TEXT_BEAUTIFY_COPY_ID" val="28"/>
</p:tagLst>
</file>

<file path=ppt/tags/tag91.xml><?xml version="1.0" encoding="utf-8"?>
<p:tagLst xmlns:p="http://schemas.openxmlformats.org/presentationml/2006/main">
  <p:tag name="KSO_WM_FULL_TEXT_BEAUTIFY_COPY_ID" val="29"/>
</p:tagLst>
</file>

<file path=ppt/tags/tag92.xml><?xml version="1.0" encoding="utf-8"?>
<p:tagLst xmlns:p="http://schemas.openxmlformats.org/presentationml/2006/main">
  <p:tag name="KSO_WM_FULL_TEXT_BEAUTIFY_COPY_ID" val="30"/>
</p:tagLst>
</file>

<file path=ppt/tags/tag93.xml><?xml version="1.0" encoding="utf-8"?>
<p:tagLst xmlns:p="http://schemas.openxmlformats.org/presentationml/2006/main">
  <p:tag name="KSO_WM_FULL_TEXT_BEAUTIFY_COPY_ID" val="31"/>
</p:tagLst>
</file>

<file path=ppt/tags/tag94.xml><?xml version="1.0" encoding="utf-8"?>
<p:tagLst xmlns:p="http://schemas.openxmlformats.org/presentationml/2006/main">
  <p:tag name="KSO_WM_FULL_TEXT_BEAUTIFY_COPY_ID" val="32"/>
</p:tagLst>
</file>

<file path=ppt/tags/tag95.xml><?xml version="1.0" encoding="utf-8"?>
<p:tagLst xmlns:p="http://schemas.openxmlformats.org/presentationml/2006/main">
  <p:tag name="KSO_WM_FULL_TEXT_BEAUTIFY_COPY_ID" val="33"/>
</p:tagLst>
</file>

<file path=ppt/tags/tag96.xml><?xml version="1.0" encoding="utf-8"?>
<p:tagLst xmlns:p="http://schemas.openxmlformats.org/presentationml/2006/main">
  <p:tag name="KSO_WM_FULL_TEXT_BEAUTIFY_COPY_ID" val="34"/>
</p:tagLst>
</file>

<file path=ppt/tags/tag97.xml><?xml version="1.0" encoding="utf-8"?>
<p:tagLst xmlns:p="http://schemas.openxmlformats.org/presentationml/2006/main">
  <p:tag name="KSO_WM_FULL_TEXT_BEAUTIFY_COPY_ID" val="35"/>
</p:tagLst>
</file>

<file path=ppt/tags/tag98.xml><?xml version="1.0" encoding="utf-8"?>
<p:tagLst xmlns:p="http://schemas.openxmlformats.org/presentationml/2006/main">
  <p:tag name="KSO_WM_FULL_TEXT_BEAUTIFY_COPY_ID" val="36"/>
</p:tagLst>
</file>

<file path=ppt/tags/tag99.xml><?xml version="1.0" encoding="utf-8"?>
<p:tagLst xmlns:p="http://schemas.openxmlformats.org/presentationml/2006/main">
  <p:tag name="KSO_WM_FULL_TEXT_BEAUTIFY_COPY_ID" val="37"/>
</p:tagLst>
</file>

<file path=ppt/theme/theme1.xml><?xml version="1.0" encoding="utf-8"?>
<a:theme xmlns:a="http://schemas.openxmlformats.org/drawingml/2006/main" name="母版">
  <a:themeElements>
    <a:clrScheme name="自定义 4">
      <a:dk1>
        <a:sysClr val="windowText" lastClr="000000"/>
      </a:dk1>
      <a:lt1>
        <a:sysClr val="window" lastClr="FFFFFF"/>
      </a:lt1>
      <a:dk2>
        <a:srgbClr val="44546A"/>
      </a:dk2>
      <a:lt2>
        <a:srgbClr val="E7E6E6"/>
      </a:lt2>
      <a:accent1>
        <a:srgbClr val="1328ED"/>
      </a:accent1>
      <a:accent2>
        <a:srgbClr val="48C6EF"/>
      </a:accent2>
      <a:accent3>
        <a:srgbClr val="5566A3"/>
      </a:accent3>
      <a:accent4>
        <a:srgbClr val="399CBC"/>
      </a:accent4>
      <a:accent5>
        <a:srgbClr val="2D3656"/>
      </a:accent5>
      <a:accent6>
        <a:srgbClr val="14596F"/>
      </a:accent6>
      <a:hlink>
        <a:srgbClr val="0563C1"/>
      </a:hlink>
      <a:folHlink>
        <a:srgbClr val="954F72"/>
      </a:folHlink>
    </a:clrScheme>
    <a:fontScheme name="Custom 50">
      <a:majorFont>
        <a:latin typeface="Poppins"/>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18313</Words>
  <Application>WWO_base_provider_20210929220102-c9fcf70066</Application>
  <PresentationFormat>宽屏</PresentationFormat>
  <Paragraphs>1190</Paragraphs>
  <Slides>43</Slides>
  <Notes>18</Notes>
  <HiddenSlides>0</HiddenSlides>
  <MMClips>0</MMClips>
  <ScaleCrop>false</ScaleCrop>
  <HeadingPairs>
    <vt:vector size="8" baseType="variant">
      <vt:variant>
        <vt:lpstr>已用的字体</vt:lpstr>
      </vt:variant>
      <vt:variant>
        <vt:i4>51</vt:i4>
      </vt:variant>
      <vt:variant>
        <vt:lpstr>主题</vt:lpstr>
      </vt:variant>
      <vt:variant>
        <vt:i4>1</vt:i4>
      </vt:variant>
      <vt:variant>
        <vt:lpstr>嵌入 OLE 服务器</vt:lpstr>
      </vt:variant>
      <vt:variant>
        <vt:i4>1</vt:i4>
      </vt:variant>
      <vt:variant>
        <vt:lpstr>幻灯片标题</vt:lpstr>
      </vt:variant>
      <vt:variant>
        <vt:i4>43</vt:i4>
      </vt:variant>
    </vt:vector>
  </HeadingPairs>
  <TitlesOfParts>
    <vt:vector size="96" baseType="lpstr">
      <vt:lpstr>Arial</vt:lpstr>
      <vt:lpstr>宋体</vt:lpstr>
      <vt:lpstr>Wingdings</vt:lpstr>
      <vt:lpstr>微软雅黑</vt:lpstr>
      <vt:lpstr>汉仪旗黑KW 55S</vt:lpstr>
      <vt:lpstr>Microsoft YaHei</vt:lpstr>
      <vt:lpstr>Gill Sans</vt:lpstr>
      <vt:lpstr>AcadEref</vt:lpstr>
      <vt:lpstr>Arial Regular</vt:lpstr>
      <vt:lpstr>Arial</vt:lpstr>
      <vt:lpstr>Roboto</vt:lpstr>
      <vt:lpstr>Helvetica</vt:lpstr>
      <vt:lpstr>Arial Hebrew</vt:lpstr>
      <vt:lpstr>Times New Roman</vt:lpstr>
      <vt:lpstr>Calibri Light</vt:lpstr>
      <vt:lpstr>Symbol</vt:lpstr>
      <vt:lpstr>PingFang SC</vt:lpstr>
      <vt:lpstr>Hannotate SC</vt:lpstr>
      <vt:lpstr>Calibri</vt:lpstr>
      <vt:lpstr>Calibri Light</vt:lpstr>
      <vt:lpstr>Segoe UI Light</vt:lpstr>
      <vt:lpstr>Raleway</vt:lpstr>
      <vt:lpstr>Open Sans</vt:lpstr>
      <vt:lpstr>Castellar</vt:lpstr>
      <vt:lpstr>Open Sans Light</vt:lpstr>
      <vt:lpstr>Catamaran Bold</vt:lpstr>
      <vt:lpstr>华文楷体</vt:lpstr>
      <vt:lpstr>Wingdings</vt:lpstr>
      <vt:lpstr>字魂105号-简雅黑</vt:lpstr>
      <vt:lpstr>Frutiger Bold</vt:lpstr>
      <vt:lpstr>Verdana</vt:lpstr>
      <vt:lpstr>Muli</vt:lpstr>
      <vt:lpstr>Poppins SemiBold</vt:lpstr>
      <vt:lpstr>Calibri</vt:lpstr>
      <vt:lpstr>Times New Roman</vt:lpstr>
      <vt:lpstr>Abadi Extra Light</vt:lpstr>
      <vt:lpstr>Abadi</vt:lpstr>
      <vt:lpstr>等线</vt:lpstr>
      <vt:lpstr>汉仪中等线KW</vt:lpstr>
      <vt:lpstr>Century Gothic</vt:lpstr>
      <vt:lpstr>Microsoft YaHei Light</vt:lpstr>
      <vt:lpstr>汉仪书宋二KW</vt:lpstr>
      <vt:lpstr>Aller</vt:lpstr>
      <vt:lpstr>Liberation Sans</vt:lpstr>
      <vt:lpstr>汉仪中黑KW</vt:lpstr>
      <vt:lpstr>DejaVu Sans</vt:lpstr>
      <vt:lpstr>Georgia</vt:lpstr>
      <vt:lpstr>Kingsoft Confetti</vt:lpstr>
      <vt:lpstr>汉仪楷体KW</vt:lpstr>
      <vt:lpstr>DejaVu Sans Condensed</vt:lpstr>
      <vt:lpstr>Kingsoft Sign</vt:lpstr>
      <vt:lpstr>母版</vt:lpstr>
      <vt:lpstr>TCLayout.ActiveDocument.1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rrgraph3</dc:creator>
  <cp:lastModifiedBy>杨 萌</cp:lastModifiedBy>
  <dcterms:created xsi:type="dcterms:W3CDTF">2022-06-14T06:41:30Z</dcterms:created>
  <dcterms:modified xsi:type="dcterms:W3CDTF">2022-06-14T06:41:30Z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ies>
</file>